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handoutMasterIdLst>
    <p:handoutMasterId r:id="rId20"/>
  </p:handoutMasterIdLst>
  <p:sldIdLst>
    <p:sldId id="256" r:id="rId2"/>
    <p:sldId id="261" r:id="rId3"/>
    <p:sldId id="268" r:id="rId4"/>
    <p:sldId id="271" r:id="rId5"/>
    <p:sldId id="272" r:id="rId6"/>
    <p:sldId id="273" r:id="rId7"/>
    <p:sldId id="259" r:id="rId8"/>
    <p:sldId id="275" r:id="rId9"/>
    <p:sldId id="270" r:id="rId10"/>
    <p:sldId id="278" r:id="rId11"/>
    <p:sldId id="269" r:id="rId12"/>
    <p:sldId id="279" r:id="rId13"/>
    <p:sldId id="277" r:id="rId14"/>
    <p:sldId id="280" r:id="rId15"/>
    <p:sldId id="282" r:id="rId16"/>
    <p:sldId id="284" r:id="rId17"/>
    <p:sldId id="274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9E95F35-80C7-44DF-BE99-0612E8744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79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C03300-7647-48D0-AC87-5AC7FF77E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EE3E5-CAC4-45CD-81B3-E19FFA9C6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2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C1823-B2B4-45CB-8891-312BA7DE1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5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CF27F-2A77-4055-99E2-15D281ED5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3AAFF-2CBF-4002-8EE3-8548534109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0E2C3-BDEC-4EDE-8F38-E77B40B5E4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7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97CFE-0D50-4AEF-8415-7F6EB20A4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0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020BF-329C-4E77-8504-215504AF7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1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476D8-9F2A-4380-A0DE-61E26276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1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F7E59-347D-48CD-A442-1DCCDCEF2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B02F3-AA12-4196-9BD4-C8A6BCBA54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3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060A9430-DC56-4CB5-B714-54BB1194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6199" y="4652963"/>
            <a:ext cx="8986838" cy="681037"/>
          </a:xfrm>
        </p:spPr>
        <p:txBody>
          <a:bodyPr/>
          <a:lstStyle/>
          <a:p>
            <a:r>
              <a:rPr lang="en-US" sz="3600" b="1" dirty="0"/>
              <a:t>LESSONS FROM A POSTAGE STAMP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Reading – Romans 15:1-4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8642350" cy="1371600"/>
          </a:xfrm>
        </p:spPr>
        <p:txBody>
          <a:bodyPr/>
          <a:lstStyle/>
          <a:p>
            <a:r>
              <a:rPr lang="en-US" sz="4800" b="1" dirty="0"/>
              <a:t>Each stamp is to do its best.</a:t>
            </a:r>
            <a:endParaRPr lang="en-US" sz="4000" b="1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one cent works as hard as if it was a fifty-five cent.</a:t>
            </a:r>
          </a:p>
          <a:p>
            <a:r>
              <a:rPr lang="en-US" b="1" dirty="0"/>
              <a:t>Our talents differ. 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folHlink"/>
                </a:solidFill>
              </a:rPr>
              <a:t>Matthew 25:14-20</a:t>
            </a:r>
          </a:p>
          <a:p>
            <a:pPr lvl="1"/>
            <a:r>
              <a:rPr lang="en-US" dirty="0"/>
              <a:t>We must do what we can.</a:t>
            </a:r>
          </a:p>
          <a:p>
            <a:pPr lvl="1"/>
            <a:r>
              <a:rPr lang="en-US" dirty="0"/>
              <a:t>Merely a cup of water has its rewards.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STAMPS CO-OPERATE</a:t>
            </a:r>
          </a:p>
        </p:txBody>
      </p:sp>
      <p:pic>
        <p:nvPicPr>
          <p:cNvPr id="1423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276" y="1706563"/>
            <a:ext cx="5315447" cy="4962525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STAMPS CO-OPERATE 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dirty="0"/>
              <a:t>All values work together to mail a letter or package.</a:t>
            </a:r>
          </a:p>
          <a:p>
            <a:r>
              <a:rPr lang="en-US" dirty="0"/>
              <a:t>Christians are to work together in doing what alone we cannot do.</a:t>
            </a:r>
          </a:p>
          <a:p>
            <a:pPr marL="0" indent="0" algn="ctr">
              <a:buNone/>
            </a:pPr>
            <a:r>
              <a:rPr lang="en-US" sz="4800" b="1" dirty="0"/>
              <a:t>2 Corinthians 6:1</a:t>
            </a:r>
          </a:p>
          <a:p>
            <a:pPr marL="0" indent="0" algn="ctr">
              <a:buNone/>
            </a:pPr>
            <a:r>
              <a:rPr lang="en-US" sz="4800" b="1" dirty="0"/>
              <a:t>John 17:20-22</a:t>
            </a:r>
          </a:p>
          <a:p>
            <a:pPr marL="0" indent="0" algn="ctr">
              <a:buNone/>
            </a:pPr>
            <a:r>
              <a:rPr lang="en-US" sz="4800" b="1" dirty="0"/>
              <a:t>1 Corinthians 1:10, 3:5-8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STAMPS MUST BE PURCHASED</a:t>
            </a:r>
          </a:p>
        </p:txBody>
      </p:sp>
      <p:pic>
        <p:nvPicPr>
          <p:cNvPr id="1515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488" y="1706563"/>
            <a:ext cx="4875024" cy="4962525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8642350" cy="1143000"/>
          </a:xfrm>
        </p:spPr>
        <p:txBody>
          <a:bodyPr/>
          <a:lstStyle/>
          <a:p>
            <a:r>
              <a:rPr lang="en-US" sz="4800" b="1" dirty="0"/>
              <a:t>Cannot be used until bought</a:t>
            </a:r>
            <a:endParaRPr lang="en-US" sz="4000" b="1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b="1" dirty="0"/>
              <a:t>Christians were first purchased with the blood of Christ</a:t>
            </a:r>
          </a:p>
          <a:p>
            <a:pPr algn="ctr">
              <a:buFont typeface="Wingdings" pitchFamily="2" charset="2"/>
              <a:buNone/>
            </a:pPr>
            <a:r>
              <a:rPr lang="en-US" sz="8000" b="1" dirty="0">
                <a:solidFill>
                  <a:schemeClr val="folHlink"/>
                </a:solidFill>
              </a:rPr>
              <a:t>Acts 20:28</a:t>
            </a:r>
          </a:p>
          <a:p>
            <a:pPr algn="ctr">
              <a:buFont typeface="Wingdings" pitchFamily="2" charset="2"/>
              <a:buNone/>
            </a:pPr>
            <a:r>
              <a:rPr lang="en-US" sz="5400" b="1" dirty="0">
                <a:solidFill>
                  <a:schemeClr val="folHlink"/>
                </a:solidFill>
              </a:rPr>
              <a:t>1 Corinthians 6:18-20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4" y="260350"/>
            <a:ext cx="8816975" cy="1263650"/>
          </a:xfrm>
        </p:spPr>
        <p:txBody>
          <a:bodyPr/>
          <a:lstStyle/>
          <a:p>
            <a:r>
              <a:rPr lang="en-US" sz="4000" b="1" dirty="0"/>
              <a:t>NOT READY TO GO UNTIL CANCELED OUT</a:t>
            </a:r>
            <a:r>
              <a:rPr lang="en-US" sz="4000" dirty="0"/>
              <a:t>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en-US" sz="2800" b="1"/>
          </a:p>
          <a:p>
            <a:endParaRPr lang="en-US"/>
          </a:p>
        </p:txBody>
      </p:sp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467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7612493" cy="4829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263650"/>
          </a:xfrm>
        </p:spPr>
        <p:txBody>
          <a:bodyPr/>
          <a:lstStyle/>
          <a:p>
            <a:r>
              <a:rPr lang="en-US" sz="4000" b="1" dirty="0"/>
              <a:t>NOT READY TO GO UNTIL CANCELED OUT</a:t>
            </a:r>
            <a:r>
              <a:rPr lang="en-US" sz="4000" dirty="0"/>
              <a:t>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Old life of sin must be blotted out</a:t>
            </a:r>
          </a:p>
          <a:p>
            <a:pPr algn="ctr">
              <a:buFont typeface="Wingdings" pitchFamily="2" charset="2"/>
              <a:buNone/>
            </a:pPr>
            <a:r>
              <a:rPr lang="en-US" sz="6000" b="1" dirty="0"/>
              <a:t>Acts 3:19</a:t>
            </a:r>
            <a:endParaRPr lang="en-US" sz="2800" b="1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STAMPS MUST STICK</a:t>
            </a:r>
          </a:p>
        </p:txBody>
      </p:sp>
      <p:pic>
        <p:nvPicPr>
          <p:cNvPr id="1474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7250113" cy="4530725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187450"/>
          </a:xfrm>
        </p:spPr>
        <p:txBody>
          <a:bodyPr/>
          <a:lstStyle/>
          <a:p>
            <a:r>
              <a:rPr lang="en-US" sz="6000" b="1" dirty="0"/>
              <a:t>Perseverance </a:t>
            </a:r>
            <a:endParaRPr lang="en-US" sz="4000" b="1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sz="6000" b="1" dirty="0"/>
              <a:t>Romans 2:5-7</a:t>
            </a:r>
          </a:p>
          <a:p>
            <a:r>
              <a:rPr lang="en-US" sz="6000" b="1" dirty="0"/>
              <a:t>1 Corinthians 15:58</a:t>
            </a:r>
          </a:p>
          <a:p>
            <a:r>
              <a:rPr lang="en-US" sz="6000" b="1" dirty="0">
                <a:solidFill>
                  <a:schemeClr val="folHlink"/>
                </a:solidFill>
              </a:rPr>
              <a:t>Revelation 2:10</a:t>
            </a:r>
            <a:endParaRPr lang="en-US" sz="5400" b="1" dirty="0">
              <a:solidFill>
                <a:schemeClr val="folHlink"/>
              </a:solidFill>
            </a:endParaRPr>
          </a:p>
          <a:p>
            <a:pPr marL="0" indent="0">
              <a:buNone/>
            </a:pP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3" y="5989637"/>
            <a:ext cx="8642350" cy="8683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Some Facets of Stamps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304799" y="1706563"/>
            <a:ext cx="8588375" cy="477043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1219200" y="13716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pic>
        <p:nvPicPr>
          <p:cNvPr id="134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322103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4764272" y="1084962"/>
            <a:ext cx="3179763" cy="34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60C"/>
                </a:solidFill>
              </a:rPr>
              <a:t>1. Were made    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60C"/>
                </a:solidFill>
              </a:rPr>
              <a:t>2. Controlled by authority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60C"/>
                </a:solidFill>
              </a:rPr>
              <a:t>3. Have Ragged edges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60C"/>
                </a:solidFill>
              </a:rPr>
              <a:t>4. Various values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60C"/>
                </a:solidFill>
              </a:rPr>
              <a:t>5. Work together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60C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POSTAGE STAMPS WERE MADE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6019800" cy="5257800"/>
          </a:xfrm>
        </p:spPr>
        <p:txBody>
          <a:bodyPr/>
          <a:lstStyle/>
          <a:p>
            <a:r>
              <a:rPr lang="en-US" dirty="0"/>
              <a:t>Would you believe this stamp just made itself!</a:t>
            </a:r>
          </a:p>
          <a:p>
            <a:r>
              <a:rPr lang="en-US" dirty="0"/>
              <a:t>Man was created by almighty God; he did not “just happen”</a:t>
            </a:r>
          </a:p>
          <a:p>
            <a:pPr algn="ctr">
              <a:buFont typeface="Wingdings" pitchFamily="2" charset="2"/>
              <a:buNone/>
            </a:pPr>
            <a:r>
              <a:rPr lang="en-US" sz="6600" b="1" dirty="0"/>
              <a:t> </a:t>
            </a:r>
            <a:r>
              <a:rPr lang="en-US" sz="6000" b="1" dirty="0"/>
              <a:t>Psalm 100:3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00200"/>
            <a:ext cx="2838450" cy="3257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39825"/>
          </a:xfrm>
        </p:spPr>
        <p:txBody>
          <a:bodyPr/>
          <a:lstStyle/>
          <a:p>
            <a:r>
              <a:rPr lang="en-US" sz="4000" b="1" dirty="0"/>
              <a:t>Everything Has A Maker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house ever came into existence as a result of accident or chance.</a:t>
            </a:r>
          </a:p>
          <a:p>
            <a:endParaRPr lang="en-US" sz="1400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 </a:t>
            </a:r>
            <a:r>
              <a:rPr lang="en-US" sz="5400" b="1" dirty="0"/>
              <a:t>Hebrews 3:4</a:t>
            </a:r>
          </a:p>
          <a:p>
            <a:endParaRPr lang="en-US" sz="14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3949700"/>
            <a:ext cx="4133850" cy="275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True Science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6563"/>
            <a:ext cx="6988175" cy="4962525"/>
          </a:xfrm>
        </p:spPr>
        <p:txBody>
          <a:bodyPr/>
          <a:lstStyle/>
          <a:p>
            <a:r>
              <a:rPr lang="en-US" b="1" dirty="0"/>
              <a:t>“For every effect or result there must be an adequate cause.”</a:t>
            </a:r>
          </a:p>
          <a:p>
            <a:pPr lvl="1"/>
            <a:r>
              <a:rPr lang="en-US" b="1" dirty="0"/>
              <a:t>All admit the universe did not create itself.</a:t>
            </a:r>
          </a:p>
          <a:p>
            <a:pPr lvl="1"/>
            <a:r>
              <a:rPr lang="en-US" b="1" dirty="0"/>
              <a:t>Man did not create himself, nor the universe.</a:t>
            </a:r>
          </a:p>
          <a:p>
            <a:pPr lvl="1"/>
            <a:r>
              <a:rPr lang="en-US" b="1" dirty="0"/>
              <a:t>The postage stamp teaches that lesson!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023" y="0"/>
            <a:ext cx="2133600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642350" cy="1371600"/>
          </a:xfrm>
        </p:spPr>
        <p:txBody>
          <a:bodyPr/>
          <a:lstStyle/>
          <a:p>
            <a:r>
              <a:rPr lang="en-US" sz="3600" b="1" dirty="0"/>
              <a:t>STAMPS ARE MADE, GOVERNED AND CONTROLLED BY AUTHORITY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8991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The law regulates the use of postage stamps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Man is governed by divine authority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5400" b="1" dirty="0"/>
              <a:t>Matthew 28:18-20</a:t>
            </a:r>
            <a:endParaRPr lang="en-US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/>
            </a:r>
            <a:br>
              <a:rPr lang="en-US" sz="1200" dirty="0"/>
            </a:br>
            <a:endParaRPr lang="en-US" sz="1200" b="1" dirty="0">
              <a:solidFill>
                <a:schemeClr val="folHlink"/>
              </a:solidFill>
            </a:endParaRPr>
          </a:p>
          <a:p>
            <a:pPr algn="ctr">
              <a:lnSpc>
                <a:spcPct val="80000"/>
              </a:lnSpc>
            </a:pPr>
            <a:endParaRPr lang="en-US" sz="1200" b="1" dirty="0">
              <a:solidFill>
                <a:schemeClr val="folHlin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9" b="7895"/>
          <a:stretch/>
        </p:blipFill>
        <p:spPr>
          <a:xfrm>
            <a:off x="14377" y="3962399"/>
            <a:ext cx="2424023" cy="2845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4" y="76200"/>
            <a:ext cx="8816975" cy="1371600"/>
          </a:xfrm>
        </p:spPr>
        <p:txBody>
          <a:bodyPr/>
          <a:lstStyle/>
          <a:p>
            <a:r>
              <a:rPr lang="en-US" sz="4000" b="1" dirty="0"/>
              <a:t>A RAGGED EDGE IS NO HINDRANCE</a:t>
            </a:r>
          </a:p>
        </p:txBody>
      </p:sp>
      <p:pic>
        <p:nvPicPr>
          <p:cNvPr id="132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46" y="1706563"/>
            <a:ext cx="3666307" cy="4962525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447800"/>
          </a:xfrm>
        </p:spPr>
        <p:txBody>
          <a:bodyPr/>
          <a:lstStyle/>
          <a:p>
            <a:r>
              <a:rPr lang="en-US" b="1" dirty="0"/>
              <a:t>Many Christians have “ragged edges”</a:t>
            </a:r>
            <a:endParaRPr lang="en-US" sz="4000" b="1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lvl="1"/>
            <a:r>
              <a:rPr lang="en-US" b="1" dirty="0"/>
              <a:t>(Physically) We are ugly, too tall, too short, bald, crippled, etc. </a:t>
            </a:r>
          </a:p>
          <a:p>
            <a:pPr lvl="1"/>
            <a:r>
              <a:rPr lang="en-US" b="1" dirty="0"/>
              <a:t>Spiritually, we have some ragged edges of inexperience, stumbling, family interference, etc.  </a:t>
            </a:r>
          </a:p>
          <a:p>
            <a:pPr marL="457200" lvl="1" indent="0" algn="ctr">
              <a:buNone/>
            </a:pPr>
            <a:r>
              <a:rPr lang="en-US" sz="4800" b="1" dirty="0"/>
              <a:t>2 Corinthians 2:18-21 </a:t>
            </a:r>
            <a:r>
              <a:rPr lang="en-US" b="1" dirty="0"/>
              <a:t>  </a:t>
            </a:r>
          </a:p>
          <a:p>
            <a:pPr lvl="1"/>
            <a:r>
              <a:rPr lang="en-US" b="1" dirty="0"/>
              <a:t>Stamps are ragged too, but get to the destination just the same if they stick to their task.</a:t>
            </a:r>
          </a:p>
          <a:p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8642350" cy="1371600"/>
          </a:xfrm>
        </p:spPr>
        <p:txBody>
          <a:bodyPr/>
          <a:lstStyle/>
          <a:p>
            <a:r>
              <a:rPr lang="en-US" sz="4000" b="1" dirty="0"/>
              <a:t>STAMPS HAVE VARIOUS VALUES</a:t>
            </a:r>
          </a:p>
        </p:txBody>
      </p:sp>
      <p:pic>
        <p:nvPicPr>
          <p:cNvPr id="1433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852" y="1706563"/>
            <a:ext cx="5376296" cy="4962525"/>
          </a:xfrm>
          <a:noFill/>
          <a:ln/>
        </p:spPr>
      </p:pic>
      <p:pic>
        <p:nvPicPr>
          <p:cNvPr id="1433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52078" flipV="1">
            <a:off x="228600" y="1828800"/>
            <a:ext cx="41148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022121"/>
            <a:ext cx="38100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U.S. flag design template</Template>
  <TotalTime>1885</TotalTime>
  <Words>367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Competition</vt:lpstr>
      <vt:lpstr>LESSONS FROM A POSTAGE STAMP</vt:lpstr>
      <vt:lpstr>Some Facets of Stamps</vt:lpstr>
      <vt:lpstr>POSTAGE STAMPS WERE MADE</vt:lpstr>
      <vt:lpstr>Everything Has A Maker</vt:lpstr>
      <vt:lpstr>True Science</vt:lpstr>
      <vt:lpstr>STAMPS ARE MADE, GOVERNED AND CONTROLLED BY AUTHORITY</vt:lpstr>
      <vt:lpstr>A RAGGED EDGE IS NO HINDRANCE</vt:lpstr>
      <vt:lpstr>Many Christians have “ragged edges”</vt:lpstr>
      <vt:lpstr>STAMPS HAVE VARIOUS VALUES</vt:lpstr>
      <vt:lpstr>Each stamp is to do its best.</vt:lpstr>
      <vt:lpstr>STAMPS CO-OPERATE</vt:lpstr>
      <vt:lpstr>STAMPS CO-OPERATE </vt:lpstr>
      <vt:lpstr>STAMPS MUST BE PURCHASED</vt:lpstr>
      <vt:lpstr>Cannot be used until bought</vt:lpstr>
      <vt:lpstr>NOT READY TO GO UNTIL CANCELED OUT </vt:lpstr>
      <vt:lpstr>NOT READY TO GO UNTIL CANCELED OUT </vt:lpstr>
      <vt:lpstr>STAMPS MUST STICK</vt:lpstr>
      <vt:lpstr>Perseverance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A POSTAGE STAMP</dc:title>
  <dc:creator>Bill Cameron</dc:creator>
  <cp:lastModifiedBy>Church Office</cp:lastModifiedBy>
  <cp:revision>66</cp:revision>
  <dcterms:created xsi:type="dcterms:W3CDTF">2005-08-17T20:41:13Z</dcterms:created>
  <dcterms:modified xsi:type="dcterms:W3CDTF">2019-12-15T13:41:16Z</dcterms:modified>
</cp:coreProperties>
</file>