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2" r:id="rId1"/>
  </p:sldMasterIdLst>
  <p:sldIdLst>
    <p:sldId id="256" r:id="rId2"/>
    <p:sldId id="258" r:id="rId3"/>
    <p:sldId id="261" r:id="rId4"/>
    <p:sldId id="283" r:id="rId5"/>
    <p:sldId id="289" r:id="rId6"/>
    <p:sldId id="262" r:id="rId7"/>
    <p:sldId id="284" r:id="rId8"/>
    <p:sldId id="264" r:id="rId9"/>
    <p:sldId id="265" r:id="rId10"/>
    <p:sldId id="266" r:id="rId11"/>
    <p:sldId id="267" r:id="rId12"/>
    <p:sldId id="282" r:id="rId13"/>
    <p:sldId id="285" r:id="rId14"/>
  </p:sldIdLst>
  <p:sldSz cx="9144000" cy="6858000" type="screen4x3"/>
  <p:notesSz cx="6858000" cy="9144000"/>
  <p:embeddedFontLst>
    <p:embeddedFont>
      <p:font typeface="Gulim" panose="020B0604020202020204" charset="-127"/>
      <p:regular r:id="rId15"/>
    </p:embeddedFont>
    <p:embeddedFont>
      <p:font typeface="Wingdings 2" panose="05020102010507070707" pitchFamily="18" charset="2"/>
      <p:regular r:id="rId16"/>
    </p:embeddedFont>
    <p:embeddedFont>
      <p:font typeface="Franklin Gothic Book" panose="020B0503020102020204" pitchFamily="34" charset="0"/>
      <p:regular r:id="rId17"/>
      <p:italic r:id="rId18"/>
    </p:embeddedFont>
    <p:embeddedFont>
      <p:font typeface="Gulim" panose="020B0604020202020204" charset="-127"/>
      <p:regular r:id="rId15"/>
    </p:embeddedFont>
  </p:embeddedFont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23A4-809A-4C47-81CD-5EB2B9692ECB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ED4C-8571-4661-A108-3D19DAFFBCD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4938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7092-454D-42D1-B07D-14C6CA2B7565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40B0-94C6-453C-B451-AC6ED9F288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2189272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232A1-67CA-4B1A-BC77-C3BD9B6D2323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74551-2308-452E-A18F-F32D84A487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7540575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5831B-55B0-42AC-A6EF-E18D336DFC62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58FC-0B27-43B9-B5D8-421D03C75F2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405953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F80B-8F00-4266-ACD0-5B6D7EA3ED31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1DEA7-1FAF-4CB7-9C8B-ADE9EA6FBA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9689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6A57E-84BB-40ED-A7E3-1AEE0F440D56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E9CA7-AD2A-4336-8F81-0575EBC90D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2630796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1AA07-96D5-42A9-9718-ABAFFABB5D86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8FFB9-1D01-424E-BFCE-DE5996A90B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2796008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2B74-652E-47BE-8D43-594C1BB75573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165E-7593-4EC5-8323-80ABD2551C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7190073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F07E-FBBE-42AE-BA2C-EC42BDC26A25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3EE2-9365-4AC4-AF86-7A9BBBA35F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8192318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0ECA-18C2-4B62-B7C1-3E526A870C37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69376-B086-4336-BADC-D40A5E984B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7572311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8B92D-4755-4B11-B9D3-733FBBA67E4B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151C-8F00-4B34-8501-FA1D4F8752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6385905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latinLnBrk="1">
              <a:defRPr/>
            </a:pPr>
            <a:endParaRPr kumimoji="0" lang="en-US">
              <a:latin typeface="굴림" charset="-127"/>
              <a:ea typeface="굴림" charset="-127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굴림" charset="-127"/>
                <a:ea typeface="굴림" charset="-127"/>
                <a:cs typeface="+mn-cs"/>
              </a:defRPr>
            </a:lvl1pPr>
          </a:lstStyle>
          <a:p>
            <a:pPr>
              <a:defRPr/>
            </a:pPr>
            <a:fld id="{683379E5-F2E2-4248-8861-D38A60DD7A7A}" type="datetimeFigureOut">
              <a:rPr lang="en-US" altLang="ko-KR"/>
              <a:pPr>
                <a:defRPr/>
              </a:pPr>
              <a:t>4/12/2020</a:t>
            </a:fld>
            <a:endParaRPr lang="en-US" altLang="ko-K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굴림" charset="-127"/>
                <a:ea typeface="굴림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굴림" charset="-127"/>
                <a:ea typeface="굴림" charset="-127"/>
                <a:cs typeface="+mn-cs"/>
              </a:defRPr>
            </a:lvl1pPr>
          </a:lstStyle>
          <a:p>
            <a:pPr>
              <a:defRPr/>
            </a:pPr>
            <a:fld id="{649A85F6-F2B0-4E87-BB01-B4CA08E452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15" r:id="rId2"/>
    <p:sldLayoutId id="2147483722" r:id="rId3"/>
    <p:sldLayoutId id="2147483716" r:id="rId4"/>
    <p:sldLayoutId id="2147483723" r:id="rId5"/>
    <p:sldLayoutId id="2147483717" r:id="rId6"/>
    <p:sldLayoutId id="2147483718" r:id="rId7"/>
    <p:sldLayoutId id="2147483724" r:id="rId8"/>
    <p:sldLayoutId id="2147483725" r:id="rId9"/>
    <p:sldLayoutId id="2147483719" r:id="rId10"/>
    <p:sldLayoutId id="2147483720" r:id="rId11"/>
  </p:sldLayoutIdLst>
  <p:transition spd="slow">
    <p:push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HY견고딕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HY견고딕"/>
          <a:cs typeface="HY견고딕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HY중고딕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HY중고딕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HY중고딕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HY중고딕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HY중고딕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600" y="3159760"/>
            <a:ext cx="8482012" cy="237744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5400" dirty="0">
                <a:cs typeface="+mj-cs"/>
              </a:rPr>
              <a:t>Our </a:t>
            </a:r>
            <a:r>
              <a:rPr altLang="ko-KR" sz="5400" dirty="0">
                <a:cs typeface="+mj-cs"/>
              </a:rPr>
              <a:t>Fellowship</a:t>
            </a:r>
            <a:r>
              <a:rPr lang="en-US" altLang="ko-KR" sz="5400" dirty="0">
                <a:cs typeface="+mj-cs"/>
              </a:rPr>
              <a:t> with God</a:t>
            </a:r>
            <a:endParaRPr lang="ko-KR" altLang="en-US" sz="5400" dirty="0">
              <a:cs typeface="+mj-cs"/>
            </a:endParaRPr>
          </a:p>
        </p:txBody>
      </p:sp>
      <p:sp>
        <p:nvSpPr>
          <p:cNvPr id="7171" name="부제목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b="1">
                <a:ea typeface="HY중고딕"/>
              </a:rPr>
              <a:t>Reading: 1 John 1:1-10</a:t>
            </a:r>
            <a:endParaRPr lang="en-US">
              <a:ea typeface="HY중고딕"/>
            </a:endParaRPr>
          </a:p>
          <a:p>
            <a:pPr eaLnBrk="1" hangingPunct="1"/>
            <a:endParaRPr lang="ko-KR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5" b="4074"/>
          <a:stretch/>
        </p:blipFill>
        <p:spPr>
          <a:xfrm>
            <a:off x="76200" y="76200"/>
            <a:ext cx="3565065" cy="27410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241800"/>
            <a:ext cx="3886200" cy="2590800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HY견고딕"/>
              </a:rPr>
              <a:t>In Regard to Fellowship ---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u="sng" dirty="0">
                <a:cs typeface="+mn-cs"/>
              </a:rPr>
              <a:t>They</a:t>
            </a:r>
            <a:r>
              <a:rPr lang="en-US" dirty="0">
                <a:cs typeface="+mn-cs"/>
              </a:rPr>
              <a:t> may have sinned or they could have been out of fellowship with God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But </a:t>
            </a:r>
            <a:r>
              <a:rPr lang="en-US" u="sng" dirty="0">
                <a:cs typeface="+mn-cs"/>
              </a:rPr>
              <a:t>You</a:t>
            </a:r>
            <a:r>
              <a:rPr lang="en-US" dirty="0">
                <a:cs typeface="+mn-cs"/>
              </a:rPr>
              <a:t> were whole-heartedly seeking God’s fellowship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i="1" dirty="0">
                <a:cs typeface="+mn-cs"/>
              </a:rPr>
              <a:t>(Proverbs 24:29) “… I will render to the man according to his work.“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300" b="1" i="1" dirty="0">
                <a:solidFill>
                  <a:srgbClr val="FF0000"/>
                </a:solidFill>
                <a:cs typeface="+mn-cs"/>
              </a:rPr>
              <a:t>When All is said and done all we have are sinners praying for other sinners and God sorting out who’s IN and who’s NOT!</a:t>
            </a:r>
            <a:endParaRPr lang="en-US" sz="3300" dirty="0">
              <a:solidFill>
                <a:srgbClr val="FF0000"/>
              </a:solidFill>
              <a:cs typeface="+mn-cs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/>
              <a:t>John 9:31 </a:t>
            </a:r>
            <a:r>
              <a:rPr lang="en-US" sz="3200" b="1" dirty="0"/>
              <a:t>[ex. Cornelius in Acts 10]</a:t>
            </a:r>
            <a:endParaRPr lang="en-US" sz="32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/>
          <a:lstStyle/>
          <a:p>
            <a:pPr eaLnBrk="1" hangingPunct="1"/>
            <a:r>
              <a:rPr lang="en-US" sz="3600" b="1" i="1" dirty="0">
                <a:latin typeface="Times New Roman" pitchFamily="18" charset="0"/>
                <a:ea typeface="HY중고딕"/>
                <a:cs typeface="Times New Roman" pitchFamily="18" charset="0"/>
              </a:rPr>
              <a:t>Now we know that God does not hear sinners; but if anyone is a worshiper of God and does His will, He hears him.</a:t>
            </a:r>
          </a:p>
          <a:p>
            <a:pPr eaLnBrk="1" hangingPunct="1"/>
            <a:r>
              <a:rPr lang="en-US" sz="3600" dirty="0">
                <a:ea typeface="HY중고딕"/>
              </a:rPr>
              <a:t> </a:t>
            </a:r>
            <a:r>
              <a:rPr lang="en-US" sz="3400" b="1" u="sng" dirty="0">
                <a:ea typeface="HY중고딕"/>
              </a:rPr>
              <a:t>We</a:t>
            </a:r>
            <a:r>
              <a:rPr lang="en-US" sz="3400" dirty="0">
                <a:ea typeface="HY중고딕"/>
              </a:rPr>
              <a:t> don’t determine who is in fellowship with God and who’s prayer is heard or not heard.</a:t>
            </a:r>
          </a:p>
          <a:p>
            <a:pPr eaLnBrk="1" hangingPunct="1"/>
            <a:r>
              <a:rPr lang="en-US" sz="3400" dirty="0">
                <a:ea typeface="HY중고딕"/>
              </a:rPr>
              <a:t>We need to be more concerned with OUR fellowship with God than with each other.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HY견고딕"/>
              </a:rPr>
              <a:t>How Will You Be Judged?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HY중고딕"/>
              </a:rPr>
              <a:t>We will all stand before the great tribunal one day.</a:t>
            </a:r>
          </a:p>
          <a:p>
            <a:pPr eaLnBrk="1" hangingPunct="1">
              <a:buFont typeface="Wingdings 2" pitchFamily="18" charset="2"/>
              <a:buNone/>
            </a:pPr>
            <a:endParaRPr lang="en-US">
              <a:ea typeface="HY중고딕"/>
            </a:endParaRPr>
          </a:p>
          <a:p>
            <a:pPr eaLnBrk="1" hangingPunct="1"/>
            <a:endParaRPr lang="en-US">
              <a:ea typeface="HY중고딕"/>
            </a:endParaRPr>
          </a:p>
        </p:txBody>
      </p:sp>
      <p:pic>
        <p:nvPicPr>
          <p:cNvPr id="24580" name="Picture 3" descr="Judge with Gav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2209800"/>
            <a:ext cx="45021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7952936" cy="237744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ko-KR" sz="5300" dirty="0">
                <a:cs typeface="+mj-cs"/>
              </a:rPr>
              <a:t>Are You In Fellowship When You Pray?</a:t>
            </a:r>
            <a:r>
              <a:rPr altLang="ko-KR" dirty="0">
                <a:cs typeface="+mj-cs"/>
              </a:rPr>
              <a:t/>
            </a:r>
            <a:br>
              <a:rPr altLang="ko-KR" dirty="0">
                <a:cs typeface="+mj-cs"/>
              </a:rPr>
            </a:br>
            <a:r>
              <a:rPr altLang="ko-KR" sz="4900" dirty="0">
                <a:cs typeface="+mj-cs"/>
              </a:rPr>
              <a:t>If not – Get Right Now!</a:t>
            </a:r>
            <a:r>
              <a:rPr altLang="ko-KR" dirty="0">
                <a:cs typeface="+mj-cs"/>
              </a:rPr>
              <a:t/>
            </a:r>
            <a:br>
              <a:rPr altLang="ko-KR" dirty="0">
                <a:cs typeface="+mj-cs"/>
              </a:rPr>
            </a:br>
            <a:endParaRPr lang="ko-KR" altLang="en-US" dirty="0">
              <a:cs typeface="+mj-cs"/>
            </a:endParaRPr>
          </a:p>
        </p:txBody>
      </p:sp>
      <p:sp>
        <p:nvSpPr>
          <p:cNvPr id="25603" name="부제목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2767012" cy="1274762"/>
          </a:xfrm>
        </p:spPr>
        <p:txBody>
          <a:bodyPr/>
          <a:lstStyle/>
          <a:p>
            <a:pPr eaLnBrk="1" hangingPunct="1"/>
            <a:r>
              <a:rPr lang="en-US" sz="3200" b="1" dirty="0">
                <a:ea typeface="HY중고딕"/>
              </a:rPr>
              <a:t>1 John 1:1-10</a:t>
            </a:r>
            <a:endParaRPr lang="en-US" sz="3200" dirty="0">
              <a:ea typeface="HY중고딕"/>
            </a:endParaRPr>
          </a:p>
          <a:p>
            <a:pPr eaLnBrk="1" hangingPunct="1"/>
            <a:endParaRPr lang="ko-KR" altLang="en-US" dirty="0"/>
          </a:p>
        </p:txBody>
      </p:sp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HY견고딕"/>
              </a:rPr>
              <a:t>Prayer Is a dialogue between the individual and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HY중고딕"/>
              </a:rPr>
              <a:t>If </a:t>
            </a:r>
            <a:r>
              <a:rPr lang="en-US" sz="4000" dirty="0">
                <a:ea typeface="HY중고딕"/>
              </a:rPr>
              <a:t>you were not in tune with the prayers that we just had you were not in fellowship with God. </a:t>
            </a:r>
          </a:p>
          <a:p>
            <a:pPr eaLnBrk="1" hangingPunct="1"/>
            <a:r>
              <a:rPr lang="en-US" sz="4000" dirty="0">
                <a:ea typeface="HY중고딕"/>
              </a:rPr>
              <a:t>Saying “Amen” doesn’t validate a prayer that is not heartfelt. </a:t>
            </a:r>
          </a:p>
          <a:p>
            <a:pPr eaLnBrk="1" hangingPunct="1"/>
            <a:endParaRPr lang="en-US" dirty="0">
              <a:ea typeface="HY중고딕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479801"/>
            <a:ext cx="1827658" cy="1371600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>
                <a:ea typeface="HY견고딕"/>
              </a:rPr>
              <a:t>Private Prayer Is Easy To Do – Public Prayer?</a:t>
            </a:r>
            <a:endParaRPr lang="en-US" sz="3200" dirty="0">
              <a:ea typeface="HY견고딕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410200"/>
          </a:xfrm>
        </p:spPr>
        <p:txBody>
          <a:bodyPr/>
          <a:lstStyle/>
          <a:p>
            <a:pPr eaLnBrk="1" hangingPunct="1"/>
            <a:r>
              <a:rPr lang="en-US" sz="4000" i="1" dirty="0">
                <a:ea typeface="HY중고딕"/>
              </a:rPr>
              <a:t>[Matthew 6:5 – 6] </a:t>
            </a:r>
          </a:p>
          <a:p>
            <a:pPr eaLnBrk="1" hangingPunct="1"/>
            <a:endParaRPr lang="en-US" sz="4000" i="1" dirty="0">
              <a:ea typeface="HY중고딕"/>
            </a:endParaRPr>
          </a:p>
          <a:p>
            <a:pPr eaLnBrk="1" hangingPunct="1"/>
            <a:endParaRPr lang="en-US" sz="2800" i="1" dirty="0">
              <a:ea typeface="HY중고딕"/>
            </a:endParaRPr>
          </a:p>
          <a:p>
            <a:pPr eaLnBrk="1" hangingPunct="1"/>
            <a:endParaRPr lang="en-US" sz="2800" i="1" dirty="0">
              <a:ea typeface="HY중고딕"/>
            </a:endParaRPr>
          </a:p>
          <a:p>
            <a:pPr eaLnBrk="1" hangingPunct="1"/>
            <a:endParaRPr lang="en-US" sz="2800" i="1" dirty="0">
              <a:ea typeface="HY중고딕"/>
            </a:endParaRPr>
          </a:p>
          <a:p>
            <a:pPr eaLnBrk="1" hangingPunct="1"/>
            <a:endParaRPr lang="en-US" sz="2800" i="1" dirty="0">
              <a:ea typeface="HY중고딕"/>
            </a:endParaRPr>
          </a:p>
          <a:p>
            <a:pPr eaLnBrk="1" hangingPunct="1"/>
            <a:endParaRPr lang="en-US" sz="2800" i="1" dirty="0">
              <a:ea typeface="HY중고딕"/>
            </a:endParaRPr>
          </a:p>
          <a:p>
            <a:pPr eaLnBrk="1" hangingPunct="1"/>
            <a:endParaRPr lang="en-US" sz="2800" i="1" dirty="0">
              <a:ea typeface="HY중고딕"/>
            </a:endParaRPr>
          </a:p>
          <a:p>
            <a:pPr eaLnBrk="1" hangingPunct="1"/>
            <a:endParaRPr lang="en-US" sz="2800" i="1" dirty="0">
              <a:ea typeface="HY중고딕"/>
            </a:endParaRPr>
          </a:p>
          <a:p>
            <a:pPr eaLnBrk="1" hangingPunct="1"/>
            <a:r>
              <a:rPr lang="en-US" sz="2800" i="1" dirty="0">
                <a:ea typeface="HY중고딕"/>
              </a:rPr>
              <a:t>“Pray without ceasing” </a:t>
            </a:r>
            <a:r>
              <a:rPr lang="en-US" sz="2000" i="1" dirty="0">
                <a:ea typeface="HY중고딕"/>
              </a:rPr>
              <a:t>[1 Thessalonians 5:17]</a:t>
            </a:r>
            <a:r>
              <a:rPr lang="en-US" dirty="0">
                <a:ea typeface="HY중고딕"/>
              </a:rPr>
              <a:t/>
            </a:r>
            <a:br>
              <a:rPr lang="en-US" dirty="0">
                <a:ea typeface="HY중고딕"/>
              </a:rPr>
            </a:br>
            <a:r>
              <a:rPr lang="en-US" dirty="0">
                <a:ea typeface="HY중고딕"/>
              </a:rPr>
              <a:t/>
            </a:r>
            <a:br>
              <a:rPr lang="en-US" dirty="0">
                <a:ea typeface="HY중고딕"/>
              </a:rPr>
            </a:br>
            <a:endParaRPr lang="en-US" dirty="0">
              <a:ea typeface="HY중고딕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" b="6000"/>
          <a:stretch/>
        </p:blipFill>
        <p:spPr>
          <a:xfrm>
            <a:off x="2286000" y="1923401"/>
            <a:ext cx="5791200" cy="4124036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ea typeface="HY견고딕"/>
              </a:rPr>
              <a:t>Public Prayer Is Harder To Handle</a:t>
            </a:r>
            <a:endParaRPr lang="en-US" sz="3600" dirty="0">
              <a:ea typeface="HY견고딕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sz="3600" b="1" dirty="0">
                <a:latin typeface="Times New Roman" pitchFamily="18" charset="0"/>
                <a:ea typeface="HY중고딕"/>
                <a:cs typeface="Times New Roman" pitchFamily="18" charset="0"/>
              </a:rPr>
              <a:t>Prayers, Singing, and taking the Lord’s Supper are done communally --</a:t>
            </a:r>
          </a:p>
          <a:p>
            <a:pPr eaLnBrk="1" hangingPunct="1"/>
            <a:r>
              <a:rPr lang="en-US" sz="3600" b="1" dirty="0">
                <a:latin typeface="Times New Roman" pitchFamily="18" charset="0"/>
                <a:ea typeface="HY중고딕"/>
                <a:cs typeface="Times New Roman" pitchFamily="18" charset="0"/>
              </a:rPr>
              <a:t>However, they are still observed </a:t>
            </a:r>
            <a:r>
              <a:rPr lang="en-US" sz="3600" b="1" u="sng" dirty="0">
                <a:latin typeface="Times New Roman" pitchFamily="18" charset="0"/>
                <a:ea typeface="HY중고딕"/>
                <a:cs typeface="Times New Roman" pitchFamily="18" charset="0"/>
              </a:rPr>
              <a:t>individually</a:t>
            </a:r>
          </a:p>
          <a:p>
            <a:pPr marL="36512" indent="0" algn="ctr" eaLnBrk="1" hangingPunct="1">
              <a:buNone/>
            </a:pPr>
            <a:r>
              <a:rPr lang="en-US" sz="4800" b="1" i="1" dirty="0">
                <a:latin typeface="Times New Roman" pitchFamily="18" charset="0"/>
                <a:ea typeface="HY중고딕"/>
                <a:cs typeface="Times New Roman" pitchFamily="18" charset="0"/>
              </a:rPr>
              <a:t>1 Corinthians 11:26-29</a:t>
            </a:r>
          </a:p>
          <a:p>
            <a:pPr marL="36512" indent="0" algn="ctr" eaLnBrk="1" hangingPunct="1">
              <a:buNone/>
            </a:pPr>
            <a:r>
              <a:rPr lang="en-US" sz="4800" b="1" i="1" dirty="0">
                <a:latin typeface="Times New Roman" pitchFamily="18" charset="0"/>
                <a:ea typeface="HY중고딕"/>
                <a:cs typeface="Times New Roman" pitchFamily="18" charset="0"/>
              </a:rPr>
              <a:t>2 Corinthians 5:10</a:t>
            </a:r>
          </a:p>
          <a:p>
            <a:pPr marL="36512" indent="0" algn="ctr" eaLnBrk="1" hangingPunct="1">
              <a:buNone/>
            </a:pPr>
            <a:r>
              <a:rPr lang="en-US" sz="4800" b="1" i="1" dirty="0">
                <a:latin typeface="Times New Roman" pitchFamily="18" charset="0"/>
                <a:ea typeface="HY중고딕"/>
                <a:cs typeface="Times New Roman" pitchFamily="18" charset="0"/>
              </a:rPr>
              <a:t>Galatians 6:5</a:t>
            </a:r>
            <a:r>
              <a:rPr lang="en-US" sz="2800" dirty="0">
                <a:ea typeface="HY중고딕"/>
              </a:rPr>
              <a:t/>
            </a:r>
            <a:br>
              <a:rPr lang="en-US" sz="2800" dirty="0">
                <a:ea typeface="HY중고딕"/>
              </a:rPr>
            </a:br>
            <a:r>
              <a:rPr lang="en-US" dirty="0">
                <a:ea typeface="HY중고딕"/>
              </a:rPr>
              <a:t/>
            </a:r>
            <a:br>
              <a:rPr lang="en-US" dirty="0">
                <a:ea typeface="HY중고딕"/>
              </a:rPr>
            </a:br>
            <a:r>
              <a:rPr lang="en-US" dirty="0">
                <a:ea typeface="HY중고딕"/>
              </a:rPr>
              <a:t/>
            </a:r>
            <a:br>
              <a:rPr lang="en-US" dirty="0">
                <a:ea typeface="HY중고딕"/>
              </a:rPr>
            </a:br>
            <a:endParaRPr lang="en-US" dirty="0">
              <a:ea typeface="HY중고딕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>
                <a:ea typeface="HY견고딕"/>
              </a:rPr>
              <a:t>Public Prayer Is Harder To Judge</a:t>
            </a:r>
            <a:endParaRPr lang="en-US" sz="3200" dirty="0">
              <a:ea typeface="HY견고딕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sz="2800" b="1" i="1">
                <a:latin typeface="Times New Roman" pitchFamily="18" charset="0"/>
                <a:ea typeface="HY중고딕"/>
                <a:cs typeface="Times New Roman" pitchFamily="18" charset="0"/>
              </a:rPr>
              <a:t>[Matthew 23:14] Woe to you, scribes and Pharisees, hypocrites! For you devour widows’ houses, and for </a:t>
            </a:r>
            <a:r>
              <a:rPr lang="en-US" sz="2800" b="1" i="1" u="sng">
                <a:latin typeface="Times New Roman" pitchFamily="18" charset="0"/>
                <a:ea typeface="HY중고딕"/>
                <a:cs typeface="Times New Roman" pitchFamily="18" charset="0"/>
              </a:rPr>
              <a:t>a pretense make long prayers.</a:t>
            </a:r>
            <a:r>
              <a:rPr lang="en-US" sz="2800" b="1" i="1">
                <a:latin typeface="Times New Roman" pitchFamily="18" charset="0"/>
                <a:ea typeface="HY중고딕"/>
                <a:cs typeface="Times New Roman" pitchFamily="18" charset="0"/>
              </a:rPr>
              <a:t> Therefore you will receive greater condemnation. </a:t>
            </a:r>
          </a:p>
          <a:p>
            <a:pPr eaLnBrk="1" hangingPunct="1"/>
            <a:r>
              <a:rPr lang="en-US" sz="2800">
                <a:ea typeface="HY중고딕"/>
              </a:rPr>
              <a:t>Did that mean the others who may have been trying hard to pray at the same time were deemed as hypocrites as well?</a:t>
            </a:r>
          </a:p>
          <a:p>
            <a:pPr eaLnBrk="1" hangingPunct="1"/>
            <a:r>
              <a:rPr lang="en-US" sz="2800">
                <a:ea typeface="HY중고딕"/>
              </a:rPr>
              <a:t>God knows the heart of the one doing the praying and judges accordingly.</a:t>
            </a:r>
            <a:br>
              <a:rPr lang="en-US" sz="2800">
                <a:ea typeface="HY중고딕"/>
              </a:rPr>
            </a:br>
            <a:r>
              <a:rPr lang="en-US" sz="2800">
                <a:ea typeface="HY중고딕"/>
              </a:rPr>
              <a:t/>
            </a:r>
            <a:br>
              <a:rPr lang="en-US" sz="2800">
                <a:ea typeface="HY중고딕"/>
              </a:rPr>
            </a:br>
            <a:r>
              <a:rPr lang="en-US">
                <a:ea typeface="HY중고딕"/>
              </a:rPr>
              <a:t/>
            </a:r>
            <a:br>
              <a:rPr lang="en-US">
                <a:ea typeface="HY중고딕"/>
              </a:rPr>
            </a:br>
            <a:r>
              <a:rPr lang="en-US">
                <a:ea typeface="HY중고딕"/>
              </a:rPr>
              <a:t/>
            </a:r>
            <a:br>
              <a:rPr lang="en-US">
                <a:ea typeface="HY중고딕"/>
              </a:rPr>
            </a:br>
            <a:endParaRPr lang="en-US">
              <a:ea typeface="HY중고딕"/>
            </a:endParaRPr>
          </a:p>
        </p:txBody>
      </p:sp>
    </p:spTree>
    <p:extLst>
      <p:ext uri="{BB962C8B-B14F-4D97-AF65-F5344CB8AC3E}">
        <p14:creationId xmlns:p14="http://schemas.microsoft.com/office/powerpoint/2010/main" val="429410404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HY견고딕"/>
              </a:rPr>
              <a:t>1 John 3:20-22 –</a:t>
            </a:r>
            <a:r>
              <a:rPr lang="en-US" sz="3200" b="1" dirty="0">
                <a:ea typeface="HY견고딕"/>
              </a:rPr>
              <a:t> Value of Self Examination</a:t>
            </a:r>
            <a:endParaRPr lang="en-US" sz="3200" dirty="0">
              <a:ea typeface="HY견고딕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pPr eaLnBrk="1" hangingPunct="1"/>
            <a:r>
              <a:rPr lang="en-US" b="1" i="1" dirty="0">
                <a:latin typeface="Times New Roman" pitchFamily="18" charset="0"/>
                <a:ea typeface="HY중고딕"/>
                <a:cs typeface="Times New Roman" pitchFamily="18" charset="0"/>
              </a:rPr>
              <a:t>For if our heart condemns us, God is greater than our heart, and knows all things.  </a:t>
            </a:r>
            <a:r>
              <a:rPr lang="en-US" b="1" i="1" baseline="30000" dirty="0">
                <a:latin typeface="Times New Roman" pitchFamily="18" charset="0"/>
                <a:ea typeface="HY중고딕"/>
                <a:cs typeface="Times New Roman" pitchFamily="18" charset="0"/>
              </a:rPr>
              <a:t>21</a:t>
            </a:r>
            <a:r>
              <a:rPr lang="en-US" b="1" i="1" dirty="0">
                <a:latin typeface="Times New Roman" pitchFamily="18" charset="0"/>
                <a:ea typeface="HY중고딕"/>
                <a:cs typeface="Times New Roman" pitchFamily="18" charset="0"/>
              </a:rPr>
              <a:t>Beloved, if our heart does not condemn us, we have confidence toward God.  </a:t>
            </a:r>
            <a:r>
              <a:rPr lang="en-US" b="1" i="1" baseline="30000" dirty="0">
                <a:latin typeface="Times New Roman" pitchFamily="18" charset="0"/>
                <a:ea typeface="HY중고딕"/>
                <a:cs typeface="Times New Roman" pitchFamily="18" charset="0"/>
              </a:rPr>
              <a:t>22</a:t>
            </a:r>
            <a:r>
              <a:rPr lang="en-US" b="1" i="1" dirty="0">
                <a:latin typeface="Times New Roman" pitchFamily="18" charset="0"/>
                <a:ea typeface="HY중고딕"/>
                <a:cs typeface="Times New Roman" pitchFamily="18" charset="0"/>
              </a:rPr>
              <a:t>And whatever we ask we receive from Him, because we keep His commandments and do those things that are pleasing in His sight. </a:t>
            </a:r>
          </a:p>
          <a:p>
            <a:pPr eaLnBrk="1" hangingPunct="1"/>
            <a:r>
              <a:rPr lang="en-US" sz="4400" b="1" i="1" dirty="0">
                <a:solidFill>
                  <a:srgbClr val="FF0000"/>
                </a:solidFill>
                <a:ea typeface="HY중고딕"/>
              </a:rPr>
              <a:t>On top of this God helps us in our prayers……</a:t>
            </a:r>
            <a:endParaRPr lang="en-US" dirty="0">
              <a:solidFill>
                <a:srgbClr val="FF0000"/>
              </a:solidFill>
              <a:ea typeface="HY중고딕"/>
            </a:endParaRPr>
          </a:p>
          <a:p>
            <a:pPr eaLnBrk="1" hangingPunct="1"/>
            <a:endParaRPr lang="en-US" dirty="0">
              <a:ea typeface="HY중고딕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HY견고딕"/>
              </a:rPr>
              <a:t>Romans 8:26-27</a:t>
            </a:r>
            <a:endParaRPr lang="en-US" sz="4000" dirty="0">
              <a:ea typeface="HY견고딕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pPr eaLnBrk="1" hangingPunct="1"/>
            <a:r>
              <a:rPr lang="en-US" b="1" i="1" dirty="0">
                <a:latin typeface="Times New Roman" pitchFamily="18" charset="0"/>
                <a:ea typeface="HY중고딕"/>
                <a:cs typeface="Times New Roman" pitchFamily="18" charset="0"/>
              </a:rPr>
              <a:t>Likewise the Spirit also </a:t>
            </a:r>
            <a:r>
              <a:rPr lang="en-US" b="1" i="1" u="sng" dirty="0">
                <a:latin typeface="Times New Roman" pitchFamily="18" charset="0"/>
                <a:ea typeface="HY중고딕"/>
                <a:cs typeface="Times New Roman" pitchFamily="18" charset="0"/>
              </a:rPr>
              <a:t>helps</a:t>
            </a:r>
            <a:r>
              <a:rPr lang="en-US" b="1" i="1" dirty="0">
                <a:latin typeface="Times New Roman" pitchFamily="18" charset="0"/>
                <a:ea typeface="HY중고딕"/>
                <a:cs typeface="Times New Roman" pitchFamily="18" charset="0"/>
              </a:rPr>
              <a:t> in our weaknesses…. but the Spirit Himself makes intercession for us with </a:t>
            </a:r>
            <a:r>
              <a:rPr lang="en-US" b="1" i="1" u="sng" dirty="0">
                <a:latin typeface="Times New Roman" pitchFamily="18" charset="0"/>
                <a:ea typeface="HY중고딕"/>
                <a:cs typeface="Times New Roman" pitchFamily="18" charset="0"/>
              </a:rPr>
              <a:t>groanings</a:t>
            </a:r>
            <a:r>
              <a:rPr lang="en-US" b="1" i="1" dirty="0">
                <a:latin typeface="Times New Roman" pitchFamily="18" charset="0"/>
                <a:ea typeface="HY중고딕"/>
                <a:cs typeface="Times New Roman" pitchFamily="18" charset="0"/>
              </a:rPr>
              <a:t> which cannot be uttered…</a:t>
            </a:r>
            <a:r>
              <a:rPr lang="en-US" dirty="0">
                <a:ea typeface="HY중고딕"/>
              </a:rPr>
              <a:t> </a:t>
            </a:r>
          </a:p>
          <a:p>
            <a:pPr eaLnBrk="1" hangingPunct="1"/>
            <a:r>
              <a:rPr lang="en-US" dirty="0">
                <a:ea typeface="HY중고딕"/>
              </a:rPr>
              <a:t>When we are IN fellowship, God helps us to communicate with Him.</a:t>
            </a:r>
            <a:br>
              <a:rPr lang="en-US" dirty="0">
                <a:ea typeface="HY중고딕"/>
              </a:rPr>
            </a:br>
            <a:endParaRPr lang="en-US" dirty="0">
              <a:ea typeface="HY중고딕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8620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HY견고딕"/>
              </a:rPr>
              <a:t>Luke 18:9-14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2209800"/>
          </a:xfrm>
        </p:spPr>
        <p:txBody>
          <a:bodyPr/>
          <a:lstStyle/>
          <a:p>
            <a:pPr eaLnBrk="1" hangingPunct="1"/>
            <a:r>
              <a:rPr lang="en-US">
                <a:ea typeface="HY중고딕"/>
              </a:rPr>
              <a:t>The Pharisee and the Publican both pray in the same location. 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505200" y="5791200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eaLnBrk="1" latinLnBrk="1" hangingPunct="1"/>
            <a:r>
              <a:rPr lang="en-US" sz="3200"/>
              <a:t>One goes home justified</a:t>
            </a:r>
          </a:p>
        </p:txBody>
      </p:sp>
      <p:pic>
        <p:nvPicPr>
          <p:cNvPr id="15365" name="Picture 5" descr="pharisee and the public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31496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HY견고딕"/>
              </a:rPr>
              <a:t>James 5:13-16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>
                <a:cs typeface="+mn-cs"/>
              </a:rPr>
              <a:t>What if one or all of the elders have secret sins that you don’t know about?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Does that negate your request? Are you still in your sins?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i="1" dirty="0">
                <a:cs typeface="+mn-cs"/>
              </a:rPr>
              <a:t>The same scenario could be applied to someone being baptized by a “sinner” or someone offering the Lord’s Supper.</a:t>
            </a:r>
            <a:endParaRPr lang="en-US" dirty="0">
              <a:cs typeface="+mn-cs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509</TotalTime>
  <Words>475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HY중고딕</vt:lpstr>
      <vt:lpstr>Gulim</vt:lpstr>
      <vt:lpstr>HY견고딕</vt:lpstr>
      <vt:lpstr>Wingdings 2</vt:lpstr>
      <vt:lpstr>Franklin Gothic Book</vt:lpstr>
      <vt:lpstr>Gulim</vt:lpstr>
      <vt:lpstr>Times New Roman</vt:lpstr>
      <vt:lpstr>Technic</vt:lpstr>
      <vt:lpstr>Our Fellowship with God</vt:lpstr>
      <vt:lpstr>Prayer Is a dialogue between the individual and God</vt:lpstr>
      <vt:lpstr>Private Prayer Is Easy To Do – Public Prayer?</vt:lpstr>
      <vt:lpstr>Public Prayer Is Harder To Handle</vt:lpstr>
      <vt:lpstr>Public Prayer Is Harder To Judge</vt:lpstr>
      <vt:lpstr>1 John 3:20-22 – Value of Self Examination</vt:lpstr>
      <vt:lpstr>Romans 8:26-27</vt:lpstr>
      <vt:lpstr>Luke 18:9-14</vt:lpstr>
      <vt:lpstr>James 5:13-16</vt:lpstr>
      <vt:lpstr>In Regard to Fellowship ---</vt:lpstr>
      <vt:lpstr>John 9:31 [ex. Cornelius in Acts 10]</vt:lpstr>
      <vt:lpstr>How Will You Be Judged?</vt:lpstr>
      <vt:lpstr>Are You In Fellowship When You Pray? If not – Get Right Now!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Sinned?</dc:title>
  <dc:creator>WMaxx</dc:creator>
  <cp:lastModifiedBy>Recorder</cp:lastModifiedBy>
  <cp:revision>57</cp:revision>
  <dcterms:created xsi:type="dcterms:W3CDTF">2007-09-09T02:50:19Z</dcterms:created>
  <dcterms:modified xsi:type="dcterms:W3CDTF">2020-04-12T20:58:43Z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TC300006631033</vt:lpwstr>
  </property>
</Properties>
</file>