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0" r:id="rId6"/>
    <p:sldId id="258" r:id="rId7"/>
    <p:sldId id="262" r:id="rId8"/>
    <p:sldId id="263" r:id="rId9"/>
    <p:sldId id="264" r:id="rId10"/>
    <p:sldId id="265" r:id="rId11"/>
    <p:sldId id="281" r:id="rId12"/>
    <p:sldId id="282" r:id="rId13"/>
    <p:sldId id="283" r:id="rId14"/>
    <p:sldId id="284" r:id="rId15"/>
    <p:sldId id="285" r:id="rId16"/>
    <p:sldId id="267" r:id="rId17"/>
    <p:sldId id="268" r:id="rId18"/>
    <p:sldId id="269" r:id="rId19"/>
    <p:sldId id="271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718" autoAdjust="0"/>
  </p:normalViewPr>
  <p:slideViewPr>
    <p:cSldViewPr>
      <p:cViewPr varScale="1">
        <p:scale>
          <a:sx n="104" d="100"/>
          <a:sy n="104" d="100"/>
        </p:scale>
        <p:origin x="133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C33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E644-5F64-4691-9911-448ECCA0ED5E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336C-D285-497B-8F30-CFF118B7A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E644-5F64-4691-9911-448ECCA0ED5E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336C-D285-497B-8F30-CFF118B7A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E644-5F64-4691-9911-448ECCA0ED5E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336C-D285-497B-8F30-CFF118B7A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E644-5F64-4691-9911-448ECCA0ED5E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336C-D285-497B-8F30-CFF118B7A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E644-5F64-4691-9911-448ECCA0ED5E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336C-D285-497B-8F30-CFF118B7A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E644-5F64-4691-9911-448ECCA0ED5E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336C-D285-497B-8F30-CFF118B7A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E644-5F64-4691-9911-448ECCA0ED5E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336C-D285-497B-8F30-CFF118B7A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E644-5F64-4691-9911-448ECCA0ED5E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336C-D285-497B-8F30-CFF118B7A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E644-5F64-4691-9911-448ECCA0ED5E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336C-D285-497B-8F30-CFF118B7A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E644-5F64-4691-9911-448ECCA0ED5E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336C-D285-497B-8F30-CFF118B7A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DE644-5F64-4691-9911-448ECCA0ED5E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336C-D285-497B-8F30-CFF118B7A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DE644-5F64-4691-9911-448ECCA0ED5E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7336C-D285-497B-8F30-CFF118B7A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C33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3200" b="1" kern="1200">
          <a:solidFill>
            <a:schemeClr val="accent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Wingdings" pitchFamily="2" charset="2"/>
        <a:buChar char="ü"/>
        <a:defRPr sz="2800" b="1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5050"/>
        </a:buClr>
        <a:buFont typeface="Wingdings" pitchFamily="2" charset="2"/>
        <a:buChar char="ü"/>
        <a:defRPr sz="2400" b="1" kern="1200">
          <a:solidFill>
            <a:srgbClr val="FF5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840" y="2420450"/>
            <a:ext cx="5334000" cy="1085850"/>
          </a:xfrm>
        </p:spPr>
        <p:txBody>
          <a:bodyPr>
            <a:normAutofit fontScale="90000"/>
          </a:bodyPr>
          <a:lstStyle/>
          <a:p>
            <a:r>
              <a:rPr lang="en-US" dirty="0"/>
              <a:t>God’s Providence in Blessings &amp;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Reading – Philippians 4:4-10</a:t>
            </a:r>
          </a:p>
        </p:txBody>
      </p:sp>
      <p:sp>
        <p:nvSpPr>
          <p:cNvPr id="4" name="Flowchart: Document 3"/>
          <p:cNvSpPr/>
          <p:nvPr/>
        </p:nvSpPr>
        <p:spPr>
          <a:xfrm>
            <a:off x="14748" y="0"/>
            <a:ext cx="9129252" cy="1143000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ney bag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1066800"/>
            <a:ext cx="1535143" cy="1356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79" y="4800600"/>
            <a:ext cx="2820820" cy="1886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1" y="1271121"/>
            <a:ext cx="1214079" cy="1149329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347" y="228600"/>
            <a:ext cx="2545229" cy="1702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>
            <a:normAutofit/>
          </a:bodyPr>
          <a:lstStyle/>
          <a:p>
            <a:r>
              <a:rPr lang="en-US" sz="6600" dirty="0"/>
              <a:t>In Contrast: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1589"/>
            <a:ext cx="6934200" cy="4393012"/>
          </a:xfrm>
        </p:spPr>
        <p:txBody>
          <a:bodyPr>
            <a:normAutofit/>
          </a:bodyPr>
          <a:lstStyle/>
          <a:p>
            <a:r>
              <a:rPr lang="en-US" dirty="0"/>
              <a:t>The Lord allows the folly of  those who disobey Him to be visited upon themselves as well.</a:t>
            </a:r>
          </a:p>
          <a:p>
            <a:pPr marL="0" indent="0" algn="ctr">
              <a:buNone/>
            </a:pPr>
            <a:r>
              <a:rPr lang="en-US" sz="5400" i="1" dirty="0"/>
              <a:t>(Psalms 7:14-16) </a:t>
            </a:r>
            <a:r>
              <a:rPr lang="en-US" sz="4400" i="1" dirty="0"/>
              <a:t> </a:t>
            </a:r>
            <a:endParaRPr lang="en-US" sz="4400" dirty="0"/>
          </a:p>
          <a:p>
            <a:r>
              <a:rPr lang="en-US" dirty="0"/>
              <a:t>[Living by the sword --]</a:t>
            </a:r>
            <a:r>
              <a:rPr lang="en-US" i="1" dirty="0"/>
              <a:t> </a:t>
            </a:r>
          </a:p>
          <a:p>
            <a:pPr marL="0" indent="0" algn="ctr">
              <a:buNone/>
            </a:pPr>
            <a:r>
              <a:rPr lang="en-US" sz="5400" i="1" dirty="0"/>
              <a:t>(Psalms 37:15)</a:t>
            </a:r>
            <a:endParaRPr lang="en-US" sz="4400" dirty="0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/>
              <a:t>The path to success: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i="1" dirty="0"/>
              <a:t>(Joshua 1:8)</a:t>
            </a:r>
          </a:p>
          <a:p>
            <a:r>
              <a:rPr lang="en-US" dirty="0"/>
              <a:t>In Spanish the word for success is </a:t>
            </a:r>
            <a:r>
              <a:rPr lang="en-US" i="1" u="sng" dirty="0" err="1"/>
              <a:t>exito</a:t>
            </a:r>
            <a:r>
              <a:rPr lang="en-US" dirty="0"/>
              <a:t>.  It's a helpful insight. </a:t>
            </a:r>
          </a:p>
          <a:p>
            <a:pPr marL="0" indent="0" hangingPunc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775504"/>
            <a:ext cx="3733800" cy="27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42507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/>
              <a:t>What Is Success?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pPr lvl="0"/>
            <a:r>
              <a:rPr lang="en-US" sz="5400" dirty="0"/>
              <a:t>Success is </a:t>
            </a:r>
            <a:r>
              <a:rPr lang="en-US" sz="5400" u="sng" dirty="0"/>
              <a:t>not</a:t>
            </a:r>
            <a:r>
              <a:rPr lang="en-US" sz="5400" dirty="0"/>
              <a:t> a ladder you climb to riches.  </a:t>
            </a:r>
          </a:p>
          <a:p>
            <a:pPr marL="0" indent="0" hangingPunc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3257550" cy="41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2778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/>
              <a:t>What Is Success?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419600" cy="4800600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Success is a fire escape, a way out of a bad situation to something better. </a:t>
            </a:r>
          </a:p>
          <a:p>
            <a:pPr marL="0" indent="0" hangingPunc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952" y="1295400"/>
            <a:ext cx="3812198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86007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/>
              <a:t>What Is Success?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>
            <a:normAutofit/>
          </a:bodyPr>
          <a:lstStyle/>
          <a:p>
            <a:pPr lvl="0"/>
            <a:r>
              <a:rPr lang="en-US" sz="3600" dirty="0"/>
              <a:t>Success is not the start of winning; it is the </a:t>
            </a:r>
            <a:r>
              <a:rPr lang="en-US" sz="3600" u="sng" dirty="0"/>
              <a:t>end of losing</a:t>
            </a:r>
            <a:r>
              <a:rPr lang="en-US" sz="3600" dirty="0"/>
              <a:t>.</a:t>
            </a:r>
          </a:p>
          <a:p>
            <a:r>
              <a:rPr lang="en-US" sz="3600" dirty="0"/>
              <a:t>Also, remember that on top of the physical blessings are the spiritual ones, which are far greater. </a:t>
            </a:r>
            <a:r>
              <a:rPr lang="en-US" sz="3600" i="1" dirty="0"/>
              <a:t>...And in the world to come, eternal life." Mark 10:30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3809715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274" y="1502456"/>
            <a:ext cx="6274926" cy="2307543"/>
          </a:xfrm>
        </p:spPr>
        <p:txBody>
          <a:bodyPr>
            <a:normAutofit/>
          </a:bodyPr>
          <a:lstStyle/>
          <a:p>
            <a:r>
              <a:rPr lang="en-US" sz="6600" dirty="0"/>
              <a:t>God’s Providence in Trials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886200"/>
            <a:ext cx="5029200" cy="1752600"/>
          </a:xfrm>
        </p:spPr>
        <p:txBody>
          <a:bodyPr>
            <a:normAutofit/>
          </a:bodyPr>
          <a:lstStyle/>
          <a:p>
            <a:r>
              <a:rPr lang="en-US" sz="4800" i="1" dirty="0"/>
              <a:t>(Hebrews 11:17) </a:t>
            </a:r>
            <a:endParaRPr lang="en-US" sz="4800" dirty="0"/>
          </a:p>
        </p:txBody>
      </p:sp>
      <p:sp>
        <p:nvSpPr>
          <p:cNvPr id="4" name="Flowchart: Document 3"/>
          <p:cNvSpPr/>
          <p:nvPr/>
        </p:nvSpPr>
        <p:spPr>
          <a:xfrm>
            <a:off x="14748" y="0"/>
            <a:ext cx="9129252" cy="1143000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83084"/>
            <a:ext cx="2362200" cy="30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54" y="76200"/>
            <a:ext cx="3781345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109185"/>
            <a:ext cx="1786381" cy="245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27535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5257800" cy="1325561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dirty="0"/>
              <a:t>We also are tried and tested.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Thru His providence God allows us to undergo our baptism of fire. </a:t>
            </a:r>
          </a:p>
          <a:p>
            <a:pPr marL="0" indent="0">
              <a:buNone/>
            </a:pPr>
            <a:r>
              <a:rPr lang="en-US" sz="4800" i="1" dirty="0"/>
              <a:t>(1 Corinthians 3:13) </a:t>
            </a:r>
            <a:r>
              <a:rPr lang="en-US" sz="4800" dirty="0"/>
              <a:t> </a:t>
            </a:r>
          </a:p>
          <a:p>
            <a:pPr marL="0" indent="0">
              <a:buNone/>
            </a:pPr>
            <a:r>
              <a:rPr lang="en-US" sz="4800" i="1" dirty="0"/>
              <a:t>(1 Peter 1:6-7)</a:t>
            </a:r>
            <a:endParaRPr lang="en-US" sz="4800" dirty="0"/>
          </a:p>
          <a:p>
            <a:pPr marL="0" indent="0">
              <a:buNone/>
            </a:pPr>
            <a:r>
              <a:rPr lang="en-US" sz="4800" i="1" dirty="0"/>
              <a:t>(1 Peter 4:12)  </a:t>
            </a:r>
            <a:endParaRPr lang="en-US" sz="4800" dirty="0"/>
          </a:p>
          <a:p>
            <a:pPr marL="0" indent="0">
              <a:buNone/>
            </a:pPr>
            <a:r>
              <a:rPr lang="en-US" sz="4800" i="1" dirty="0"/>
              <a:t>(2 Timothy 3:12)</a:t>
            </a:r>
            <a:endParaRPr lang="en-US" sz="4800" dirty="0"/>
          </a:p>
          <a:p>
            <a:pPr hangingPunct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"/>
            <a:ext cx="2876550" cy="1371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245" y="4419600"/>
            <a:ext cx="3668997" cy="21812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706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The Greek word "tempt" is defined as "trials of all kinds; trials with beneficial purposes and effects."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058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4300" i="1" dirty="0"/>
              <a:t>(James 1:2-3) </a:t>
            </a:r>
            <a:endParaRPr lang="en-US" sz="4300" dirty="0"/>
          </a:p>
          <a:p>
            <a:r>
              <a:rPr lang="en-US" sz="4300" i="1" dirty="0"/>
              <a:t>(1 Peter 1:3-7) </a:t>
            </a:r>
            <a:endParaRPr lang="en-US" sz="4300" dirty="0"/>
          </a:p>
          <a:p>
            <a:r>
              <a:rPr lang="en-US" dirty="0"/>
              <a:t>This passage tells us that the trials are for a little while with our ultimate good in mind.</a:t>
            </a:r>
          </a:p>
          <a:p>
            <a:r>
              <a:rPr lang="en-US" dirty="0"/>
              <a:t>At the same time in all tests, God </a:t>
            </a:r>
            <a:r>
              <a:rPr lang="en-US" u="sng" dirty="0"/>
              <a:t>provides</a:t>
            </a:r>
            <a:r>
              <a:rPr lang="en-US" dirty="0"/>
              <a:t> a way of escape. </a:t>
            </a:r>
          </a:p>
          <a:p>
            <a:pPr marL="0" indent="0" algn="ctr">
              <a:buNone/>
            </a:pPr>
            <a:r>
              <a:rPr lang="en-US" sz="5200" i="1" dirty="0"/>
              <a:t>(1 Corinthians 10:13)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dirty="0"/>
              <a:t>Trials vs. Temptations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400" dirty="0"/>
              <a:t>God tries the righteous, but God never tempts them to do evil. </a:t>
            </a:r>
          </a:p>
          <a:p>
            <a:pPr marL="0" indent="0" algn="ctr">
              <a:buNone/>
            </a:pPr>
            <a:r>
              <a:rPr lang="en-US" sz="7700" i="1" dirty="0"/>
              <a:t>(James 1:12-14)</a:t>
            </a:r>
            <a:endParaRPr lang="en-US" sz="6300" dirty="0"/>
          </a:p>
          <a:p>
            <a:pPr lvl="0"/>
            <a:r>
              <a:rPr lang="en-US" sz="4400" dirty="0"/>
              <a:t>It is the deceiver, man's adversary, the old serpent that does the tempting to evil.   </a:t>
            </a:r>
          </a:p>
          <a:p>
            <a:r>
              <a:rPr lang="en-US" sz="4400" dirty="0"/>
              <a:t>God allows Satan to tempt man on a limited basis in this present age, but in the next, Satan will be cast into the lake of fire.  </a:t>
            </a:r>
            <a:r>
              <a:rPr lang="en-US" sz="2600" dirty="0">
                <a:solidFill>
                  <a:srgbClr val="002060"/>
                </a:solidFill>
              </a:rPr>
              <a:t>[Revelation 20:10]</a:t>
            </a:r>
            <a:endParaRPr lang="en-US" sz="4400" dirty="0">
              <a:solidFill>
                <a:srgbClr val="002060"/>
              </a:solidFill>
            </a:endParaRPr>
          </a:p>
          <a:p>
            <a:pPr hangingPunct="0"/>
            <a:endParaRPr lang="en-US" sz="4400" dirty="0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God brings upon us things to prove and strengthen us.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55000" lnSpcReduction="20000"/>
          </a:bodyPr>
          <a:lstStyle/>
          <a:p>
            <a:r>
              <a:rPr lang="en-US" sz="9800" i="1" dirty="0"/>
              <a:t>(Romans 5:3-4)</a:t>
            </a:r>
            <a:endParaRPr lang="en-US" sz="9800" dirty="0"/>
          </a:p>
          <a:p>
            <a:r>
              <a:rPr lang="en-US" sz="5400" dirty="0"/>
              <a:t>It gives me comfort &amp; strength to know that Jesus understands our predicament. </a:t>
            </a:r>
          </a:p>
          <a:p>
            <a:r>
              <a:rPr lang="en-US" sz="5400" i="1" dirty="0"/>
              <a:t>(Hebrews 2:17)  For in that He Himself has suffered, being tempted, He is able to aid those who are tempted…(Hebrews 4:15) For we do not have a High Priest who cannot sympathize with our weaknesses, but was in all points tempted as we are, yet without sin.</a:t>
            </a:r>
            <a:endParaRPr lang="en-US" sz="5400" dirty="0"/>
          </a:p>
          <a:p>
            <a:pPr hangingPunct="0"/>
            <a:endParaRPr lang="en-US" sz="5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914400"/>
            <a:ext cx="2307142" cy="137160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274638"/>
            <a:ext cx="5257800" cy="2316162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dirty="0"/>
              <a:t>A great story about faith and action</a:t>
            </a:r>
            <a:r>
              <a:rPr lang="en-US" sz="3200" dirty="0"/>
              <a:t>. 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128" y="2895600"/>
            <a:ext cx="3072277" cy="22098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28600"/>
            <a:ext cx="3435929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67712"/>
            <a:ext cx="3352800" cy="2511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43200"/>
            <a:ext cx="4381500" cy="302895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de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xit" presetSubtype="1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Autofit/>
          </a:bodyPr>
          <a:lstStyle/>
          <a:p>
            <a:pPr algn="l"/>
            <a:r>
              <a:rPr lang="en-US" sz="6000" dirty="0"/>
              <a:t>God's providential care is working in: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Blessings</a:t>
            </a:r>
            <a:r>
              <a:rPr lang="en-US" dirty="0"/>
              <a:t>.  Romans 8:28   	</a:t>
            </a:r>
          </a:p>
          <a:p>
            <a:r>
              <a:rPr lang="en-US" u="sng" dirty="0"/>
              <a:t>Trials</a:t>
            </a:r>
            <a:r>
              <a:rPr lang="en-US" dirty="0"/>
              <a:t>.  1 Peter 1:7</a:t>
            </a:r>
          </a:p>
          <a:p>
            <a:r>
              <a:rPr lang="en-US" u="sng" dirty="0"/>
              <a:t>Prayers</a:t>
            </a:r>
            <a:r>
              <a:rPr lang="en-US" dirty="0"/>
              <a:t>.  Matthew 7:11     	</a:t>
            </a:r>
          </a:p>
          <a:p>
            <a:r>
              <a:rPr lang="en-US" u="sng" dirty="0"/>
              <a:t>Chastisement</a:t>
            </a:r>
            <a:r>
              <a:rPr lang="en-US" dirty="0"/>
              <a:t>.  Hebrews 12:5-6</a:t>
            </a:r>
          </a:p>
          <a:p>
            <a:r>
              <a:rPr lang="en-US" dirty="0"/>
              <a:t>Then we have the ultimate demonstration of His providence. </a:t>
            </a:r>
          </a:p>
          <a:p>
            <a:pPr algn="ctr"/>
            <a:r>
              <a:rPr lang="en-US" sz="5800" i="1" dirty="0"/>
              <a:t>(Romans 5:3-11)</a:t>
            </a:r>
            <a:endParaRPr lang="en-US" sz="5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890C26-712E-4AC6-8AE2-FF3B50361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20378" r="22500" b="17418"/>
          <a:stretch/>
        </p:blipFill>
        <p:spPr>
          <a:xfrm>
            <a:off x="5477323" y="1147546"/>
            <a:ext cx="3517906" cy="220525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128" y="274638"/>
            <a:ext cx="5174672" cy="1401762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Standing At The Pearly Gates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>
            <a:normAutofit/>
          </a:bodyPr>
          <a:lstStyle/>
          <a:p>
            <a:r>
              <a:rPr lang="en-US" dirty="0"/>
              <a:t>Complaint: "The last thing I remember I was in trouble, praying up a storm, so why did you let me drown?" </a:t>
            </a:r>
          </a:p>
          <a:p>
            <a:r>
              <a:rPr lang="en-US" dirty="0"/>
              <a:t>  Reply:  "We sent you two boats and a helicopter.  What more did you want?"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43293"/>
            <a:ext cx="3435929" cy="233281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52400"/>
            <a:ext cx="5791200" cy="1447800"/>
          </a:xfrm>
        </p:spPr>
        <p:txBody>
          <a:bodyPr>
            <a:noAutofit/>
          </a:bodyPr>
          <a:lstStyle/>
          <a:p>
            <a:pPr algn="l"/>
            <a:r>
              <a:rPr lang="en-US" sz="4800" dirty="0"/>
              <a:t>Providence Defined: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578" y="1600200"/>
            <a:ext cx="6791622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"divine guidance or care; God conceived as the power sustaining and guiding human destiny."</a:t>
            </a:r>
          </a:p>
          <a:p>
            <a:r>
              <a:rPr lang="en-US" dirty="0"/>
              <a:t>The word means basically "to provide, provision."  </a:t>
            </a:r>
            <a:r>
              <a:rPr lang="en-US" sz="1700" dirty="0"/>
              <a:t>(Vine's Expository Dict.)</a:t>
            </a:r>
            <a:endParaRPr lang="en-US" dirty="0"/>
          </a:p>
          <a:p>
            <a:r>
              <a:rPr lang="en-US" dirty="0"/>
              <a:t>The </a:t>
            </a:r>
            <a:r>
              <a:rPr lang="en-US" u="sng" dirty="0"/>
              <a:t>principle</a:t>
            </a:r>
            <a:r>
              <a:rPr lang="en-US" dirty="0"/>
              <a:t> of the providence of God is taught everywhere.</a:t>
            </a:r>
          </a:p>
          <a:p>
            <a:r>
              <a:rPr lang="en-US" dirty="0"/>
              <a:t>God works through natural means (not by miracles) to provide for His people.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1971378" cy="2304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8" y="2464966"/>
            <a:ext cx="1847637" cy="26384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274" y="1502456"/>
            <a:ext cx="6274926" cy="2307543"/>
          </a:xfrm>
        </p:spPr>
        <p:txBody>
          <a:bodyPr>
            <a:normAutofit/>
          </a:bodyPr>
          <a:lstStyle/>
          <a:p>
            <a:r>
              <a:rPr lang="en-US" sz="6600" dirty="0"/>
              <a:t>God’s Providence in Blessings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i="1" dirty="0"/>
              <a:t>(Matthew 5:45) </a:t>
            </a:r>
          </a:p>
          <a:p>
            <a:r>
              <a:rPr lang="en-US" sz="4800" i="1" dirty="0"/>
              <a:t>(Acts 17:24-28) </a:t>
            </a:r>
            <a:endParaRPr lang="en-US" sz="4800" dirty="0"/>
          </a:p>
        </p:txBody>
      </p:sp>
      <p:sp>
        <p:nvSpPr>
          <p:cNvPr id="4" name="Flowchart: Document 3"/>
          <p:cNvSpPr/>
          <p:nvPr/>
        </p:nvSpPr>
        <p:spPr>
          <a:xfrm>
            <a:off x="14748" y="0"/>
            <a:ext cx="9129252" cy="1143000"/>
          </a:xfrm>
          <a:prstGeom prst="flowChart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141079"/>
            <a:ext cx="1839943" cy="1447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7" y="5105400"/>
            <a:ext cx="2111548" cy="1581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"/>
            <a:ext cx="258823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19255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Jesus told us that there are physical blessings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…</a:t>
            </a:r>
            <a:r>
              <a:rPr lang="en-US" i="1" dirty="0"/>
              <a:t>seek first the kingdom of God and His righteousness, and all these</a:t>
            </a:r>
            <a:r>
              <a:rPr lang="en-US" dirty="0"/>
              <a:t> [physical blessings] </a:t>
            </a:r>
            <a:r>
              <a:rPr lang="en-US" i="1" dirty="0"/>
              <a:t>things shall be added to you. (Matthew 6:33)</a:t>
            </a:r>
            <a:endParaRPr lang="en-US" dirty="0"/>
          </a:p>
          <a:p>
            <a:pPr lvl="0"/>
            <a:r>
              <a:rPr lang="en-US" dirty="0"/>
              <a:t>This is a promise that we should rely on. We can’t escape the blessings.</a:t>
            </a:r>
          </a:p>
          <a:p>
            <a:pPr lvl="0"/>
            <a:r>
              <a:rPr lang="en-US" dirty="0"/>
              <a:t>We understand that </a:t>
            </a:r>
            <a:r>
              <a:rPr lang="en-US" u="sng" dirty="0"/>
              <a:t>spiritual</a:t>
            </a:r>
            <a:r>
              <a:rPr lang="en-US" dirty="0"/>
              <a:t> blessings come to us as well through obedience to His Word; and those </a:t>
            </a:r>
            <a:r>
              <a:rPr lang="en-US" u="sng" dirty="0"/>
              <a:t>physical</a:t>
            </a:r>
            <a:r>
              <a:rPr lang="en-US" dirty="0"/>
              <a:t> blessings come to us by means of His providence. 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086600" cy="1143000"/>
          </a:xfrm>
        </p:spPr>
        <p:txBody>
          <a:bodyPr>
            <a:normAutofit/>
          </a:bodyPr>
          <a:lstStyle/>
          <a:p>
            <a:r>
              <a:rPr lang="en-US" dirty="0"/>
              <a:t>Some of these blessings are: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are blessed an hundred fold. </a:t>
            </a:r>
          </a:p>
          <a:p>
            <a:pPr marL="0" indent="0" algn="ctr">
              <a:buNone/>
            </a:pPr>
            <a:r>
              <a:rPr lang="en-US" sz="4800" i="1" dirty="0"/>
              <a:t>(Mark 10:28-30) </a:t>
            </a:r>
            <a:endParaRPr lang="en-US" sz="4000" i="1" dirty="0"/>
          </a:p>
          <a:p>
            <a:r>
              <a:rPr lang="en-US" dirty="0"/>
              <a:t>Long life and good days. </a:t>
            </a:r>
          </a:p>
          <a:p>
            <a:pPr marL="0" indent="0" algn="ctr">
              <a:buNone/>
            </a:pPr>
            <a:r>
              <a:rPr lang="en-US" sz="4800" i="1" dirty="0"/>
              <a:t>(1 Peter 3:10-12)</a:t>
            </a:r>
            <a:endParaRPr lang="en-US" i="1" dirty="0"/>
          </a:p>
          <a:p>
            <a:pPr lvl="0"/>
            <a:r>
              <a:rPr lang="en-US" dirty="0"/>
              <a:t>It is a general rule that those who live a righteous lifestyle live a healthier lifestyle as well – thus living longer.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0" y="228600"/>
            <a:ext cx="1447800" cy="113878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Blessings in disguise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6600" i="1" dirty="0"/>
              <a:t>(Romans 8:28) </a:t>
            </a:r>
          </a:p>
          <a:p>
            <a:r>
              <a:rPr lang="en-US" sz="6600" i="1" dirty="0"/>
              <a:t>(Philippians 1:12) </a:t>
            </a:r>
          </a:p>
          <a:p>
            <a:r>
              <a:rPr lang="en-US" dirty="0"/>
              <a:t>The story of Joseph in the book of Genesis best describes this principle. </a:t>
            </a:r>
          </a:p>
          <a:p>
            <a:pPr marL="0" indent="0">
              <a:buNone/>
            </a:pPr>
            <a:r>
              <a:rPr lang="en-US" i="1" dirty="0"/>
              <a:t>(Genesis 50:14-20) 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/>
          <a:lstStyle/>
          <a:p>
            <a:r>
              <a:rPr lang="en-US" i="1" dirty="0"/>
              <a:t>(Psalms 37:25-26)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sz="5400" i="1" dirty="0"/>
              <a:t>I have been young, and now am old; Yet I have not seen the righteous forsaken, Nor his descendants begging bread. {26} He is ever merciful, and lends; And his descendants are blessed.</a:t>
            </a:r>
            <a:endParaRPr lang="en-US" sz="5400" dirty="0"/>
          </a:p>
          <a:p>
            <a:r>
              <a:rPr lang="en-US" sz="5400" dirty="0"/>
              <a:t>Truly, every </a:t>
            </a:r>
            <a:r>
              <a:rPr lang="en-US" sz="5400" u="sng" dirty="0"/>
              <a:t>need</a:t>
            </a:r>
            <a:r>
              <a:rPr lang="en-US" sz="5400" dirty="0"/>
              <a:t> we have God has supplied through His providence. </a:t>
            </a:r>
          </a:p>
          <a:p>
            <a:pPr marL="0" indent="0" algn="ctr">
              <a:buNone/>
            </a:pPr>
            <a:r>
              <a:rPr lang="en-US" sz="8000" i="1" dirty="0"/>
              <a:t>(2 Corinthians 9:8)</a:t>
            </a:r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04800"/>
            <a:ext cx="2402541" cy="1882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66" y="2590800"/>
            <a:ext cx="2390775" cy="191452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Fine Wine">
  <a:themeElements>
    <a:clrScheme name="Custom 3">
      <a:dk1>
        <a:srgbClr val="D99694"/>
      </a:dk1>
      <a:lt1>
        <a:srgbClr val="F2DCDB"/>
      </a:lt1>
      <a:dk2>
        <a:srgbClr val="F2DCDB"/>
      </a:dk2>
      <a:lt2>
        <a:srgbClr val="632423"/>
      </a:lt2>
      <a:accent1>
        <a:srgbClr val="632423"/>
      </a:accent1>
      <a:accent2>
        <a:srgbClr val="FBD5B5"/>
      </a:accent2>
      <a:accent3>
        <a:srgbClr val="974806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31859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Fine Wine</Template>
  <TotalTime>311</TotalTime>
  <Words>831</Words>
  <Application>Microsoft Office PowerPoint</Application>
  <PresentationFormat>On-screen Show (4:3)</PresentationFormat>
  <Paragraphs>78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Constantia</vt:lpstr>
      <vt:lpstr>Wingdings</vt:lpstr>
      <vt:lpstr>Fine Wine</vt:lpstr>
      <vt:lpstr>God’s Providence in Blessings &amp; Trials</vt:lpstr>
      <vt:lpstr>A great story about faith and action. </vt:lpstr>
      <vt:lpstr>Standing At The Pearly Gates </vt:lpstr>
      <vt:lpstr>Providence Defined: </vt:lpstr>
      <vt:lpstr>God’s Providence in Blessings</vt:lpstr>
      <vt:lpstr>Jesus told us that there are physical blessings </vt:lpstr>
      <vt:lpstr>Some of these blessings are:</vt:lpstr>
      <vt:lpstr>Blessings in disguise</vt:lpstr>
      <vt:lpstr>(Psalms 37:25-26) </vt:lpstr>
      <vt:lpstr>In Contrast:</vt:lpstr>
      <vt:lpstr>The path to success:</vt:lpstr>
      <vt:lpstr>What Is Success?</vt:lpstr>
      <vt:lpstr>What Is Success?</vt:lpstr>
      <vt:lpstr>What Is Success?</vt:lpstr>
      <vt:lpstr>God’s Providence in Trials</vt:lpstr>
      <vt:lpstr>We also are tried and tested.</vt:lpstr>
      <vt:lpstr>The Greek word "tempt" is defined as "trials of all kinds; trials with beneficial purposes and effects."</vt:lpstr>
      <vt:lpstr>Trials vs. Temptations </vt:lpstr>
      <vt:lpstr>God brings upon us things to prove and strengthen us. </vt:lpstr>
      <vt:lpstr>God's providential care is working in: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Cost of True Christianity</dc:title>
  <dc:creator>Maxx</dc:creator>
  <cp:lastModifiedBy>Bill McIlvain</cp:lastModifiedBy>
  <cp:revision>58</cp:revision>
  <dcterms:created xsi:type="dcterms:W3CDTF">2010-03-07T19:20:40Z</dcterms:created>
  <dcterms:modified xsi:type="dcterms:W3CDTF">2020-05-23T23:36:45Z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TC300093721033</vt:lpwstr>
  </property>
</Properties>
</file>