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62" r:id="rId4"/>
    <p:sldId id="263" r:id="rId5"/>
    <p:sldId id="258" r:id="rId6"/>
    <p:sldId id="264" r:id="rId7"/>
    <p:sldId id="266" r:id="rId8"/>
    <p:sldId id="265" r:id="rId9"/>
    <p:sldId id="268" r:id="rId10"/>
  </p:sldIdLst>
  <p:sldSz cx="9144000" cy="6858000" type="overhead"/>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110" d="100"/>
          <a:sy n="110" d="100"/>
        </p:scale>
        <p:origin x="1134" y="114"/>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57B527-9545-4A18-82C6-985C2D673EE0}" type="datetimeFigureOut">
              <a:rPr lang="en-US" smtClean="0"/>
              <a:t>8/29/2020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82A402-9AEC-46CD-BFFB-8C45353B9417}" type="datetimeFigureOut">
              <a:rPr lang="en-US" smtClean="0"/>
              <a:t>8/29/2020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3</a:t>
            </a:fld>
            <a:endParaRPr lang="en-US"/>
          </a:p>
        </p:txBody>
      </p:sp>
    </p:spTree>
    <p:extLst>
      <p:ext uri="{BB962C8B-B14F-4D97-AF65-F5344CB8AC3E}">
        <p14:creationId xmlns:p14="http://schemas.microsoft.com/office/powerpoint/2010/main" val="3812115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432560" y="1179705"/>
            <a:ext cx="740664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432560" y="2669871"/>
            <a:ext cx="7406640" cy="1752600"/>
          </a:xfrm>
          <a:prstGeom prst="rect">
            <a:avLst/>
          </a:prstGeom>
        </p:spPr>
        <p:txBody>
          <a:bodyPr tIns="0"/>
          <a:lstStyle>
            <a:lvl1pPr marL="20574" indent="0" algn="ctr">
              <a:buNone/>
              <a:defRPr sz="1950" b="1">
                <a:solidFill>
                  <a:schemeClr val="accent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3581400" y="6305550"/>
            <a:ext cx="2133600" cy="476250"/>
          </a:xfrm>
          <a:prstGeom prst="rect">
            <a:avLst/>
          </a:prstGeom>
        </p:spPr>
        <p:txBody>
          <a:bodyPr/>
          <a:lstStyle/>
          <a:p>
            <a:fld id="{1C2D185E-BD1E-4CBE-A61F-35CAD735F848}" type="datetime1">
              <a:rPr lang="en-US" smtClean="0"/>
              <a:t>8/29/2020</a:t>
            </a:fld>
            <a:endParaRPr lang="en-US"/>
          </a:p>
        </p:txBody>
      </p:sp>
      <p:sp>
        <p:nvSpPr>
          <p:cNvPr id="20" name="Footer Placeholder 19"/>
          <p:cNvSpPr>
            <a:spLocks noGrp="1"/>
          </p:cNvSpPr>
          <p:nvPr>
            <p:ph type="ftr" sz="quarter" idx="11"/>
          </p:nvPr>
        </p:nvSpPr>
        <p:spPr>
          <a:xfrm>
            <a:off x="5715000" y="6305550"/>
            <a:ext cx="2895600" cy="476250"/>
          </a:xfrm>
          <a:prstGeom prst="rect">
            <a:avLst/>
          </a:prstGeom>
        </p:spPr>
        <p:txBody>
          <a:bodyPr/>
          <a:lstStyle/>
          <a:p>
            <a:endParaRPr lang="en-US"/>
          </a:p>
        </p:txBody>
      </p:sp>
      <p:sp>
        <p:nvSpPr>
          <p:cNvPr id="10" name="Slide Number Placeholder 9"/>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435608" y="1447800"/>
            <a:ext cx="7498080" cy="48006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7133BD94-17D4-4DEF-B844-67D6BA237612}" type="datetime1">
              <a:rPr lang="en-US" smtClean="0"/>
              <a:t>8/29/2020</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41"/>
            <a:ext cx="18288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2"/>
            <a:ext cx="55626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EA344295-BCB3-4C96-B3CE-F668F72C39DB}" type="datetime1">
              <a:rPr lang="en-US" smtClean="0"/>
              <a:t>8/29/2020</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435608" y="1447800"/>
            <a:ext cx="749808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CA9F5007-87DE-488C-8ECD-66DCDA2978A3}" type="datetime1">
              <a:rPr lang="en-US" smtClean="0"/>
              <a:t>8/29/2020</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2880" userDrawn="1">
          <p15:clr>
            <a:srgbClr val="FBAE40"/>
          </p15:clr>
        </p15:guide>
        <p15:guide id="2" pos="7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600" y="2600325"/>
            <a:ext cx="6400800" cy="2286000"/>
          </a:xfrm>
          <a:prstGeom prst="rect">
            <a:avLst/>
          </a:prstGeom>
        </p:spPr>
        <p:txBody>
          <a:bodyPr anchor="t"/>
          <a:lstStyle>
            <a:lvl1pPr algn="l">
              <a:lnSpc>
                <a:spcPts val="3375"/>
              </a:lnSpc>
              <a:buNone/>
              <a:defRPr sz="3000" b="1" cap="all"/>
            </a:lvl1pPr>
            <a:extLst/>
          </a:lstStyle>
          <a:p>
            <a:r>
              <a:rPr kumimoji="0" lang="en-US"/>
              <a:t>Click to edit Master title style</a:t>
            </a:r>
          </a:p>
        </p:txBody>
      </p:sp>
      <p:sp>
        <p:nvSpPr>
          <p:cNvPr id="3" name="Text Placeholder 2"/>
          <p:cNvSpPr>
            <a:spLocks noGrp="1"/>
          </p:cNvSpPr>
          <p:nvPr>
            <p:ph type="body" idx="1"/>
          </p:nvPr>
        </p:nvSpPr>
        <p:spPr>
          <a:xfrm>
            <a:off x="1371600" y="1066800"/>
            <a:ext cx="6400800" cy="1509712"/>
          </a:xfrm>
          <a:prstGeom prst="rect">
            <a:avLst/>
          </a:prstGeo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E8DB53E6-2EA0-4C6F-9D6B-EC8B23B43B9C}" type="datetime1">
              <a:rPr lang="en-US" smtClean="0"/>
              <a:t>8/29/2020</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p>
            <a:fld id="{32452640-9AB4-4FAC-81FF-78F831713D37}" type="datetime1">
              <a:rPr lang="en-US" smtClean="0"/>
              <a:t>8/29/2020</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3375"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p>
            <a:fld id="{FD31F8B8-1912-4B3E-A9BB-091D44EE69D2}" type="datetime1">
              <a:rPr lang="en-US" smtClean="0"/>
              <a:t>8/29/2020</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p>
            <a:endParaRPr lang="en-US"/>
          </a:p>
        </p:txBody>
      </p:sp>
      <p:sp>
        <p:nvSpPr>
          <p:cNvPr id="9" name="Slide Number Placeholder 8"/>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3581400" y="6305550"/>
            <a:ext cx="2133600" cy="476250"/>
          </a:xfrm>
          <a:prstGeom prst="rect">
            <a:avLst/>
          </a:prstGeom>
        </p:spPr>
        <p:txBody>
          <a:bodyPr/>
          <a:lstStyle/>
          <a:p>
            <a:fld id="{5E98050E-AF67-4EC2-AB54-6E14E08E4A00}" type="datetime1">
              <a:rPr lang="en-US" smtClean="0"/>
              <a:t>8/29/2020</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81400" y="6305550"/>
            <a:ext cx="2133600" cy="476250"/>
          </a:xfrm>
          <a:prstGeom prst="rect">
            <a:avLst/>
          </a:prstGeom>
        </p:spPr>
        <p:txBody>
          <a:bodyPr/>
          <a:lstStyle/>
          <a:p>
            <a:fld id="{CD14D783-CD52-4B1C-BF5A-038ECE1CF490}" type="datetime1">
              <a:rPr lang="en-US" smtClean="0"/>
              <a:t>8/29/2020</a:t>
            </a:fld>
            <a:endParaRPr lang="en-US"/>
          </a:p>
        </p:txBody>
      </p:sp>
      <p:sp>
        <p:nvSpPr>
          <p:cNvPr id="3" name="Footer Placeholder 2"/>
          <p:cNvSpPr>
            <a:spLocks noGrp="1"/>
          </p:cNvSpPr>
          <p:nvPr>
            <p:ph type="ftr" sz="quarter" idx="11"/>
          </p:nvPr>
        </p:nvSpPr>
        <p:spPr>
          <a:xfrm>
            <a:off x="5715000" y="6305550"/>
            <a:ext cx="28956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prstGeom prst="rect">
            <a:avLst/>
          </a:prstGeom>
          <a:ln>
            <a:noFill/>
          </a:ln>
        </p:spPr>
        <p:txBody>
          <a:bodyPr anchor="b"/>
          <a:lstStyle>
            <a:lvl1pPr algn="l">
              <a:lnSpc>
                <a:spcPts val="1500"/>
              </a:lnSpc>
              <a:buNone/>
              <a:defRPr sz="165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a:prstGeom prst="rect">
            <a:avLst/>
          </a:prstGeo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2"/>
            <a:ext cx="8153400" cy="3992563"/>
          </a:xfrm>
          <a:prstGeom prst="rect">
            <a:avLst/>
          </a:prstGeo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p>
            <a:fld id="{005CA02A-594F-46ED-A0C2-DE599B6E52DE}" type="datetime1">
              <a:rPr lang="en-US" smtClean="0"/>
              <a:t>8/29/2020</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1575" b="1">
                <a:effectLst/>
              </a:defRPr>
            </a:lvl1pPr>
            <a:extLst/>
          </a:lstStyle>
          <a:p>
            <a:r>
              <a:rPr kumimoji="0" lang="en-US"/>
              <a:t>Click to edit Master title style</a:t>
            </a:r>
          </a:p>
        </p:txBody>
      </p:sp>
      <p:sp>
        <p:nvSpPr>
          <p:cNvPr id="5" name="Date Placeholder 4"/>
          <p:cNvSpPr>
            <a:spLocks noGrp="1"/>
          </p:cNvSpPr>
          <p:nvPr>
            <p:ph type="dt" sz="half" idx="10"/>
          </p:nvPr>
        </p:nvSpPr>
        <p:spPr>
          <a:xfrm>
            <a:off x="3581400" y="6305550"/>
            <a:ext cx="2133600" cy="476250"/>
          </a:xfrm>
          <a:prstGeom prst="rect">
            <a:avLst/>
          </a:prstGeom>
        </p:spPr>
        <p:txBody>
          <a:bodyPr/>
          <a:lstStyle/>
          <a:p>
            <a:fld id="{08B6A6AB-C691-41A3-B2F1-0EE2DBBFDAB8}" type="datetime1">
              <a:rPr lang="en-US" smtClean="0"/>
              <a:t>8/29/2020</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p>
            <a:fld id="{401CF334-2D5C-4859-84A6-CA7E6E43FAE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68580" tIns="205740" rtlCol="0" anchor="t">
            <a:normAutofit/>
          </a:bodyPr>
          <a:lstStyle/>
          <a:p>
            <a:pPr marL="0" indent="-212598" algn="l" rtl="0" eaLnBrk="1" latinLnBrk="0" hangingPunct="1">
              <a:lnSpc>
                <a:spcPts val="2250"/>
              </a:lnSpc>
              <a:spcBef>
                <a:spcPts val="450"/>
              </a:spcBef>
              <a:buClr>
                <a:schemeClr val="accent1"/>
              </a:buClr>
              <a:buSzPct val="80000"/>
              <a:buFont typeface="Wingdings 2"/>
              <a:buNone/>
            </a:pPr>
            <a:endParaRPr kumimoji="0" lang="en-US" sz="24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24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 name="Text Placeholder 3"/>
          <p:cNvSpPr>
            <a:spLocks noGrp="1"/>
          </p:cNvSpPr>
          <p:nvPr>
            <p:ph type="body" sz="half" idx="2"/>
          </p:nvPr>
        </p:nvSpPr>
        <p:spPr>
          <a:xfrm>
            <a:off x="838200" y="4800600"/>
            <a:ext cx="4419600" cy="762000"/>
          </a:xfrm>
          <a:prstGeom prst="rect">
            <a:avLst/>
          </a:prstGeo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5361" y="-54"/>
            <a:ext cx="9141714"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900">
                <a:solidFill>
                  <a:schemeClr val="tx2"/>
                </a:solidFill>
              </a:defRPr>
            </a:lvl1pPr>
            <a:extLst/>
          </a:lstStyle>
          <a:p>
            <a:fld id="{B0296519-5417-4396-BF15-D5B0A34355E5}" type="datetime1">
              <a:rPr lang="en-US" smtClean="0"/>
              <a:t>8/29/2020</a:t>
            </a:fld>
            <a:endParaRPr lang="en-US"/>
          </a:p>
        </p:txBody>
      </p:sp>
      <p:sp>
        <p:nvSpPr>
          <p:cNvPr id="19"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9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9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225" b="1" kern="1200">
          <a:solidFill>
            <a:schemeClr val="accent2"/>
          </a:solidFill>
          <a:effectLst/>
          <a:latin typeface="+mj-lt"/>
          <a:ea typeface="+mj-ea"/>
          <a:cs typeface="+mj-cs"/>
        </a:defRPr>
      </a:lvl1pPr>
      <a:extLst/>
    </p:titleStyle>
    <p:bodyStyle>
      <a:lvl1pPr marL="274320" indent="-212598" algn="l" rtl="0" eaLnBrk="1" latinLnBrk="0" hangingPunct="1">
        <a:lnSpc>
          <a:spcPct val="100000"/>
        </a:lnSpc>
        <a:spcBef>
          <a:spcPts val="450"/>
        </a:spcBef>
        <a:buClr>
          <a:schemeClr val="accent1"/>
        </a:buClr>
        <a:buSzPct val="80000"/>
        <a:buFont typeface="Wingdings 2"/>
        <a:buChar char=""/>
        <a:defRPr kumimoji="0" sz="2400" kern="1200">
          <a:solidFill>
            <a:schemeClr val="tx2"/>
          </a:solidFill>
          <a:latin typeface="+mn-lt"/>
          <a:ea typeface="+mn-ea"/>
          <a:cs typeface="+mn-cs"/>
        </a:defRPr>
      </a:lvl1pPr>
      <a:lvl2pPr marL="480060" indent="-178308" algn="l" rtl="0" eaLnBrk="1" latinLnBrk="0" hangingPunct="1">
        <a:lnSpc>
          <a:spcPct val="100000"/>
        </a:lnSpc>
        <a:spcBef>
          <a:spcPts val="413"/>
        </a:spcBef>
        <a:buClr>
          <a:schemeClr val="accent1"/>
        </a:buClr>
        <a:buFont typeface="Verdana"/>
        <a:buChar char="◦"/>
        <a:defRPr kumimoji="0" sz="2100" kern="1200">
          <a:solidFill>
            <a:schemeClr val="tx2"/>
          </a:solidFill>
          <a:latin typeface="+mn-lt"/>
          <a:ea typeface="+mn-ea"/>
          <a:cs typeface="+mn-cs"/>
        </a:defRPr>
      </a:lvl2pPr>
      <a:lvl3pPr marL="665226" indent="-171450" algn="l" rtl="0" eaLnBrk="1" latinLnBrk="0" hangingPunct="1">
        <a:lnSpc>
          <a:spcPct val="100000"/>
        </a:lnSpc>
        <a:spcBef>
          <a:spcPct val="20000"/>
        </a:spcBef>
        <a:buClr>
          <a:schemeClr val="accent2"/>
        </a:buClr>
        <a:buFont typeface="Wingdings 2"/>
        <a:buChar char=""/>
        <a:defRPr kumimoji="0" sz="1800" kern="1200">
          <a:solidFill>
            <a:schemeClr val="tx2"/>
          </a:solidFill>
          <a:latin typeface="+mn-lt"/>
          <a:ea typeface="+mn-ea"/>
          <a:cs typeface="+mn-cs"/>
        </a:defRPr>
      </a:lvl3pPr>
      <a:lvl4pPr marL="822960" indent="-130302" algn="l" rtl="0" eaLnBrk="1" latinLnBrk="0" hangingPunct="1">
        <a:lnSpc>
          <a:spcPct val="100000"/>
        </a:lnSpc>
        <a:spcBef>
          <a:spcPct val="20000"/>
        </a:spcBef>
        <a:buClr>
          <a:schemeClr val="accent3"/>
        </a:buClr>
        <a:buFont typeface="Wingdings 2"/>
        <a:buChar char=""/>
        <a:defRPr kumimoji="0" sz="1500" kern="1200">
          <a:solidFill>
            <a:schemeClr val="tx2"/>
          </a:solidFill>
          <a:latin typeface="+mn-lt"/>
          <a:ea typeface="+mn-ea"/>
          <a:cs typeface="+mn-cs"/>
        </a:defRPr>
      </a:lvl4pPr>
      <a:lvl5pPr marL="973836" indent="-137160" algn="l" rtl="0" eaLnBrk="1" latinLnBrk="0" hangingPunct="1">
        <a:lnSpc>
          <a:spcPct val="100000"/>
        </a:lnSpc>
        <a:spcBef>
          <a:spcPct val="20000"/>
        </a:spcBef>
        <a:buClr>
          <a:schemeClr val="accent4"/>
        </a:buClr>
        <a:buFont typeface="Wingdings 2"/>
        <a:buChar char=""/>
        <a:defRPr kumimoji="0" sz="1500" kern="1200">
          <a:solidFill>
            <a:schemeClr val="tx2"/>
          </a:solidFill>
          <a:latin typeface="+mn-lt"/>
          <a:ea typeface="+mn-ea"/>
          <a:cs typeface="+mn-cs"/>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pos="5634" userDrawn="1">
          <p15:clr>
            <a:srgbClr val="F26B43"/>
          </p15:clr>
        </p15:guide>
        <p15:guide id="3" pos="882"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Reading -- 1Corinthians 14:1-15</a:t>
            </a:r>
          </a:p>
        </p:txBody>
      </p:sp>
      <p:sp>
        <p:nvSpPr>
          <p:cNvPr id="2" name="Title 1"/>
          <p:cNvSpPr>
            <a:spLocks noGrp="1"/>
          </p:cNvSpPr>
          <p:nvPr>
            <p:ph type="ctrTitle"/>
          </p:nvPr>
        </p:nvSpPr>
        <p:spPr/>
        <p:txBody>
          <a:bodyPr/>
          <a:lstStyle/>
          <a:p>
            <a:r>
              <a:rPr lang="en-US" dirty="0"/>
              <a:t>The Spirit &amp; The Understanding</a:t>
            </a:r>
            <a:br>
              <a:rPr lang="en-US" dirty="0"/>
            </a:br>
            <a:r>
              <a:rPr lang="en-US" dirty="0"/>
              <a:t>Part 24</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Singing Is Not An Afterthought</a:t>
            </a:r>
          </a:p>
        </p:txBody>
      </p:sp>
      <p:sp>
        <p:nvSpPr>
          <p:cNvPr id="3" name="Content Placeholder 2"/>
          <p:cNvSpPr>
            <a:spLocks noGrp="1"/>
          </p:cNvSpPr>
          <p:nvPr>
            <p:ph idx="1"/>
          </p:nvPr>
        </p:nvSpPr>
        <p:spPr/>
        <p:txBody>
          <a:bodyPr>
            <a:normAutofit fontScale="92500"/>
          </a:bodyPr>
          <a:lstStyle/>
          <a:p>
            <a:r>
              <a:rPr lang="en-US" dirty="0"/>
              <a:t>Exodus recalls the song of freedom</a:t>
            </a:r>
          </a:p>
          <a:p>
            <a:r>
              <a:rPr lang="en-US" dirty="0"/>
              <a:t> The Psalms were all meant to be sung.</a:t>
            </a:r>
          </a:p>
          <a:p>
            <a:r>
              <a:rPr lang="en-US" dirty="0"/>
              <a:t>Isaiah has 17 references to singing in various ways.</a:t>
            </a:r>
          </a:p>
          <a:p>
            <a:r>
              <a:rPr lang="en-US" b="1" i="1" dirty="0"/>
              <a:t>Ephesians 5:17-20  Therefore do not be unwise, but understand what the will of the Lord is. 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p>
          <a:p>
            <a:r>
              <a:rPr lang="en-US" b="1" i="1" dirty="0"/>
              <a:t>See also Colossians 3:16</a:t>
            </a:r>
          </a:p>
        </p:txBody>
      </p:sp>
    </p:spTree>
    <p:extLst>
      <p:ext uri="{BB962C8B-B14F-4D97-AF65-F5344CB8AC3E}">
        <p14:creationId xmlns:p14="http://schemas.microsoft.com/office/powerpoint/2010/main" val="93166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6989" y="2077246"/>
            <a:ext cx="6284422" cy="3089495"/>
          </a:xfrm>
        </p:spPr>
        <p:txBody>
          <a:bodyPr/>
          <a:lstStyle/>
          <a:p>
            <a:r>
              <a:rPr lang="en-US" sz="2400" dirty="0">
                <a:solidFill>
                  <a:schemeClr val="tx1"/>
                </a:solidFill>
              </a:rPr>
              <a:t>More Love To Thee, O Christ – 700</a:t>
            </a:r>
          </a:p>
          <a:p>
            <a:r>
              <a:rPr lang="en-US" sz="2400" dirty="0">
                <a:solidFill>
                  <a:schemeClr val="tx1"/>
                </a:solidFill>
              </a:rPr>
              <a:t>My Jesus, I Love Thee – 701</a:t>
            </a:r>
          </a:p>
          <a:p>
            <a:r>
              <a:rPr lang="en-US" sz="2400" dirty="0">
                <a:solidFill>
                  <a:schemeClr val="tx1"/>
                </a:solidFill>
              </a:rPr>
              <a:t>We Praise Thee, O God -- 2</a:t>
            </a:r>
          </a:p>
          <a:p>
            <a:r>
              <a:rPr lang="en-US" sz="2400" dirty="0">
                <a:solidFill>
                  <a:schemeClr val="tx1"/>
                </a:solidFill>
              </a:rPr>
              <a:t>My Jesus, As Thou Wilt – 698</a:t>
            </a:r>
          </a:p>
          <a:p>
            <a:r>
              <a:rPr lang="en-US" sz="2400" dirty="0">
                <a:solidFill>
                  <a:schemeClr val="tx1"/>
                </a:solidFill>
              </a:rPr>
              <a:t>Lord, I’m Coming Home – 936</a:t>
            </a:r>
          </a:p>
          <a:p>
            <a:endParaRPr lang="en-US" sz="2400" dirty="0">
              <a:solidFill>
                <a:schemeClr val="tx1"/>
              </a:solidFill>
            </a:endParaRPr>
          </a:p>
          <a:p>
            <a:endParaRPr lang="en-US" dirty="0"/>
          </a:p>
        </p:txBody>
      </p:sp>
      <p:sp>
        <p:nvSpPr>
          <p:cNvPr id="2" name="Title 1"/>
          <p:cNvSpPr>
            <a:spLocks noGrp="1"/>
          </p:cNvSpPr>
          <p:nvPr>
            <p:ph type="ctrTitle"/>
          </p:nvPr>
        </p:nvSpPr>
        <p:spPr>
          <a:xfrm>
            <a:off x="1432560" y="866109"/>
            <a:ext cx="7406640" cy="1104138"/>
          </a:xfrm>
        </p:spPr>
        <p:txBody>
          <a:bodyPr/>
          <a:lstStyle/>
          <a:p>
            <a:r>
              <a:rPr lang="en-US" dirty="0"/>
              <a:t>Let’s Examine 5 Songs We Sing</a:t>
            </a:r>
          </a:p>
        </p:txBody>
      </p:sp>
    </p:spTree>
    <p:extLst>
      <p:ext uri="{BB962C8B-B14F-4D97-AF65-F5344CB8AC3E}">
        <p14:creationId xmlns:p14="http://schemas.microsoft.com/office/powerpoint/2010/main" val="34410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71847" y="183198"/>
            <a:ext cx="7708392" cy="1143000"/>
          </a:xfrm>
        </p:spPr>
        <p:txBody>
          <a:bodyPr>
            <a:normAutofit/>
          </a:bodyPr>
          <a:lstStyle/>
          <a:p>
            <a:r>
              <a:rPr lang="en-US" sz="3300" dirty="0">
                <a:solidFill>
                  <a:schemeClr val="tx1"/>
                </a:solidFill>
              </a:rPr>
              <a:t>More Love To Thee, O Christ - 700</a:t>
            </a:r>
          </a:p>
        </p:txBody>
      </p:sp>
      <p:sp>
        <p:nvSpPr>
          <p:cNvPr id="14" name="Content Placeholder 13"/>
          <p:cNvSpPr>
            <a:spLocks noGrp="1"/>
          </p:cNvSpPr>
          <p:nvPr>
            <p:ph idx="1"/>
          </p:nvPr>
        </p:nvSpPr>
        <p:spPr>
          <a:xfrm>
            <a:off x="1271848" y="1447800"/>
            <a:ext cx="7018712" cy="2500745"/>
          </a:xfrm>
        </p:spPr>
        <p:txBody>
          <a:bodyPr/>
          <a:lstStyle/>
          <a:p>
            <a:pPr lvl="0">
              <a:buClr>
                <a:srgbClr val="94B6D2"/>
              </a:buClr>
            </a:pPr>
            <a:r>
              <a:rPr lang="en-US" dirty="0">
                <a:solidFill>
                  <a:srgbClr val="775F55"/>
                </a:solidFill>
              </a:rPr>
              <a:t>Words By Elizabeth Prentiss (1856)</a:t>
            </a:r>
          </a:p>
          <a:p>
            <a:pPr lvl="0">
              <a:buClr>
                <a:srgbClr val="94B6D2"/>
              </a:buClr>
            </a:pPr>
            <a:r>
              <a:rPr lang="en-US" dirty="0">
                <a:solidFill>
                  <a:srgbClr val="775F55"/>
                </a:solidFill>
              </a:rPr>
              <a:t>Music by W. H. Doane (1870)</a:t>
            </a:r>
          </a:p>
          <a:p>
            <a:pPr marL="61722" indent="0">
              <a:buNone/>
            </a:pPr>
            <a:r>
              <a:rPr lang="en-US" b="1" dirty="0">
                <a:solidFill>
                  <a:schemeClr val="tx1"/>
                </a:solidFill>
              </a:rPr>
              <a:t>Scriptures: </a:t>
            </a:r>
          </a:p>
          <a:p>
            <a:pPr lvl="0"/>
            <a:r>
              <a:rPr lang="en-US" dirty="0"/>
              <a:t>John 15:12-15; Philippians 1:9-11; James 1:12</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491504" y="3375667"/>
            <a:ext cx="2228542" cy="334281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p:blipFill>
        <p:spPr>
          <a:xfrm>
            <a:off x="6756257" y="3619668"/>
            <a:ext cx="1980234" cy="2796940"/>
          </a:xfrm>
          <a:prstGeom prst="rect">
            <a:avLst/>
          </a:prstGeom>
        </p:spPr>
      </p:pic>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38596" y="274638"/>
            <a:ext cx="7664334" cy="1143000"/>
          </a:xfrm>
        </p:spPr>
        <p:txBody>
          <a:bodyPr>
            <a:normAutofit/>
          </a:bodyPr>
          <a:lstStyle/>
          <a:p>
            <a:r>
              <a:rPr lang="en-US" sz="3200" dirty="0">
                <a:solidFill>
                  <a:schemeClr val="tx1"/>
                </a:solidFill>
              </a:rPr>
              <a:t>My Jesus, I Love Thee - 701</a:t>
            </a:r>
          </a:p>
        </p:txBody>
      </p:sp>
      <p:sp>
        <p:nvSpPr>
          <p:cNvPr id="14" name="Content Placeholder 13"/>
          <p:cNvSpPr>
            <a:spLocks noGrp="1"/>
          </p:cNvSpPr>
          <p:nvPr>
            <p:ph idx="1"/>
          </p:nvPr>
        </p:nvSpPr>
        <p:spPr>
          <a:xfrm>
            <a:off x="1435607" y="1447800"/>
            <a:ext cx="7467323" cy="3124200"/>
          </a:xfrm>
        </p:spPr>
        <p:txBody>
          <a:bodyPr>
            <a:normAutofit/>
          </a:bodyPr>
          <a:lstStyle/>
          <a:p>
            <a:pPr lvl="0"/>
            <a:r>
              <a:rPr lang="en-US" dirty="0"/>
              <a:t>Words by William Featherstone (1876)</a:t>
            </a:r>
          </a:p>
          <a:p>
            <a:pPr lvl="0"/>
            <a:r>
              <a:rPr lang="en-US" dirty="0"/>
              <a:t>Music by A.J. Gordon Stebbins (1876)</a:t>
            </a:r>
          </a:p>
          <a:p>
            <a:pPr marL="61722" lvl="0" indent="0">
              <a:buNone/>
            </a:pPr>
            <a:endParaRPr lang="en-US" sz="1600" dirty="0"/>
          </a:p>
          <a:p>
            <a:pPr marL="61722" indent="0">
              <a:buNone/>
            </a:pPr>
            <a:r>
              <a:rPr lang="en-US" b="1" dirty="0">
                <a:solidFill>
                  <a:schemeClr val="tx1"/>
                </a:solidFill>
              </a:rPr>
              <a:t>Scriptures: </a:t>
            </a:r>
          </a:p>
          <a:p>
            <a:pPr lvl="0"/>
            <a:r>
              <a:rPr lang="en-US" sz="2800" dirty="0"/>
              <a:t>Ephesians 2:4-5; 1 Peter 1:8; 1John 4:9-11</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5789446" y="4023107"/>
            <a:ext cx="1992817" cy="2599720"/>
          </a:xfrm>
          <a:prstGeom prst="rect">
            <a:avLst/>
          </a:prstGeom>
        </p:spPr>
      </p:pic>
      <p:pic>
        <p:nvPicPr>
          <p:cNvPr id="4" name="Picture 3">
            <a:extLst>
              <a:ext uri="{FF2B5EF4-FFF2-40B4-BE49-F238E27FC236}">
                <a16:creationId xmlns:a16="http://schemas.microsoft.com/office/drawing/2014/main" id="{47ACD8F4-CA47-4452-92C8-420D754C023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016264" y="4018617"/>
            <a:ext cx="2555736" cy="2555736"/>
          </a:xfrm>
          <a:prstGeom prst="rect">
            <a:avLst/>
          </a:prstGeom>
        </p:spPr>
      </p:pic>
    </p:spTree>
    <p:extLst>
      <p:ext uri="{BB962C8B-B14F-4D97-AF65-F5344CB8AC3E}">
        <p14:creationId xmlns:p14="http://schemas.microsoft.com/office/powerpoint/2010/main" val="17552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9200" y="274638"/>
            <a:ext cx="7578435" cy="1143000"/>
          </a:xfrm>
        </p:spPr>
        <p:txBody>
          <a:bodyPr>
            <a:normAutofit/>
          </a:bodyPr>
          <a:lstStyle/>
          <a:p>
            <a:r>
              <a:rPr lang="en-US" sz="3200" dirty="0">
                <a:solidFill>
                  <a:schemeClr val="tx1"/>
                </a:solidFill>
              </a:rPr>
              <a:t>We Praise Thee, O God -- 2</a:t>
            </a:r>
          </a:p>
        </p:txBody>
      </p:sp>
      <p:sp>
        <p:nvSpPr>
          <p:cNvPr id="14" name="Content Placeholder 13"/>
          <p:cNvSpPr>
            <a:spLocks noGrp="1"/>
          </p:cNvSpPr>
          <p:nvPr>
            <p:ph idx="1"/>
          </p:nvPr>
        </p:nvSpPr>
        <p:spPr>
          <a:xfrm>
            <a:off x="1435608" y="1447800"/>
            <a:ext cx="7498080" cy="3514898"/>
          </a:xfrm>
        </p:spPr>
        <p:txBody>
          <a:bodyPr/>
          <a:lstStyle/>
          <a:p>
            <a:pPr lvl="0"/>
            <a:r>
              <a:rPr lang="en-US" dirty="0"/>
              <a:t>Words by William P. MacKay (1863)</a:t>
            </a:r>
          </a:p>
          <a:p>
            <a:pPr lvl="0"/>
            <a:r>
              <a:rPr lang="en-US" dirty="0"/>
              <a:t>Music by J. J. Husband (1815)</a:t>
            </a:r>
          </a:p>
          <a:p>
            <a:pPr lvl="0"/>
            <a:endParaRPr lang="en-US" sz="1100" dirty="0"/>
          </a:p>
          <a:p>
            <a:pPr marL="61722" indent="0">
              <a:buNone/>
            </a:pPr>
            <a:r>
              <a:rPr lang="en-US" b="1" dirty="0">
                <a:solidFill>
                  <a:schemeClr val="tx1"/>
                </a:solidFill>
              </a:rPr>
              <a:t>Scriptures: </a:t>
            </a:r>
          </a:p>
          <a:p>
            <a:pPr lvl="0"/>
            <a:r>
              <a:rPr lang="en-US" dirty="0"/>
              <a:t>2 Chronicles 7:14; Psalm 85:6;  Habakkuk 3:2; Titus 3:4-8</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6496594" y="3884268"/>
            <a:ext cx="2173989" cy="2639842"/>
          </a:xfrm>
          <a:prstGeom prst="rect">
            <a:avLst/>
          </a:prstGeom>
        </p:spPr>
      </p:pic>
      <p:pic>
        <p:nvPicPr>
          <p:cNvPr id="4" name="Picture 3">
            <a:extLst>
              <a:ext uri="{FF2B5EF4-FFF2-40B4-BE49-F238E27FC236}">
                <a16:creationId xmlns:a16="http://schemas.microsoft.com/office/drawing/2014/main" id="{D8A164DB-195B-4619-9015-B8F5B4D9D04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72242" y="3856028"/>
            <a:ext cx="1838204" cy="2748116"/>
          </a:xfrm>
          <a:prstGeom prst="rect">
            <a:avLst/>
          </a:prstGeom>
        </p:spPr>
      </p:pic>
    </p:spTree>
    <p:extLst>
      <p:ext uri="{BB962C8B-B14F-4D97-AF65-F5344CB8AC3E}">
        <p14:creationId xmlns:p14="http://schemas.microsoft.com/office/powerpoint/2010/main" val="271691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35608" y="274638"/>
            <a:ext cx="7375883" cy="1143000"/>
          </a:xfrm>
        </p:spPr>
        <p:txBody>
          <a:bodyPr>
            <a:normAutofit/>
          </a:bodyPr>
          <a:lstStyle/>
          <a:p>
            <a:r>
              <a:rPr lang="en-US" sz="2800" dirty="0">
                <a:solidFill>
                  <a:schemeClr val="tx1"/>
                </a:solidFill>
              </a:rPr>
              <a:t>My Jesus, As Thou Wilt – 698</a:t>
            </a:r>
          </a:p>
        </p:txBody>
      </p:sp>
      <p:sp>
        <p:nvSpPr>
          <p:cNvPr id="14" name="Content Placeholder 13"/>
          <p:cNvSpPr>
            <a:spLocks noGrp="1"/>
          </p:cNvSpPr>
          <p:nvPr>
            <p:ph idx="1"/>
          </p:nvPr>
        </p:nvSpPr>
        <p:spPr>
          <a:xfrm>
            <a:off x="1230283" y="1413800"/>
            <a:ext cx="7696003" cy="4388978"/>
          </a:xfrm>
        </p:spPr>
        <p:txBody>
          <a:bodyPr/>
          <a:lstStyle/>
          <a:p>
            <a:pPr lvl="0"/>
            <a:r>
              <a:rPr lang="en-US" dirty="0"/>
              <a:t>Words by Benjamin </a:t>
            </a:r>
            <a:r>
              <a:rPr lang="en-US" dirty="0" err="1"/>
              <a:t>Schmolke</a:t>
            </a:r>
            <a:r>
              <a:rPr lang="en-US" dirty="0"/>
              <a:t> (1704)</a:t>
            </a:r>
          </a:p>
          <a:p>
            <a:pPr lvl="0"/>
            <a:r>
              <a:rPr lang="en-US" dirty="0"/>
              <a:t>Music by Carl von Weber (1862)</a:t>
            </a:r>
          </a:p>
          <a:p>
            <a:pPr marL="61722" indent="0">
              <a:buNone/>
            </a:pPr>
            <a:r>
              <a:rPr lang="en-US" b="1" dirty="0">
                <a:solidFill>
                  <a:schemeClr val="tx1"/>
                </a:solidFill>
              </a:rPr>
              <a:t>Scriptures: </a:t>
            </a:r>
          </a:p>
          <a:p>
            <a:pPr lvl="0"/>
            <a:r>
              <a:rPr lang="sv-SE" dirty="0"/>
              <a:t>Psalm 40:8; Matthew 6:10; Luke 22:39-42</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1599461" y="3540808"/>
            <a:ext cx="3077042" cy="2993122"/>
          </a:xfrm>
          <a:prstGeom prst="rect">
            <a:avLst/>
          </a:prstGeom>
        </p:spPr>
      </p:pic>
      <p:pic>
        <p:nvPicPr>
          <p:cNvPr id="4" name="Picture 3">
            <a:extLst>
              <a:ext uri="{FF2B5EF4-FFF2-40B4-BE49-F238E27FC236}">
                <a16:creationId xmlns:a16="http://schemas.microsoft.com/office/drawing/2014/main" id="{E5779B1B-2292-4AA4-8781-090FBD36A65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151494" y="3540809"/>
            <a:ext cx="2349255" cy="2993122"/>
          </a:xfrm>
          <a:prstGeom prst="rect">
            <a:avLst/>
          </a:prstGeom>
        </p:spPr>
      </p:pic>
    </p:spTree>
    <p:extLst>
      <p:ext uri="{BB962C8B-B14F-4D97-AF65-F5344CB8AC3E}">
        <p14:creationId xmlns:p14="http://schemas.microsoft.com/office/powerpoint/2010/main" val="140663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9200" y="274638"/>
            <a:ext cx="7578435" cy="1143000"/>
          </a:xfrm>
        </p:spPr>
        <p:txBody>
          <a:bodyPr>
            <a:normAutofit/>
          </a:bodyPr>
          <a:lstStyle/>
          <a:p>
            <a:r>
              <a:rPr lang="en-US" sz="3200" dirty="0">
                <a:solidFill>
                  <a:schemeClr val="tx1"/>
                </a:solidFill>
              </a:rPr>
              <a:t>Lord, I’m Coming Home -- 936</a:t>
            </a:r>
          </a:p>
        </p:txBody>
      </p:sp>
      <p:sp>
        <p:nvSpPr>
          <p:cNvPr id="14" name="Content Placeholder 13"/>
          <p:cNvSpPr>
            <a:spLocks noGrp="1"/>
          </p:cNvSpPr>
          <p:nvPr>
            <p:ph idx="1"/>
          </p:nvPr>
        </p:nvSpPr>
        <p:spPr>
          <a:xfrm>
            <a:off x="1435608" y="1447800"/>
            <a:ext cx="7498080" cy="3514898"/>
          </a:xfrm>
        </p:spPr>
        <p:txBody>
          <a:bodyPr/>
          <a:lstStyle/>
          <a:p>
            <a:pPr lvl="0"/>
            <a:r>
              <a:rPr lang="en-US" dirty="0"/>
              <a:t>Words &amp; Music by  William J Kirkpatrick (1892)</a:t>
            </a:r>
          </a:p>
          <a:p>
            <a:pPr marL="61722" lvl="0" indent="0">
              <a:buNone/>
            </a:pPr>
            <a:endParaRPr lang="en-US" dirty="0"/>
          </a:p>
          <a:p>
            <a:pPr lvl="0"/>
            <a:endParaRPr lang="en-US" sz="1100" dirty="0"/>
          </a:p>
          <a:p>
            <a:pPr marL="61722" indent="0">
              <a:buNone/>
            </a:pPr>
            <a:r>
              <a:rPr lang="en-US" b="1" dirty="0">
                <a:solidFill>
                  <a:schemeClr val="tx1"/>
                </a:solidFill>
              </a:rPr>
              <a:t>Scriptures: </a:t>
            </a:r>
          </a:p>
          <a:p>
            <a:pPr lvl="0"/>
            <a:r>
              <a:rPr lang="en-US" dirty="0"/>
              <a:t>Genesis 31:3; Luke 15:17-21;  John 1:11-12</a:t>
            </a:r>
          </a:p>
        </p:txBody>
      </p:sp>
      <p:pic>
        <p:nvPicPr>
          <p:cNvPr id="4" name="Picture 3">
            <a:extLst>
              <a:ext uri="{FF2B5EF4-FFF2-40B4-BE49-F238E27FC236}">
                <a16:creationId xmlns:a16="http://schemas.microsoft.com/office/drawing/2014/main" id="{D8A164DB-195B-4619-9015-B8F5B4D9D04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58206" y="3620907"/>
            <a:ext cx="2513793" cy="2983237"/>
          </a:xfrm>
          <a:prstGeom prst="rect">
            <a:avLst/>
          </a:prstGeom>
        </p:spPr>
      </p:pic>
    </p:spTree>
    <p:extLst>
      <p:ext uri="{BB962C8B-B14F-4D97-AF65-F5344CB8AC3E}">
        <p14:creationId xmlns:p14="http://schemas.microsoft.com/office/powerpoint/2010/main" val="329623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349</Words>
  <Application>Microsoft Office PowerPoint</Application>
  <PresentationFormat>Overhead</PresentationFormat>
  <Paragraphs>44</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Verdana</vt:lpstr>
      <vt:lpstr>Wingdings 2</vt:lpstr>
      <vt:lpstr>Pressed Leaves design template</vt:lpstr>
      <vt:lpstr>The Spirit &amp; The Understanding Part 24</vt:lpstr>
      <vt:lpstr>Singing Is Not An Afterthought</vt:lpstr>
      <vt:lpstr>Let’s Examine 5 Songs We Sing</vt:lpstr>
      <vt:lpstr>More Love To Thee, O Christ - 700</vt:lpstr>
      <vt:lpstr>My Jesus, I Love Thee - 701</vt:lpstr>
      <vt:lpstr>We Praise Thee, O God -- 2</vt:lpstr>
      <vt:lpstr>My Jesus, As Thou Wilt – 698</vt:lpstr>
      <vt:lpstr>Lord, I’m Coming Home -- 936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2014-07-20T19:11:00Z</dcterms:created>
  <dcterms:modified xsi:type="dcterms:W3CDTF">2020-08-30T02:23:48Z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