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57" r:id="rId8"/>
    <p:sldId id="262" r:id="rId9"/>
    <p:sldId id="277" r:id="rId10"/>
    <p:sldId id="263" r:id="rId11"/>
    <p:sldId id="278" r:id="rId12"/>
    <p:sldId id="264" r:id="rId13"/>
    <p:sldId id="265" r:id="rId14"/>
    <p:sldId id="279" r:id="rId15"/>
    <p:sldId id="280" r:id="rId16"/>
    <p:sldId id="267" r:id="rId17"/>
    <p:sldId id="266" r:id="rId18"/>
    <p:sldId id="269" r:id="rId19"/>
    <p:sldId id="268" r:id="rId20"/>
    <p:sldId id="270" r:id="rId21"/>
    <p:sldId id="271" r:id="rId22"/>
    <p:sldId id="273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CAD44-46EA-4702-9FD0-0AFE8689F98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6E82E9-B026-4B1E-8DB4-51CFFEDE5A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839200" cy="1676400"/>
          </a:xfrm>
        </p:spPr>
        <p:txBody>
          <a:bodyPr/>
          <a:lstStyle/>
          <a:p>
            <a:r>
              <a:rPr lang="en-US" sz="5400" b="1" dirty="0">
                <a:effectLst/>
              </a:rPr>
              <a:t>What if the 10 Commandments Were Still Binding?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5334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Reading:  Colossians 2:8-14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932"/>
            <a:ext cx="2247901" cy="249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785"/>
            <a:ext cx="3294648" cy="19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885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Jesus died on the cross to set the people free from complying to the Old Testament law.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686" y="1600200"/>
            <a:ext cx="698791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Now they are married to [subject to] the law of Christ.</a:t>
            </a:r>
          </a:p>
          <a:p>
            <a:r>
              <a:rPr lang="en-US" sz="3200" dirty="0"/>
              <a:t>[Verse 6] -- to </a:t>
            </a:r>
            <a:r>
              <a:rPr lang="en-US" sz="3200" b="1" i="1" dirty="0"/>
              <a:t>serve in newness of spirit, and not in the oldness of the letter.</a:t>
            </a:r>
            <a:endParaRPr lang="en-US" sz="3200" dirty="0"/>
          </a:p>
          <a:p>
            <a:r>
              <a:rPr lang="en-US" sz="3200" dirty="0"/>
              <a:t>In 2 Corinthians 3, you will find the 10 Commandments, as well as the rest of the law of Moses was that letter.</a:t>
            </a:r>
          </a:p>
          <a:p>
            <a:r>
              <a:rPr lang="en-US" sz="3200" dirty="0"/>
              <a:t>Go back again to our reading.</a:t>
            </a:r>
          </a:p>
          <a:p>
            <a:r>
              <a:rPr lang="en-US" sz="3200" dirty="0"/>
              <a:t>(</a:t>
            </a:r>
            <a:r>
              <a:rPr lang="en-US" sz="3200" b="1" i="1" dirty="0"/>
              <a:t>Colossians 2:13-15)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1507133"/>
            <a:ext cx="1969819" cy="20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82880"/>
            <a:ext cx="5791200" cy="1111664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Acts 20:26-27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686" y="1600200"/>
            <a:ext cx="7064114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Paul and the Apostles no longer taught what they learned as children.</a:t>
            </a:r>
          </a:p>
          <a:p>
            <a:r>
              <a:rPr lang="en-US" sz="3200" dirty="0"/>
              <a:t>They used that knowledge to introduce the Newly Established Kingdom</a:t>
            </a:r>
          </a:p>
          <a:p>
            <a:pPr marL="0" indent="0" algn="ctr">
              <a:buNone/>
            </a:pPr>
            <a:r>
              <a:rPr lang="en-US" sz="4000" b="1" dirty="0"/>
              <a:t>(Galatians 1:11-12)</a:t>
            </a:r>
            <a:endParaRPr lang="en-US" sz="3200" b="1" dirty="0"/>
          </a:p>
          <a:p>
            <a:r>
              <a:rPr lang="en-US" sz="3200" dirty="0"/>
              <a:t>Go back again to our reading.</a:t>
            </a:r>
          </a:p>
          <a:p>
            <a:pPr marL="0" indent="0" algn="ctr">
              <a:buNone/>
            </a:pPr>
            <a:r>
              <a:rPr lang="en-US" sz="3500" b="1" dirty="0"/>
              <a:t>(</a:t>
            </a:r>
            <a:r>
              <a:rPr lang="en-US" sz="3500" b="1" i="1" dirty="0"/>
              <a:t>Colossians 2:13-15)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851287" cy="12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effectLst/>
              </a:rPr>
              <a:t>Arguments for Keeping the 10 Commandments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1" y="4648200"/>
            <a:ext cx="8267699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“If they aren’t binding then we can…”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12598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7661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other gods &amp; idols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4400" b="1" i="1" dirty="0"/>
              <a:t>(1 Corinthians 6:9) </a:t>
            </a: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r>
              <a:rPr lang="en-US" sz="3600" b="1" dirty="0">
                <a:solidFill>
                  <a:prstClr val="black"/>
                </a:solidFill>
              </a:rPr>
              <a:t>“If they aren’t binding then we can…”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5492"/>
            <a:ext cx="1911771" cy="254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1600200" cy="2845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362201"/>
            <a:ext cx="1828800" cy="2355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1"/>
            <a:ext cx="1347037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Steal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5400" b="1" i="1" dirty="0"/>
              <a:t>(Ephesians 4:28) </a:t>
            </a: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r>
              <a:rPr lang="en-US" sz="3600" b="1" dirty="0">
                <a:solidFill>
                  <a:prstClr val="black"/>
                </a:solidFill>
              </a:rPr>
              <a:t>“If they aren’t binding then we can…”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358602"/>
            <a:ext cx="2445170" cy="1833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3810000"/>
            <a:ext cx="2548468" cy="1690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944817"/>
            <a:ext cx="1828800" cy="119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24349"/>
            <a:ext cx="2133601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i="1" dirty="0"/>
              <a:t>(Colossians 3:9)</a:t>
            </a:r>
          </a:p>
          <a:p>
            <a:r>
              <a:rPr lang="en-US" sz="5400" b="1" i="1" dirty="0">
                <a:solidFill>
                  <a:schemeClr val="tx1"/>
                </a:solidFill>
              </a:rPr>
              <a:t>Commit Adultery </a:t>
            </a:r>
            <a:r>
              <a:rPr lang="en-US" sz="5400" b="1" i="1" dirty="0"/>
              <a:t>– Galatians 5:19-20</a:t>
            </a:r>
          </a:p>
          <a:p>
            <a:r>
              <a:rPr lang="en-US" sz="5400" b="1" i="1" dirty="0">
                <a:solidFill>
                  <a:schemeClr val="tx1"/>
                </a:solidFill>
              </a:rPr>
              <a:t>Covet</a:t>
            </a:r>
            <a:r>
              <a:rPr lang="en-US" sz="5400" b="1" i="1" dirty="0"/>
              <a:t> – (Colossians 3:5)</a:t>
            </a:r>
          </a:p>
          <a:p>
            <a:r>
              <a:rPr lang="en-US" sz="5400" b="1" i="1" dirty="0">
                <a:solidFill>
                  <a:schemeClr val="tx1"/>
                </a:solidFill>
              </a:rPr>
              <a:t>Dishonor Parents </a:t>
            </a:r>
            <a:r>
              <a:rPr lang="en-US" sz="5400" b="1" i="1" dirty="0"/>
              <a:t>– (Ephesians 6:1-2)</a:t>
            </a: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F4680B"/>
              </a:buClr>
              <a:buNone/>
            </a:pP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63000" cy="1111664"/>
          </a:xfrm>
        </p:spPr>
        <p:txBody>
          <a:bodyPr>
            <a:noAutofit/>
          </a:bodyPr>
          <a:lstStyle/>
          <a:p>
            <a:r>
              <a:rPr lang="en-US" sz="4400" dirty="0">
                <a:effectLst/>
              </a:rPr>
              <a:t>The New Testament gave us an improved version of the Commandments</a:t>
            </a:r>
            <a:r>
              <a:rPr lang="en-US" sz="4800" dirty="0">
                <a:effectLst/>
              </a:rPr>
              <a:t>.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(Hebrews 8:6)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18" y="3657600"/>
            <a:ext cx="3992682" cy="2648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3388481"/>
            <a:ext cx="3185886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i="1" dirty="0"/>
              <a:t>“Jesus taught the people to keep the commandments.”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i="1" dirty="0"/>
              <a:t>(Mark 10:17-19) </a:t>
            </a:r>
          </a:p>
          <a:p>
            <a:r>
              <a:rPr lang="en-US" sz="3200" dirty="0"/>
              <a:t>Jesus also told the people to comply with all of the Law’s teachings</a:t>
            </a:r>
          </a:p>
          <a:p>
            <a:pPr marL="0" indent="0" algn="ctr">
              <a:buNone/>
            </a:pPr>
            <a:r>
              <a:rPr lang="en-US" sz="4400" dirty="0"/>
              <a:t> </a:t>
            </a:r>
            <a:r>
              <a:rPr lang="en-US" sz="4400" b="1" i="1" dirty="0"/>
              <a:t>(Matthew 23:2-3) </a:t>
            </a:r>
            <a:endParaRPr lang="en-US" sz="3200" b="1" i="1" dirty="0"/>
          </a:p>
          <a:p>
            <a:r>
              <a:rPr lang="en-US" sz="3200" dirty="0"/>
              <a:t>The truth is that all the Law of Moses was in force </a:t>
            </a:r>
            <a:r>
              <a:rPr lang="en-US" sz="3200" b="1" u="words" dirty="0"/>
              <a:t>until Christ died on the cross</a:t>
            </a:r>
            <a:r>
              <a:rPr lang="en-US" sz="3200" dirty="0"/>
              <a:t>. </a:t>
            </a:r>
          </a:p>
          <a:p>
            <a:pPr marL="0" indent="0" algn="ctr">
              <a:buNone/>
            </a:pPr>
            <a:r>
              <a:rPr lang="en-US" sz="4400" b="1" i="1" dirty="0"/>
              <a:t>(Hebrews 9:15-17)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00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" y="2819401"/>
            <a:ext cx="9033934" cy="1295400"/>
          </a:xfrm>
        </p:spPr>
        <p:txBody>
          <a:bodyPr/>
          <a:lstStyle/>
          <a:p>
            <a:r>
              <a:rPr lang="en-US" b="1" dirty="0">
                <a:effectLst/>
              </a:rPr>
              <a:t>The Sabbath Observance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41170" cy="53340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“Thou Shalt Do NO Work on Saturday”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16932"/>
            <a:ext cx="3014134" cy="253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2087970" cy="24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6335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Sabbath was NEVER INTENDED for the Gentiles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Sabbath observance was for the children of Israel whom God delivered from Egyptian bondage.</a:t>
            </a:r>
          </a:p>
          <a:p>
            <a:r>
              <a:rPr lang="en-US" dirty="0"/>
              <a:t>No one else was commanded to observe it before that.</a:t>
            </a:r>
          </a:p>
          <a:p>
            <a:r>
              <a:rPr lang="en-US" dirty="0"/>
              <a:t>Abraham did not keep a Sabbath.</a:t>
            </a:r>
          </a:p>
          <a:p>
            <a:r>
              <a:rPr lang="en-US" dirty="0"/>
              <a:t>The Gentiles were not commanded to keep the Sabbath before or after Jesus came.</a:t>
            </a:r>
          </a:p>
          <a:p>
            <a:r>
              <a:rPr lang="en-US" dirty="0"/>
              <a:t>There is a scripture directed towards Gentiles converted to Christianity that commands them </a:t>
            </a:r>
            <a:r>
              <a:rPr lang="en-US" b="1" u="sng" dirty="0"/>
              <a:t>not</a:t>
            </a:r>
            <a:r>
              <a:rPr lang="en-US" dirty="0"/>
              <a:t> to keep it. </a:t>
            </a:r>
          </a:p>
          <a:p>
            <a:pPr marL="0" indent="0" algn="ctr">
              <a:buNone/>
            </a:pPr>
            <a:r>
              <a:rPr lang="en-US" sz="4000" b="1" i="1" dirty="0"/>
              <a:t>(Colossians  2:16)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93" y="3810000"/>
            <a:ext cx="3719006" cy="268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All </a:t>
            </a:r>
            <a:r>
              <a:rPr lang="en-US" sz="4000" b="1" u="sng" dirty="0"/>
              <a:t>EXCEPT</a:t>
            </a:r>
            <a:r>
              <a:rPr lang="en-US" sz="4000" dirty="0"/>
              <a:t> the Ten Commandments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5029200" cy="43434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 majority of Americans believe that we need to adhere to the 10 Commandments. </a:t>
            </a:r>
          </a:p>
          <a:p>
            <a:r>
              <a:rPr lang="en-US" sz="3200" dirty="0"/>
              <a:t>We must come to the undeniable conclusion that </a:t>
            </a:r>
            <a:r>
              <a:rPr lang="en-US" sz="3200" b="1" u="sng" dirty="0"/>
              <a:t>the 10 Commandments are no longer binding.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85386"/>
            <a:ext cx="2154356" cy="15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What day is the Sabbath day?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Saturday</a:t>
            </a:r>
          </a:p>
          <a:p>
            <a:pPr lvl="0"/>
            <a:r>
              <a:rPr lang="en-US" sz="3200" dirty="0"/>
              <a:t>Do not let anyone tell you that Sunday is the Sabbath.</a:t>
            </a:r>
          </a:p>
          <a:p>
            <a:pPr lvl="0"/>
            <a:r>
              <a:rPr lang="en-US" sz="3200" dirty="0"/>
              <a:t>Sunday is the </a:t>
            </a:r>
            <a:r>
              <a:rPr lang="en-US" sz="3200" u="sng" dirty="0"/>
              <a:t>Lord’s</a:t>
            </a:r>
            <a:r>
              <a:rPr lang="en-US" sz="3200" dirty="0"/>
              <a:t> Day, the 1</a:t>
            </a:r>
            <a:r>
              <a:rPr lang="en-US" sz="3200" baseline="30000" dirty="0"/>
              <a:t>st</a:t>
            </a:r>
            <a:r>
              <a:rPr lang="en-US" sz="3200" dirty="0"/>
              <a:t> day of the week.</a:t>
            </a:r>
          </a:p>
          <a:p>
            <a:pPr lvl="0"/>
            <a:r>
              <a:rPr lang="en-US" sz="3200" dirty="0"/>
              <a:t>It is the day the early church recognized as the day to assemble to break bread in memorial to Christ.</a:t>
            </a:r>
          </a:p>
        </p:txBody>
      </p:sp>
    </p:spTree>
    <p:extLst>
      <p:ext uri="{BB962C8B-B14F-4D97-AF65-F5344CB8AC3E}">
        <p14:creationId xmlns:p14="http://schemas.microsoft.com/office/powerpoint/2010/main" val="3887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dirty="0"/>
              <a:t>What was necessary to keep Saturday holy?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Cannot do any work.</a:t>
            </a:r>
          </a:p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Employees and animals were to rest.</a:t>
            </a:r>
          </a:p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Could not kindle a fire.</a:t>
            </a:r>
          </a:p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The food must be prepared on Friday.</a:t>
            </a:r>
          </a:p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Cannot travel more than 7/8 of a mile</a:t>
            </a:r>
          </a:p>
          <a:p>
            <a:pPr marL="0" indent="0">
              <a:buNone/>
            </a:pPr>
            <a:r>
              <a:rPr lang="en-US" sz="3600" b="1" i="1" dirty="0"/>
              <a:t>(Galatians 4:21) Tell me, you who desire to be under the law, do you not hear the law?</a:t>
            </a:r>
            <a:endParaRPr lang="en-US" sz="3600" dirty="0"/>
          </a:p>
          <a:p>
            <a:r>
              <a:rPr lang="en-US" sz="3600" dirty="0"/>
              <a:t>If we were still bound by the 10 Commandments how would that change your Saturday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Is there any command or precept of God, which instructs us to keep </a:t>
            </a:r>
            <a:r>
              <a:rPr lang="en-US" sz="3200" b="1" u="words" dirty="0"/>
              <a:t>almost all</a:t>
            </a:r>
            <a:r>
              <a:rPr lang="en-US" sz="3200" dirty="0"/>
              <a:t> of His commands?</a:t>
            </a:r>
          </a:p>
          <a:p>
            <a:r>
              <a:rPr lang="en-US" sz="3200" dirty="0"/>
              <a:t>Yes, today we live in accordance to the nature of what was taught in the Ten Commandments.</a:t>
            </a:r>
          </a:p>
          <a:p>
            <a:r>
              <a:rPr lang="en-US" sz="3200" dirty="0"/>
              <a:t>Not because they are in the 10 Commandments, but because the </a:t>
            </a:r>
            <a:r>
              <a:rPr lang="en-US" sz="3200" u="sng" dirty="0"/>
              <a:t>same things </a:t>
            </a:r>
            <a:r>
              <a:rPr lang="en-US" sz="3200" dirty="0"/>
              <a:t>are taught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39086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762999" cy="1524000"/>
          </a:xfrm>
        </p:spPr>
        <p:txBody>
          <a:bodyPr/>
          <a:lstStyle/>
          <a:p>
            <a:r>
              <a:rPr lang="en-US" sz="4000" dirty="0">
                <a:effectLst/>
              </a:rPr>
              <a:t>The next time someone tells you, “Just as long as we live by the 10 Commandments we’ll be pleasing to God,”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You’ll Know How To Answer Them!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932"/>
            <a:ext cx="2247901" cy="249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785"/>
            <a:ext cx="3294648" cy="19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732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762999" cy="1219200"/>
          </a:xfrm>
        </p:spPr>
        <p:txBody>
          <a:bodyPr/>
          <a:lstStyle/>
          <a:p>
            <a:r>
              <a:rPr lang="en-US" sz="4800" b="1" dirty="0">
                <a:effectLst/>
              </a:rPr>
              <a:t>What If They ARE Binding?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5334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Some Logical Conclusions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932"/>
            <a:ext cx="2247901" cy="249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2" y="96854"/>
            <a:ext cx="3902578" cy="23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072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00400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"/>
            <a:ext cx="7620000" cy="1111664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</a:rPr>
              <a:t>Moses would share with Jesus the authority to speak for God</a:t>
            </a:r>
            <a:r>
              <a:rPr lang="en-US" sz="4800" dirty="0">
                <a:effectLst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3600" b="1" dirty="0"/>
              <a:t>Matthew 28:8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3223259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r="14690"/>
          <a:stretch/>
        </p:blipFill>
        <p:spPr>
          <a:xfrm>
            <a:off x="4953000" y="2438400"/>
            <a:ext cx="4038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"/>
            <a:ext cx="7010400" cy="1111664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</a:rPr>
              <a:t>Moses &amp; Jesus would serve as judges of the people of this 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4800" b="1" i="1" dirty="0"/>
              <a:t>(John 12:48) </a:t>
            </a:r>
            <a:endParaRPr lang="en-US" sz="4800" dirty="0"/>
          </a:p>
          <a:p>
            <a:r>
              <a:rPr lang="en-US" sz="4800" b="1" i="1" dirty="0"/>
              <a:t>(Acts 17:30-31) </a:t>
            </a:r>
          </a:p>
          <a:p>
            <a:r>
              <a:rPr lang="en-US" sz="3600" b="1" dirty="0"/>
              <a:t>I can find no record of where God raised Moses from the dead. Can you?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1" y="4572000"/>
            <a:ext cx="2843389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</a:rPr>
              <a:t>Moses &amp; Jesus would be vines from which we, the branches, receive our spiritual life sustaining food.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953000"/>
          </a:xfrm>
        </p:spPr>
        <p:txBody>
          <a:bodyPr>
            <a:normAutofit/>
          </a:bodyPr>
          <a:lstStyle/>
          <a:p>
            <a:r>
              <a:rPr lang="en-US" sz="4000" b="1" dirty="0"/>
              <a:t>Jesus teaches us that we have only one true vine. </a:t>
            </a:r>
          </a:p>
          <a:p>
            <a:pPr marL="0" indent="0" algn="ctr">
              <a:buNone/>
            </a:pPr>
            <a:r>
              <a:rPr lang="en-US" sz="6000" b="1" i="1" dirty="0"/>
              <a:t>(John 15:1) 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44" y="1600200"/>
            <a:ext cx="30602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2880"/>
            <a:ext cx="6470650" cy="1111664"/>
          </a:xfrm>
        </p:spPr>
        <p:txBody>
          <a:bodyPr>
            <a:noAutofit/>
          </a:bodyPr>
          <a:lstStyle/>
          <a:p>
            <a:r>
              <a:rPr lang="en-US" sz="4400" dirty="0">
                <a:effectLst/>
              </a:rPr>
              <a:t>We could use either Moses or Jesus as our way to the Father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2209800"/>
          </a:xfrm>
        </p:spPr>
        <p:txBody>
          <a:bodyPr>
            <a:normAutofit/>
          </a:bodyPr>
          <a:lstStyle/>
          <a:p>
            <a:r>
              <a:rPr lang="en-US" sz="5800" b="1" i="1" dirty="0"/>
              <a:t>(John 14:6) </a:t>
            </a:r>
          </a:p>
          <a:p>
            <a:r>
              <a:rPr lang="en-US" sz="3200" b="1" i="1" dirty="0">
                <a:solidFill>
                  <a:schemeClr val="tx1"/>
                </a:solidFill>
              </a:rPr>
              <a:t>The Only One Way!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71" y="1676400"/>
            <a:ext cx="400832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 r="9677" b="4630"/>
          <a:stretch/>
        </p:blipFill>
        <p:spPr>
          <a:xfrm>
            <a:off x="6172200" y="4419600"/>
            <a:ext cx="1738008" cy="2269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57133"/>
            <a:ext cx="2590800" cy="2421515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1866900" y="4572000"/>
            <a:ext cx="1447800" cy="1752600"/>
          </a:xfrm>
          <a:prstGeom prst="noSmoking">
            <a:avLst>
              <a:gd name="adj" fmla="val 63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0" y="1524001"/>
            <a:ext cx="3044512" cy="228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82880"/>
            <a:ext cx="5715000" cy="1111664"/>
          </a:xfrm>
        </p:spPr>
        <p:txBody>
          <a:bodyPr>
            <a:noAutofit/>
          </a:bodyPr>
          <a:lstStyle/>
          <a:p>
            <a:r>
              <a:rPr lang="en-US" sz="4400" dirty="0">
                <a:effectLst/>
              </a:rPr>
              <a:t>Moses would share with Jesus in having the words of life.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172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John 6:67-68</a:t>
            </a:r>
          </a:p>
          <a:p>
            <a:r>
              <a:rPr lang="en-US" sz="3200" dirty="0"/>
              <a:t>If the 10 Commandments given through Moses were still in force is to contend that the Bible is a book that is divided against itself.</a:t>
            </a:r>
          </a:p>
          <a:p>
            <a:r>
              <a:rPr lang="en-US" sz="3200" dirty="0"/>
              <a:t>We would be required to worship on the Sabbath day as well as the 1st day of the week.</a:t>
            </a:r>
          </a:p>
          <a:p>
            <a:r>
              <a:rPr lang="en-US" sz="3200" dirty="0"/>
              <a:t>If this is true, then it is not worth the paper it is printed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762999" cy="1676400"/>
          </a:xfrm>
        </p:spPr>
        <p:txBody>
          <a:bodyPr/>
          <a:lstStyle/>
          <a:p>
            <a:r>
              <a:rPr lang="en-US" sz="6000" b="1" dirty="0">
                <a:effectLst/>
              </a:rPr>
              <a:t>What </a:t>
            </a:r>
            <a:r>
              <a:rPr lang="en-US" sz="5400" b="1" dirty="0">
                <a:effectLst/>
              </a:rPr>
              <a:t>The New Testament Says About the Old Testament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chemeClr val="bg1"/>
                </a:solidFill>
              </a:rPr>
              <a:t>Romans 7:1-7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0" y="268905"/>
            <a:ext cx="2769200" cy="198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268904"/>
            <a:ext cx="2438400" cy="202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952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1865</TotalTime>
  <Words>847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Bodoni MT Condensed</vt:lpstr>
      <vt:lpstr>Courier New</vt:lpstr>
      <vt:lpstr>Franklin Gothic Book</vt:lpstr>
      <vt:lpstr>Wingdings</vt:lpstr>
      <vt:lpstr>Decatur</vt:lpstr>
      <vt:lpstr>What if the 10 Commandments Were Still Binding?</vt:lpstr>
      <vt:lpstr>All EXCEPT the Ten Commandments</vt:lpstr>
      <vt:lpstr>What If They ARE Binding?</vt:lpstr>
      <vt:lpstr>Moses would share with Jesus the authority to speak for God.</vt:lpstr>
      <vt:lpstr>Moses &amp; Jesus would serve as judges of the people of this age</vt:lpstr>
      <vt:lpstr>Moses &amp; Jesus would be vines from which we, the branches, receive our spiritual life sustaining food.</vt:lpstr>
      <vt:lpstr>We could use either Moses or Jesus as our way to the Father </vt:lpstr>
      <vt:lpstr>Moses would share with Jesus in having the words of life.</vt:lpstr>
      <vt:lpstr>What The New Testament Says About the Old Testament</vt:lpstr>
      <vt:lpstr>Jesus died on the cross to set the people free from complying to the Old Testament law.</vt:lpstr>
      <vt:lpstr>Acts 20:26-27</vt:lpstr>
      <vt:lpstr>Arguments for Keeping the 10 Commandments</vt:lpstr>
      <vt:lpstr>Have other gods &amp; idols</vt:lpstr>
      <vt:lpstr>Steal</vt:lpstr>
      <vt:lpstr>Lie</vt:lpstr>
      <vt:lpstr>The New Testament gave us an improved version of the Commandments. </vt:lpstr>
      <vt:lpstr>“Jesus taught the people to keep the commandments.” </vt:lpstr>
      <vt:lpstr>The Sabbath Observance</vt:lpstr>
      <vt:lpstr>The Sabbath was NEVER INTENDED for the Gentiles </vt:lpstr>
      <vt:lpstr>What day is the Sabbath day? </vt:lpstr>
      <vt:lpstr>What was necessary to keep Saturday holy?</vt:lpstr>
      <vt:lpstr>Respect</vt:lpstr>
      <vt:lpstr>The next time someone tells you, “Just as long as we live by the 10 Commandments we’ll be pleasing to God,”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Cornelius</dc:title>
  <dc:creator>WMaxx</dc:creator>
  <cp:lastModifiedBy>Bill McIlvain</cp:lastModifiedBy>
  <cp:revision>51</cp:revision>
  <dcterms:created xsi:type="dcterms:W3CDTF">2010-08-15T18:42:19Z</dcterms:created>
  <dcterms:modified xsi:type="dcterms:W3CDTF">2020-09-19T17:10:56Z</dcterms:modified>
</cp:coreProperties>
</file>