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8" r:id="rId2"/>
    <p:sldId id="259" r:id="rId3"/>
    <p:sldId id="256" r:id="rId4"/>
    <p:sldId id="261" r:id="rId5"/>
    <p:sldId id="257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61" autoAdjust="0"/>
  </p:normalViewPr>
  <p:slideViewPr>
    <p:cSldViewPr>
      <p:cViewPr varScale="1">
        <p:scale>
          <a:sx n="59" d="100"/>
          <a:sy n="59" d="100"/>
        </p:scale>
        <p:origin x="-9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1218-ECC0-454A-B799-D9D17CDF1A4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BB4C-33A4-41A7-BED7-886B31C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BB4C-33A4-41A7-BED7-886B31C2E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BB4C-33A4-41A7-BED7-886B31C2E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smoothness="1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831DE-0082-47D5-955F-E582013D9A8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B06408-F95D-4E5E-B472-8DC08C78975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x-none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nd </a:t>
            </a:r>
            <a:r>
              <a:rPr lang="x-none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while being reviled, He did not revile in return; while suffering, He uttered no threats, but kept entrusting Himself to Him who judges righteously;</a:t>
            </a:r>
            <a:r>
              <a:rPr lang="x-none" sz="3200">
                <a:latin typeface="Calibri" pitchFamily="34" charset="0"/>
              </a:rPr>
              <a:t> </a:t>
            </a:r>
            <a:r>
              <a:rPr lang="x-none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1Pe 2:23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1143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839" y="2205335"/>
            <a:ext cx="7953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buSzPct val="72000"/>
              <a:buFont typeface="Wingdings" pitchFamily="2" charset="2"/>
              <a:buChar char="Ø"/>
            </a:pPr>
            <a:r>
              <a:rPr lang="en-US" sz="2400" dirty="0" smtClean="0"/>
              <a:t>Well Jesus said that He did!</a:t>
            </a:r>
          </a:p>
          <a:p>
            <a:pPr marL="404813" indent="-404813">
              <a:buSzPct val="72000"/>
              <a:buFont typeface="Wingdings" pitchFamily="2" charset="2"/>
              <a:buChar char="Ø"/>
            </a:pPr>
            <a:endParaRPr lang="en-US" sz="2400" dirty="0"/>
          </a:p>
          <a:p>
            <a:pPr marL="404813" indent="-404813">
              <a:buSzPct val="72000"/>
              <a:buFont typeface="Wingdings" pitchFamily="2" charset="2"/>
              <a:buChar char="Ø"/>
            </a:pPr>
            <a:r>
              <a:rPr lang="en-US" sz="2400" dirty="0" smtClean="0"/>
              <a:t>It may have been just </a:t>
            </a:r>
            <a:r>
              <a:rPr lang="en-US" sz="2400" dirty="0"/>
              <a:t>the opportunity for the evil one to perform his greatest temptation? </a:t>
            </a:r>
            <a:endParaRPr lang="en-US" sz="2400" dirty="0" smtClean="0"/>
          </a:p>
          <a:p>
            <a:pPr marL="404813" indent="-404813">
              <a:buSzPct val="72000"/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7" name="Cloud Callout 6"/>
          <p:cNvSpPr/>
          <p:nvPr/>
        </p:nvSpPr>
        <p:spPr>
          <a:xfrm>
            <a:off x="2286000" y="4267200"/>
            <a:ext cx="5791200" cy="1676400"/>
          </a:xfrm>
          <a:prstGeom prst="cloudCallout">
            <a:avLst>
              <a:gd name="adj1" fmla="val -35888"/>
              <a:gd name="adj2" fmla="val -78303"/>
            </a:avLst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quoted word for word from the 22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" y="264417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From Matthew’s </a:t>
            </a:r>
            <a:r>
              <a:rPr lang="en-US" sz="3200" dirty="0"/>
              <a:t>crucifixion narrative there is no less than 6 references from the 22</a:t>
            </a:r>
            <a:r>
              <a:rPr lang="en-US" sz="3200" baseline="30000" dirty="0"/>
              <a:t>nd</a:t>
            </a:r>
            <a:r>
              <a:rPr lang="en-US" sz="3200" dirty="0"/>
              <a:t> Psalm </a:t>
            </a:r>
            <a:r>
              <a:rPr lang="en-US" sz="3200" dirty="0" smtClean="0"/>
              <a:t>used.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8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7086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x-none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Psa 22:1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,2</a:t>
            </a:r>
            <a:r>
              <a:rPr lang="x-none" sz="2400"/>
              <a:t>  </a:t>
            </a:r>
            <a:r>
              <a:rPr lang="x-none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God, My God, why have You forsaken Me? Why are You so far from helping Me, And from the words of My groaning? O My God, I cry in the daytime, but You do not hear; And in the night season, and am not silent.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839" y="4537500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verse bears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 as He cried out of the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839" y="5638800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bears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His resolve though He goes unanswered.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3276600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90900" y="4419600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2004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Psa 22:3</a:t>
            </a:r>
            <a:r>
              <a:rPr lang="x-none" sz="2400"/>
              <a:t>  </a:t>
            </a:r>
            <a:r>
              <a:rPr lang="x-none" sz="2400" i="1"/>
              <a:t>But You are holy, Enthroned in the praises of Israel.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Overcoming His struggle, in verse 3 He recalls His Father’s position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35814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44787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Psa 22:4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,5</a:t>
            </a:r>
            <a:r>
              <a:rPr lang="x-none" sz="2400"/>
              <a:t>  </a:t>
            </a:r>
            <a:r>
              <a:rPr lang="x-none" sz="2400" i="1"/>
              <a:t>Our fathers trusted in You; They trusted, and You delivered them. They cried to You, and were delivered; They trusted in You, and were not ashamed.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order to find His courage, 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recalls the great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deliverance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God’s people when they trusted in Him: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3810000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3821988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45720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447871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Psa 22:6</a:t>
            </a:r>
            <a:r>
              <a:rPr lang="x-none" sz="2400"/>
              <a:t>  </a:t>
            </a:r>
            <a:r>
              <a:rPr lang="x-none" sz="2400" i="1"/>
              <a:t>But I am a worm, and no man; A reproach of men, and despised by the people.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Notice the mental anguish as He is drawn back to His current state:</a:t>
            </a:r>
            <a:r>
              <a:rPr lang="x-none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3810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27432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</a:t>
            </a:r>
            <a:r>
              <a:rPr lang="x-none" sz="2400" smtClean="0">
                <a:solidFill>
                  <a:schemeClr val="accent1"/>
                </a:solidFill>
              </a:rPr>
              <a:t>22:7</a:t>
            </a:r>
            <a:r>
              <a:rPr lang="en-US" sz="2400" dirty="0" smtClean="0">
                <a:solidFill>
                  <a:schemeClr val="accent1"/>
                </a:solidFill>
              </a:rPr>
              <a:t>,8</a:t>
            </a:r>
            <a:r>
              <a:rPr lang="x-none" sz="2400"/>
              <a:t>  </a:t>
            </a:r>
            <a:r>
              <a:rPr lang="x-none" sz="2400" i="1"/>
              <a:t>All those who see Me ridicule Me; They shoot out the lip, they shake the head, saying, </a:t>
            </a:r>
            <a:r>
              <a:rPr lang="x-none" sz="2400" i="1" smtClean="0"/>
              <a:t>"He </a:t>
            </a:r>
            <a:r>
              <a:rPr lang="x-none" sz="2400" i="1"/>
              <a:t>trusted in the LORD, let Him rescue Him; Let Him deliver Him, since He delights in Him!"</a:t>
            </a:r>
            <a:r>
              <a:rPr lang="x-none" sz="2400"/>
              <a:t> 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Even His trust in God was challenged: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4267200"/>
            <a:ext cx="3124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4872335"/>
            <a:ext cx="752511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Circumstances DO NOT define God’s love for us!</a:t>
            </a:r>
            <a:endParaRPr lang="en-US" sz="3200" dirty="0">
              <a:ln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15474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22:9</a:t>
            </a:r>
            <a:r>
              <a:rPr lang="en-US" sz="2400" dirty="0">
                <a:solidFill>
                  <a:schemeClr val="accent1"/>
                </a:solidFill>
              </a:rPr>
              <a:t>,10</a:t>
            </a:r>
            <a:r>
              <a:rPr lang="x-none" sz="2400"/>
              <a:t>  </a:t>
            </a:r>
            <a:r>
              <a:rPr lang="x-none" sz="2400" i="1"/>
              <a:t>But You are He who took Me out of the womb; You made Me trust while on My mother's breasts. I was cast upon You from birth. From My mother's womb You have been My God.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verse 9 He recalls that from birth the Father taught Him to trust: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61194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22:11</a:t>
            </a:r>
            <a:r>
              <a:rPr lang="en-US" sz="2400" dirty="0">
                <a:solidFill>
                  <a:schemeClr val="accent1"/>
                </a:solidFill>
              </a:rPr>
              <a:t>-13</a:t>
            </a:r>
            <a:r>
              <a:rPr lang="x-none" sz="2400"/>
              <a:t>  </a:t>
            </a:r>
            <a:r>
              <a:rPr lang="x-none" sz="2400" i="1"/>
              <a:t>Be not far from Me, For trouble is near; For there is none to help. Many bulls have surrounded Me; Strong bulls of Bashan have encircled Me. They gape at Me with their mouths, Like a raging and roaring lion.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Knowing God had been with Him since childhood, He appeals to God to remain near as the Jewish leaders assail Him with verbal abuse: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61194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22:14</a:t>
            </a:r>
            <a:r>
              <a:rPr lang="en-US" sz="2400" dirty="0">
                <a:solidFill>
                  <a:schemeClr val="accent1"/>
                </a:solidFill>
              </a:rPr>
              <a:t>,15</a:t>
            </a:r>
            <a:r>
              <a:rPr lang="x-none" sz="2400"/>
              <a:t>  </a:t>
            </a:r>
            <a:r>
              <a:rPr lang="x-none" sz="2400" i="1"/>
              <a:t>I am poured out like water, And all My bones are out of joint; My heart is like wax; It has melted within Me. My strength is dried up like a potsherd, And My tongue clings to My jaws; You have brought Me to the dust of death. </a:t>
            </a:r>
            <a:endParaRPr lang="en-US" sz="2400" i="1" dirty="0"/>
          </a:p>
          <a:p>
            <a:pPr algn="ctr"/>
            <a:r>
              <a:rPr lang="x-none" sz="2400" i="1"/>
              <a:t>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physical trauma to his body is taking its toil distracting Him: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x-none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nd </a:t>
            </a:r>
            <a:r>
              <a:rPr lang="x-none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while being reviled, He did not revile in return; while suffering, He uttered no threats, but </a:t>
            </a:r>
            <a:r>
              <a:rPr lang="x-none" sz="3200" i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kept entrusting Himself to Him </a:t>
            </a:r>
            <a:r>
              <a:rPr lang="x-none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who judges righteously;</a:t>
            </a:r>
            <a:r>
              <a:rPr lang="x-none" sz="3200">
                <a:latin typeface="Calibri" pitchFamily="34" charset="0"/>
              </a:rPr>
              <a:t> </a:t>
            </a:r>
            <a:r>
              <a:rPr lang="x-none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1Pe 2:23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71634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you have been called for this purpose, since Christ also suffered for you, leaving you an example for you </a:t>
            </a:r>
            <a:r>
              <a:rPr lang="en-US" sz="3200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follow in His steps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x-none" sz="3200">
                <a:latin typeface="Calibri" pitchFamily="34" charset="0"/>
              </a:rPr>
              <a:t> </a:t>
            </a:r>
            <a:r>
              <a:rPr lang="x-none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vs</a:t>
            </a: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21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-1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56880" y="31242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22:16</a:t>
            </a:r>
            <a:r>
              <a:rPr lang="en-US" sz="2400" dirty="0">
                <a:solidFill>
                  <a:schemeClr val="accent1"/>
                </a:solidFill>
              </a:rPr>
              <a:t>-18</a:t>
            </a:r>
            <a:r>
              <a:rPr lang="x-none" sz="2400"/>
              <a:t> </a:t>
            </a:r>
            <a:r>
              <a:rPr lang="x-none" sz="2400" i="1"/>
              <a:t> For dogs have surrounded Me; The congregation of the wicked has enclosed Me. They pierced My hands and My feet; I can count all My bones. They look and stare at Me. They divide My garments among them, And for My clothing they cast lots.</a:t>
            </a:r>
            <a:r>
              <a:rPr lang="x-none" sz="2400"/>
              <a:t> </a:t>
            </a:r>
            <a:endParaRPr lang="en-US" sz="2400" dirty="0"/>
          </a:p>
          <a:p>
            <a:pPr algn="ctr"/>
            <a:r>
              <a:rPr lang="x-none" sz="2400" i="1"/>
              <a:t>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 recounts the actions of the Romans: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070" y="1447800"/>
            <a:ext cx="806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reading of the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Psalm: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56880" y="31242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Psa 22:24</a:t>
            </a:r>
            <a:r>
              <a:rPr lang="x-none" sz="2400"/>
              <a:t>  </a:t>
            </a:r>
            <a:r>
              <a:rPr lang="x-none" sz="2400" i="1"/>
              <a:t>For He has not despised nor abhorred the affliction of the afflicted; Nor has He hidden His face from Him; But when He cried to Him, He heard. </a:t>
            </a:r>
            <a:endParaRPr lang="en-US" sz="2400" i="1" dirty="0"/>
          </a:p>
          <a:p>
            <a:pPr algn="ctr"/>
            <a:r>
              <a:rPr lang="x-none" sz="2400" i="1"/>
              <a:t>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The Psalmist concludes this concerning the Savior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572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Though the world was blinded by darkness, the Father could see!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3909030"/>
            <a:ext cx="41435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426720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-1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80" y="2937808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>
                <a:solidFill>
                  <a:schemeClr val="accent1"/>
                </a:solidFill>
              </a:rPr>
              <a:t>Luke 23:46</a:t>
            </a:r>
            <a:r>
              <a:rPr lang="x-none" sz="2400"/>
              <a:t>  </a:t>
            </a:r>
            <a:r>
              <a:rPr lang="x-none" sz="2400" i="1"/>
              <a:t>And when Jesus had cried out with a loud voice, He said, "Father, 'INTO YOUR HANDS I COMMIT MY SPIRIT.' " Having said this, He breathed His last. </a:t>
            </a:r>
            <a:endParaRPr lang="en-US" sz="2400" i="1" dirty="0"/>
          </a:p>
          <a:p>
            <a:pPr algn="ctr"/>
            <a:r>
              <a:rPr lang="x-none" sz="2400" i="1"/>
              <a:t> 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961839" y="2064603"/>
            <a:ext cx="72203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So Luke records the trust Jesus had in the Father: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9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880" y="762000"/>
            <a:ext cx="743023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Had God truly forsaken His Son?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49" y="5105400"/>
            <a:ext cx="87350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Does that sound like forsaken to you?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362200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x-none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nd while being reviled, He did not revile in return; while suffering, He uttered no threats, but </a:t>
            </a:r>
            <a:r>
              <a:rPr lang="x-none" sz="3200" i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kept entrusting Himself to Him </a:t>
            </a:r>
            <a:r>
              <a:rPr lang="x-none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who judges righteously;</a:t>
            </a:r>
            <a:r>
              <a:rPr lang="x-none" sz="3200" smtClean="0">
                <a:latin typeface="Calibri" pitchFamily="34" charset="0"/>
              </a:rPr>
              <a:t> </a:t>
            </a:r>
            <a:r>
              <a:rPr lang="x-none" sz="3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1Pe 2:23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24580"/>
            <a:ext cx="535435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Has God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forsaken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you?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feel truly abandoned by </a:t>
            </a:r>
            <a:r>
              <a:rPr lang="en-US" sz="2400" dirty="0" smtClean="0"/>
              <a:t>God, because of the </a:t>
            </a:r>
            <a:r>
              <a:rPr lang="en-US" sz="2400" dirty="0"/>
              <a:t>place where you are right now?</a:t>
            </a:r>
          </a:p>
          <a:p>
            <a:endParaRPr lang="en-US" sz="2400" dirty="0" smtClean="0"/>
          </a:p>
          <a:p>
            <a:r>
              <a:rPr lang="en-US" sz="2400" dirty="0" smtClean="0"/>
              <a:t>Have </a:t>
            </a:r>
            <a:r>
              <a:rPr lang="en-US" sz="2400" dirty="0" smtClean="0"/>
              <a:t>circumstances in your life distracted you </a:t>
            </a:r>
            <a:r>
              <a:rPr lang="en-US" sz="2400" dirty="0" smtClean="0"/>
              <a:t>from achieving God’s purpose for you?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Has the evil one veiled your eyes from securing the faith your Savior has provided?</a:t>
            </a:r>
          </a:p>
          <a:p>
            <a:endParaRPr lang="en-US" sz="2400" dirty="0"/>
          </a:p>
          <a:p>
            <a:r>
              <a:rPr lang="en-US" sz="2400" dirty="0" smtClean="0"/>
              <a:t>Are you fearful of death and of facing a wrathful God?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6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05740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Heb</a:t>
            </a:r>
            <a:r>
              <a:rPr lang="en-US" sz="2800" b="1" dirty="0">
                <a:solidFill>
                  <a:schemeClr val="accent1"/>
                </a:solidFill>
              </a:rPr>
              <a:t> 13:5</a:t>
            </a:r>
            <a:r>
              <a:rPr lang="en-US" sz="2800" dirty="0"/>
              <a:t>  </a:t>
            </a:r>
            <a:r>
              <a:rPr lang="en-US" sz="2800" i="1" dirty="0"/>
              <a:t>Let your conduct be without covetousness; be content with such things as you have. For He Himself has said,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"I WILL NEVER LEAVE YOU NOR FORSAKE YOU."</a:t>
            </a:r>
          </a:p>
        </p:txBody>
      </p:sp>
    </p:spTree>
    <p:extLst>
      <p:ext uri="{BB962C8B-B14F-4D97-AF65-F5344CB8AC3E}">
        <p14:creationId xmlns:p14="http://schemas.microsoft.com/office/powerpoint/2010/main" val="13027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b="6250"/>
          <a:stretch/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752600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three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hours…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33400"/>
            <a:ext cx="7315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Matthew CH. 27:33-44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2514600"/>
            <a:ext cx="7112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And when they had crucified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Him…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casted lots for His garments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 down, they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kept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over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Him.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2400" i="1" dirty="0">
                <a:solidFill>
                  <a:schemeClr val="bg1"/>
                </a:solidFill>
              </a:rPr>
              <a:t> 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passing by were hurling abuse at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Him.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TRUSTS IN GOD; LET GOD RESCUE Him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now…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robbers who had been crucified with Him were also insulting Him with the same words. 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SzPct val="60000"/>
              <a:buFont typeface="Wingdings" pitchFamily="2" charset="2"/>
              <a:buChar char="Ø"/>
            </a:pP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 with His Mother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Thief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096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Prayers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6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then the sixth hour…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126" y="2736502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Matt.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27:45 </a:t>
            </a:r>
            <a:r>
              <a:rPr lang="en-US" sz="2800" b="1" i="1" dirty="0"/>
              <a:t>Now from the sixth hour until the ninth hour there was darkness over all the </a:t>
            </a:r>
            <a:r>
              <a:rPr lang="en-US" sz="2800" b="1" i="1" dirty="0" smtClean="0"/>
              <a:t>earth.</a:t>
            </a:r>
            <a:r>
              <a:rPr lang="en-US" sz="2800" b="1" i="1" dirty="0"/>
              <a:t> 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482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301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126" y="2736502"/>
            <a:ext cx="7620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the darkness?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5183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4000"/>
              <a:buFont typeface="Wingdings" pitchFamily="2" charset="2"/>
              <a:buChar char="Ø"/>
            </a:pPr>
            <a:r>
              <a:rPr lang="en-US" sz="2400" dirty="0" smtClean="0"/>
              <a:t>Sceptics claim it was just a random eclipse.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71600" y="3276600"/>
            <a:ext cx="7543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It is not possible that there should be an eclipse of the sun at the time of the full </a:t>
            </a:r>
            <a:r>
              <a:rPr lang="en-US" sz="2300" dirty="0" smtClean="0"/>
              <a:t>moon.</a:t>
            </a:r>
          </a:p>
          <a:p>
            <a:endParaRPr lang="en-US" sz="2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An eclipse is localized and complete darkness would only remain for a few minutes.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720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00503 -0.3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55638"/>
            <a:ext cx="8847137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30713"/>
            <a:ext cx="2490788" cy="23034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/>
          <p:nvPr/>
        </p:nvCxnSpPr>
        <p:spPr>
          <a:xfrm flipH="1" flipV="1">
            <a:off x="457200" y="1295400"/>
            <a:ext cx="8077200" cy="3810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14600" y="3429000"/>
            <a:ext cx="228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1500 miles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5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301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126" y="609600"/>
            <a:ext cx="7620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the darkness?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90471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4000"/>
              <a:buFont typeface="Wingdings" pitchFamily="2" charset="2"/>
              <a:buChar char="Ø"/>
            </a:pPr>
            <a:r>
              <a:rPr lang="en-US" sz="2400" dirty="0"/>
              <a:t>Was it to veil our mortal eyes from seeing the full redemptive work of Christ on the cross as He atoned for our sins</a:t>
            </a:r>
            <a:r>
              <a:rPr lang="en-US" sz="2400" dirty="0" smtClean="0"/>
              <a:t>?</a:t>
            </a:r>
          </a:p>
          <a:p>
            <a:pPr>
              <a:buSzPct val="74000"/>
            </a:pPr>
            <a:endParaRPr lang="en-US" sz="2400" dirty="0" smtClean="0"/>
          </a:p>
          <a:p>
            <a:pPr marL="342900" indent="-342900">
              <a:buSzPct val="74000"/>
              <a:buFont typeface="Wingdings" pitchFamily="2" charset="2"/>
              <a:buChar char="Ø"/>
            </a:pPr>
            <a:r>
              <a:rPr lang="en-US" sz="2400" dirty="0"/>
              <a:t>Was this a </a:t>
            </a:r>
            <a:r>
              <a:rPr lang="en-US" sz="2400" dirty="0" smtClean="0"/>
              <a:t>sign </a:t>
            </a:r>
            <a:r>
              <a:rPr lang="en-US" sz="2400" dirty="0"/>
              <a:t>of judgment on the people?</a:t>
            </a:r>
            <a:r>
              <a:rPr lang="en-US" sz="2400" dirty="0" smtClean="0"/>
              <a:t> </a:t>
            </a:r>
          </a:p>
          <a:p>
            <a:pPr marL="342900" indent="-342900">
              <a:buSzPct val="74000"/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SzPct val="74000"/>
              <a:buFont typeface="Wingdings" pitchFamily="2" charset="2"/>
              <a:buChar char="Ø"/>
            </a:pPr>
            <a:r>
              <a:rPr lang="en-US" sz="2400" dirty="0"/>
              <a:t>Was it simply that </a:t>
            </a:r>
            <a:r>
              <a:rPr lang="en-US" sz="2400" dirty="0" smtClean="0"/>
              <a:t>if He was the </a:t>
            </a:r>
            <a:r>
              <a:rPr lang="en-US" sz="2400" dirty="0" smtClean="0"/>
              <a:t>“light </a:t>
            </a:r>
            <a:r>
              <a:rPr lang="en-US" sz="2400" dirty="0" smtClean="0"/>
              <a:t>come into the </a:t>
            </a:r>
            <a:r>
              <a:rPr lang="en-US" sz="2400" dirty="0" smtClean="0"/>
              <a:t>world”, that </a:t>
            </a:r>
            <a:r>
              <a:rPr lang="en-US" sz="2400" dirty="0" smtClean="0"/>
              <a:t>the darkness </a:t>
            </a:r>
            <a:r>
              <a:rPr lang="en-US" sz="2400" dirty="0" smtClean="0"/>
              <a:t>was a sign of His pending</a:t>
            </a:r>
            <a:r>
              <a:rPr lang="en-US" sz="2400" dirty="0" smtClean="0"/>
              <a:t> </a:t>
            </a:r>
            <a:r>
              <a:rPr lang="en-US" sz="2400" dirty="0" smtClean="0"/>
              <a:t>death?</a:t>
            </a:r>
          </a:p>
          <a:p>
            <a:pPr marL="342900" indent="-342900">
              <a:buSzPct val="74000"/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SzPct val="74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was this shroud of darkness the greatest effort by the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challenge the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had in the Father?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8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-5139" r="7347" b="5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" y="2521059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Mat 27: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46</a:t>
            </a:r>
            <a:r>
              <a:rPr lang="x-none" sz="2800" b="1"/>
              <a:t>  </a:t>
            </a:r>
            <a:r>
              <a:rPr lang="x-none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about the ninth hour Jesus cried out with a loud voice, saying, "Eli, Eli, lama sabachthani?" that is, "MY GOD, MY GOD, WHY HAVE YOU FORSAKEN ME?"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1371600"/>
            <a:ext cx="733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at the end of the three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hours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darkness…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7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619</TotalTime>
  <Words>821</Words>
  <Application>Microsoft Office PowerPoint</Application>
  <PresentationFormat>On-screen Show (4:3)</PresentationFormat>
  <Paragraphs>104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Darkness at the cross</dc:title>
  <dc:creator>Campbell</dc:creator>
  <cp:lastModifiedBy>Danny</cp:lastModifiedBy>
  <cp:revision>35</cp:revision>
  <dcterms:created xsi:type="dcterms:W3CDTF">2018-12-29T15:57:24Z</dcterms:created>
  <dcterms:modified xsi:type="dcterms:W3CDTF">2020-11-22T03:20:35Z</dcterms:modified>
</cp:coreProperties>
</file>