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3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EA6CD2-F737-46A9-BEA7-1ADB079A0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E00F-F9E3-427D-9F8D-AB513E4D2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3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0FFC-BA3A-4658-9456-7E24BCFBC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C9D667-999B-4B20-AE8F-E2FFDF2AC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CF09-21A7-4F07-B7AE-B46253B18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FDB0-1ABA-4596-B840-55A80F408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24EDF-CECE-4216-8403-B17C97832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CA49-31BA-4975-849F-62FA59D9A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64C33-CB49-4D11-AE3F-09649434B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938"/>
            <a:ext cx="342900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5D9879-49F7-4255-AEB7-F7F3AB0DE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4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C1371B-8E35-4655-891A-8BFFF7E43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10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938"/>
            <a:ext cx="2974975" cy="382587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938"/>
            <a:ext cx="3581400" cy="382587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575" y="6315075"/>
            <a:ext cx="1189038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F2516B-0E63-4DDB-BBF7-1AC93A181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1" r:id="rId5"/>
    <p:sldLayoutId id="2147483699" r:id="rId6"/>
    <p:sldLayoutId id="2147483692" r:id="rId7"/>
    <p:sldLayoutId id="2147483700" r:id="rId8"/>
    <p:sldLayoutId id="2147483701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38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7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500"/>
        </a:spcBef>
        <a:spcAft>
          <a:spcPct val="0"/>
        </a:spcAft>
        <a:buClr>
          <a:srgbClr val="B77851"/>
        </a:buClr>
        <a:buSzPct val="85000"/>
        <a:buFont typeface="Wingdings 2" pitchFamily="18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400"/>
        </a:spcBef>
        <a:spcAft>
          <a:spcPct val="0"/>
        </a:spcAft>
        <a:buClr>
          <a:srgbClr val="776A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B6AD7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352800"/>
            <a:ext cx="491490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638800"/>
            <a:ext cx="4876800" cy="990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/>
              <a:t>Reading - Luke 23:33-43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7162800" cy="2438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Lessons For Us From the Cross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three cros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24013"/>
            <a:ext cx="2438400" cy="35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9916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Fourth Lesson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6400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/>
              <a:t>We Deserve To Be Punished For Our 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305800" cy="4648200"/>
          </a:xfrm>
        </p:spPr>
        <p:txBody>
          <a:bodyPr/>
          <a:lstStyle/>
          <a:p>
            <a:r>
              <a:rPr lang="en-US" sz="3200" b="1" i="1" dirty="0"/>
              <a:t>"We are in same condemnation--and we justly.“</a:t>
            </a:r>
            <a:endParaRPr lang="en-US" sz="3200" dirty="0"/>
          </a:p>
          <a:p>
            <a:r>
              <a:rPr lang="en-US" sz="3600" dirty="0"/>
              <a:t>Could it be that we do not consider ourselves deserving of punishment?</a:t>
            </a:r>
          </a:p>
          <a:p>
            <a:r>
              <a:rPr lang="en-US" sz="3600" dirty="0"/>
              <a:t>It’s easy to justify our actions. </a:t>
            </a:r>
          </a:p>
          <a:p>
            <a:pPr marL="0" indent="0" algn="ctr">
              <a:buNone/>
            </a:pPr>
            <a:r>
              <a:rPr lang="en-US" sz="6000" b="1" i="1" dirty="0"/>
              <a:t>(1 Corinthians 11:31-32)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1066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There is a penalty that must be paid.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077200" cy="4419600"/>
          </a:xfrm>
        </p:spPr>
        <p:txBody>
          <a:bodyPr/>
          <a:lstStyle/>
          <a:p>
            <a:r>
              <a:rPr lang="en-US" sz="5400" b="1" i="1" dirty="0"/>
              <a:t>(Romans 6:23) </a:t>
            </a:r>
          </a:p>
          <a:p>
            <a:r>
              <a:rPr lang="en-US" sz="5400" dirty="0"/>
              <a:t>Payday is coming. </a:t>
            </a:r>
            <a:r>
              <a:rPr lang="en-US" sz="5400" b="1" i="1" dirty="0"/>
              <a:t>(Ecclesiastes 8:11)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5457"/>
          <a:stretch/>
        </p:blipFill>
        <p:spPr>
          <a:xfrm>
            <a:off x="6096000" y="4411876"/>
            <a:ext cx="2776088" cy="2415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3200400"/>
            <a:ext cx="3962400" cy="339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685800"/>
            <a:ext cx="8686800" cy="1905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Final Lesson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/>
              <a:t>Being With Jesus Is Better than living &amp; dying in a sinful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5029200"/>
          </a:xfrm>
        </p:spPr>
        <p:txBody>
          <a:bodyPr/>
          <a:lstStyle/>
          <a:p>
            <a:r>
              <a:rPr lang="en-US" sz="4400" dirty="0"/>
              <a:t>We can find evidence that the thief was also penitent. </a:t>
            </a:r>
          </a:p>
          <a:p>
            <a:pPr marL="0" indent="0" algn="ctr">
              <a:buNone/>
            </a:pPr>
            <a:r>
              <a:rPr lang="en-US" sz="6000" b="1" i="1" dirty="0"/>
              <a:t>(Matthew 27:44)</a:t>
            </a:r>
            <a:endParaRPr lang="en-US" sz="4400" dirty="0"/>
          </a:p>
          <a:p>
            <a:r>
              <a:rPr lang="en-US" sz="4400" dirty="0"/>
              <a:t>Repentance is a changed </a:t>
            </a:r>
            <a:r>
              <a:rPr lang="en-US" sz="4400" u="sng" dirty="0"/>
              <a:t>mind</a:t>
            </a:r>
            <a:r>
              <a:rPr lang="en-US" sz="4400" dirty="0"/>
              <a:t> leading to change of </a:t>
            </a:r>
            <a:r>
              <a:rPr lang="en-US" sz="4400" u="sng" dirty="0"/>
              <a:t>action</a:t>
            </a:r>
            <a:r>
              <a:rPr lang="en-US" sz="4400" dirty="0"/>
              <a:t>. </a:t>
            </a:r>
          </a:p>
          <a:p>
            <a:pPr marL="0" indent="0" algn="ctr">
              <a:buNone/>
            </a:pPr>
            <a:r>
              <a:rPr lang="en-US" sz="6000" b="1" i="1" dirty="0"/>
              <a:t>(Luke 13:3)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Forgiveness After Death?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001000" cy="4419600"/>
          </a:xfrm>
        </p:spPr>
        <p:txBody>
          <a:bodyPr/>
          <a:lstStyle/>
          <a:p>
            <a:r>
              <a:rPr lang="en-US" sz="5400" dirty="0"/>
              <a:t>Repentance? Sure.  </a:t>
            </a:r>
          </a:p>
          <a:p>
            <a:r>
              <a:rPr lang="en-US" sz="5400" dirty="0"/>
              <a:t>But forgiveness?  No way!</a:t>
            </a:r>
          </a:p>
          <a:p>
            <a:pPr marL="0" indent="0" algn="ctr">
              <a:buNone/>
            </a:pPr>
            <a:r>
              <a:rPr lang="en-US" sz="7200" b="1" i="1" dirty="0"/>
              <a:t>(Acts 17:30)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48600" cy="3657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Had the thief waited a few more hours, or possibly even one more minute -- he could have forfeited his chance to be with Jesus forever.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105400"/>
            <a:ext cx="7924800" cy="990600"/>
          </a:xfrm>
        </p:spPr>
        <p:txBody>
          <a:bodyPr/>
          <a:lstStyle/>
          <a:p>
            <a:r>
              <a:rPr lang="en-US" dirty="0"/>
              <a:t>What about you right now?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8843"/>
            <a:ext cx="3429000" cy="3006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three cros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84" y="3276600"/>
            <a:ext cx="247111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991600" cy="2057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Can We  look For a </a:t>
            </a:r>
            <a:r>
              <a:rPr lang="en-US" b="1" dirty="0" err="1">
                <a:solidFill>
                  <a:srgbClr val="FF0000"/>
                </a:solidFill>
              </a:rPr>
              <a:t>LOophole</a:t>
            </a:r>
            <a:r>
              <a:rPr lang="en-US" b="1" dirty="0"/>
              <a:t> 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/>
              <a:t>The “Loophole”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305800" cy="4648200"/>
          </a:xfrm>
        </p:spPr>
        <p:txBody>
          <a:bodyPr/>
          <a:lstStyle/>
          <a:p>
            <a:r>
              <a:rPr lang="en-US" sz="4000" dirty="0"/>
              <a:t>“Is Baptism REALLY necessary?” </a:t>
            </a:r>
          </a:p>
          <a:p>
            <a:r>
              <a:rPr lang="en-US" sz="4000" dirty="0"/>
              <a:t>“What about the Thief on the Cross? He wasn’t baptized.”</a:t>
            </a:r>
          </a:p>
          <a:p>
            <a:r>
              <a:rPr lang="en-US" sz="4000" dirty="0"/>
              <a:t>Do you think that you can find salvation in a similar way to the thief on the cross?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Wrong With Deathbed Repentance?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/>
              <a:t>The danger lies in not knowing when you are scheduled to die. </a:t>
            </a:r>
          </a:p>
          <a:p>
            <a:pPr marL="0" indent="0" algn="ctr">
              <a:buNone/>
            </a:pPr>
            <a:r>
              <a:rPr lang="en-US" sz="5400" b="1" i="1" dirty="0"/>
              <a:t>(Acts 22:16)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/>
              <a:t>We Are In The Presence Of Deity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sz="3600"/>
              <a:t>Many do not recognize any deity at all in Jesus, considering him "just an ordinary man" with "extraordinary charisma and power." - Certainly not God in the flesh.</a:t>
            </a:r>
          </a:p>
          <a:p>
            <a:pPr>
              <a:buFont typeface="Monotype Sorts" charset="2"/>
              <a:buNone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153400" cy="2819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/>
              <a:t>Have you ever REALLY thought of receiving salvation just like the Thief on the Cross?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3886200"/>
            <a:ext cx="7239000" cy="2209800"/>
          </a:xfrm>
        </p:spPr>
        <p:txBody>
          <a:bodyPr/>
          <a:lstStyle/>
          <a:p>
            <a:r>
              <a:rPr lang="en-US" sz="3600" dirty="0"/>
              <a:t>Baptism vs. Crucifixion – Which do you choose?</a:t>
            </a:r>
          </a:p>
        </p:txBody>
      </p:sp>
      <p:pic>
        <p:nvPicPr>
          <p:cNvPr id="32772" name="Picture 3" descr="three cros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83100"/>
            <a:ext cx="16383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153400" cy="1371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Men Can Say Anything They Like About Jesus Now…</a:t>
            </a:r>
            <a:endParaRPr lang="en-US" sz="5400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648200"/>
          </a:xfrm>
        </p:spPr>
        <p:txBody>
          <a:bodyPr/>
          <a:lstStyle/>
          <a:p>
            <a:r>
              <a:rPr lang="en-US" sz="3200" dirty="0"/>
              <a:t>Judgment will stop all this.</a:t>
            </a:r>
          </a:p>
          <a:p>
            <a:pPr marL="0" indent="0">
              <a:buNone/>
            </a:pPr>
            <a:r>
              <a:rPr lang="en-US" sz="6000" b="1" i="1" dirty="0"/>
              <a:t>(Romans 14:11-12) </a:t>
            </a:r>
          </a:p>
          <a:p>
            <a:pPr marL="0" indent="0">
              <a:buNone/>
            </a:pPr>
            <a:r>
              <a:rPr lang="en-US" sz="6000" b="1" i="1" dirty="0"/>
              <a:t>(Philippians 2:10-11)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42201"/>
            <a:ext cx="3810000" cy="2695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7862" y="2971800"/>
            <a:ext cx="4968949" cy="381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6868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Second Lesson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There Is Life After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7772400" cy="44196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i="1" dirty="0"/>
              <a:t>"Lord, </a:t>
            </a:r>
            <a:r>
              <a:rPr lang="en-US" b="1" i="1" u="dbl" dirty="0"/>
              <a:t>remember me</a:t>
            </a:r>
            <a:r>
              <a:rPr lang="en-US" b="1" i="1" dirty="0"/>
              <a:t> when You come into Your kingdom."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/>
              <a:t>Many do not recognize this.</a:t>
            </a:r>
            <a:r>
              <a:rPr lang="en-US" sz="3200" b="1" i="1" dirty="0"/>
              <a:t>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600" b="1" i="1" dirty="0"/>
              <a:t>(1 Timothy 4:1-2)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/>
              <a:t>Redbook Magazine poll [2002] of our nation’s seminaries.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/>
              <a:t>Of the ministers in training: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/>
              <a:t>56 percent rejected the virgin birth of Jesus Christ,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b="1" u="words" dirty="0"/>
              <a:t>71 percent rejected that there was life after death. </a:t>
            </a:r>
            <a:endParaRPr lang="en-US" sz="36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/>
              <a:t>54 percent rejected the bodily resurrection of Jesus Christ.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342612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8392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Third Lesson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Kingdom Would Soon Be Established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7772400" cy="44196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i="1" dirty="0"/>
              <a:t>"Lord, remember me </a:t>
            </a:r>
            <a:r>
              <a:rPr lang="en-US" b="1" i="1" u="dbl" dirty="0">
                <a:solidFill>
                  <a:srgbClr val="FF0000"/>
                </a:solidFill>
              </a:rPr>
              <a:t>when</a:t>
            </a:r>
            <a:r>
              <a:rPr lang="en-US" b="1" i="1" dirty="0"/>
              <a:t> You come into Your kingdom."</a:t>
            </a: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He knew Christ would </a:t>
            </a:r>
            <a:r>
              <a:rPr lang="en-US" b="1" dirty="0"/>
              <a:t>soon</a:t>
            </a:r>
            <a:r>
              <a:rPr lang="en-US" dirty="0"/>
              <a:t> set the kingdom up and that being in it was equal to going to Heaven.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600" b="1" i="1" dirty="0"/>
              <a:t>(Luke 17:20)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There are many ways that the thief could have learned of the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686800" cy="5257800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John the Baptist preached concerning the coming of the Messiah and the kingdom.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Jesus preached about the kingdom to all of Judea &amp; Galilee.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The Apostles were sent on a limited commission to do the same.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With the notoriety of all the happenings in this region a person would have had to be a hermit or a foreigner to NOT have heard about the kingdom.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</Template>
  <TotalTime>325</TotalTime>
  <Words>543</Words>
  <Application>Microsoft Office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Constantia</vt:lpstr>
      <vt:lpstr>Monotype Sorts</vt:lpstr>
      <vt:lpstr>Wingdings</vt:lpstr>
      <vt:lpstr>Wingdings 2</vt:lpstr>
      <vt:lpstr>Currency</vt:lpstr>
      <vt:lpstr>Lessons For Us From the Cross </vt:lpstr>
      <vt:lpstr>We Are In The Presence Of Deity</vt:lpstr>
      <vt:lpstr>Men Can Say Anything They Like About Jesus Now…</vt:lpstr>
      <vt:lpstr>Second Lesson </vt:lpstr>
      <vt:lpstr>There Is Life After Death</vt:lpstr>
      <vt:lpstr>Redbook Magazine poll [2002] of our nation’s seminaries.</vt:lpstr>
      <vt:lpstr>Third Lesson </vt:lpstr>
      <vt:lpstr>The Kingdom Would Soon Be Established</vt:lpstr>
      <vt:lpstr>There are many ways that the thief could have learned of the kingdom</vt:lpstr>
      <vt:lpstr>Fourth Lesson  </vt:lpstr>
      <vt:lpstr>We Deserve To Be Punished For Our Crimes</vt:lpstr>
      <vt:lpstr>There is a penalty that must be paid.</vt:lpstr>
      <vt:lpstr>Final Lesson </vt:lpstr>
      <vt:lpstr>Being With Jesus Is Better than living &amp; dying in a sinful way</vt:lpstr>
      <vt:lpstr>Forgiveness After Death?</vt:lpstr>
      <vt:lpstr>Had the thief waited a few more hours, or possibly even one more minute -- he could have forfeited his chance to be with Jesus forever. </vt:lpstr>
      <vt:lpstr>Can We  look For a LOophole ?</vt:lpstr>
      <vt:lpstr>The “Loophole”</vt:lpstr>
      <vt:lpstr>What Is Wrong With Deathbed Repentance?</vt:lpstr>
      <vt:lpstr>Have you ever REALLY thought of receiving salvation just like the Thief on the Cross?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Thief on the Cross Knew</dc:title>
  <dc:creator>WMaxx</dc:creator>
  <cp:lastModifiedBy>Bill McIlvain</cp:lastModifiedBy>
  <cp:revision>35</cp:revision>
  <cp:lastPrinted>1601-01-01T00:00:00Z</cp:lastPrinted>
  <dcterms:created xsi:type="dcterms:W3CDTF">1601-01-01T00:00:00Z</dcterms:created>
  <dcterms:modified xsi:type="dcterms:W3CDTF">2020-10-31T21:18:00Z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TC010689821033</vt:lpwstr>
  </property>
</Properties>
</file>