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6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7D80-CB30-1A4F-96BD-31E33B503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Thanksgiving and Repentance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40533-666F-F64B-9478-BA21E6F0E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Psalm 51</a:t>
            </a:r>
          </a:p>
        </p:txBody>
      </p:sp>
    </p:spTree>
    <p:extLst>
      <p:ext uri="{BB962C8B-B14F-4D97-AF65-F5344CB8AC3E}">
        <p14:creationId xmlns:p14="http://schemas.microsoft.com/office/powerpoint/2010/main" val="173204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E72A-5A76-C147-8905-64FB646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Samuel 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A310-154C-5748-A078-1CC82A7A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29" y="2368628"/>
            <a:ext cx="9000781" cy="4120308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/>
              <a:t>War with Syrian Coalition; David and Abishai conquer at </a:t>
            </a:r>
            <a:r>
              <a:rPr lang="en-US" sz="2900" dirty="0" err="1"/>
              <a:t>Helam</a:t>
            </a:r>
            <a:r>
              <a:rPr lang="en-US" sz="2900" dirty="0"/>
              <a:t> beyond the Euphrates (</a:t>
            </a:r>
            <a:r>
              <a:rPr lang="en-US" sz="2900" dirty="0" err="1"/>
              <a:t>Chpt</a:t>
            </a:r>
            <a:r>
              <a:rPr lang="en-US" sz="2900" dirty="0"/>
              <a:t>. 10)</a:t>
            </a:r>
          </a:p>
          <a:p>
            <a:r>
              <a:rPr lang="en-US" sz="2900" dirty="0"/>
              <a:t>Siege at Rabbah beyond the Jordan, South of Ammon, during Spring Campaign</a:t>
            </a:r>
          </a:p>
          <a:p>
            <a:r>
              <a:rPr lang="en-US" sz="2900" dirty="0"/>
              <a:t>David remains in Jerusalem</a:t>
            </a:r>
          </a:p>
          <a:p>
            <a:r>
              <a:rPr lang="en-US" sz="2900" dirty="0"/>
              <a:t>Bathsheba, Wife of Uriah the Hittite, Temptation, and Sin</a:t>
            </a:r>
          </a:p>
          <a:p>
            <a:r>
              <a:rPr lang="en-US" sz="2900" dirty="0"/>
              <a:t>Uriah returns with an upright spirit</a:t>
            </a:r>
          </a:p>
          <a:p>
            <a:r>
              <a:rPr lang="en-US" sz="2900" dirty="0"/>
              <a:t>Deception and Murder</a:t>
            </a:r>
          </a:p>
          <a:p>
            <a:r>
              <a:rPr lang="en-US" sz="2900" dirty="0"/>
              <a:t>Displeasing the Lord (v. 27) and the Sermon of Nathan (12:1-9)</a:t>
            </a:r>
          </a:p>
        </p:txBody>
      </p:sp>
    </p:spTree>
    <p:extLst>
      <p:ext uri="{BB962C8B-B14F-4D97-AF65-F5344CB8AC3E}">
        <p14:creationId xmlns:p14="http://schemas.microsoft.com/office/powerpoint/2010/main" val="319174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1093-8A4D-6148-BF21-45770986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783080"/>
            <a:ext cx="8991600" cy="1645920"/>
          </a:xfrm>
        </p:spPr>
        <p:txBody>
          <a:bodyPr/>
          <a:lstStyle/>
          <a:p>
            <a:r>
              <a:rPr lang="en-US" dirty="0"/>
              <a:t>The Mortification of Sin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86F7E-0C4C-F949-BEAD-AE47AD438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5194" y="3852350"/>
            <a:ext cx="6801612" cy="264615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See,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Confess,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Mourn,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Hate</a:t>
            </a:r>
          </a:p>
        </p:txBody>
      </p:sp>
    </p:spTree>
    <p:extLst>
      <p:ext uri="{BB962C8B-B14F-4D97-AF65-F5344CB8AC3E}">
        <p14:creationId xmlns:p14="http://schemas.microsoft.com/office/powerpoint/2010/main" val="25270264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297</TotalTime>
  <Words>93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Thanksgiving and Repentance</vt:lpstr>
      <vt:lpstr>2 Samuel 10-12</vt:lpstr>
      <vt:lpstr>The Mortification of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Elijah Hickey</dc:creator>
  <cp:lastModifiedBy>Elijah Hickey</cp:lastModifiedBy>
  <cp:revision>9</cp:revision>
  <dcterms:created xsi:type="dcterms:W3CDTF">2020-11-29T00:11:56Z</dcterms:created>
  <dcterms:modified xsi:type="dcterms:W3CDTF">2020-11-29T05:09:16Z</dcterms:modified>
</cp:coreProperties>
</file>