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3" r:id="rId5"/>
    <p:sldId id="261" r:id="rId6"/>
    <p:sldId id="264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91" r:id="rId18"/>
    <p:sldId id="282" r:id="rId19"/>
    <p:sldId id="283" r:id="rId20"/>
    <p:sldId id="284" r:id="rId21"/>
    <p:sldId id="287" r:id="rId22"/>
    <p:sldId id="289" r:id="rId23"/>
    <p:sldId id="288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0F668B0-D09A-4FDC-8C38-913590C3B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1A81719-C12D-48D6-9560-87FB8B7A54F4}" type="datetimeFigureOut">
              <a:rPr lang="en-US" smtClean="0"/>
              <a:pPr>
                <a:defRPr/>
              </a:pPr>
              <a:t>12/19/2020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pull dir="lu"/>
  </p:transition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81450"/>
            <a:ext cx="2857500" cy="2876550"/>
          </a:xfrm>
          <a:prstGeom prst="rect">
            <a:avLst/>
          </a:prstGeom>
        </p:spPr>
      </p:pic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4495800" cy="609600"/>
          </a:xfrm>
        </p:spPr>
        <p:txBody>
          <a:bodyPr>
            <a:normAutofit fontScale="92500"/>
          </a:bodyPr>
          <a:lstStyle/>
          <a:p>
            <a:pPr marR="0" eaLnBrk="1" hangingPunct="1"/>
            <a:r>
              <a:rPr lang="en-US" sz="2800" b="1" dirty="0"/>
              <a:t>Reading – Ecclesiastes 11:1-10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0325"/>
            <a:ext cx="6477000" cy="166687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The Futility of Godless Pleasure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" y="14534"/>
            <a:ext cx="4914530" cy="32763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3581400"/>
          </a:xfrm>
        </p:spPr>
        <p:txBody>
          <a:bodyPr anchor="t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i="1" dirty="0"/>
              <a:t>(Ecclesiastes 1:13-15)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You may find yourself in a horrible situation with sorrows beyond measure. Drinking and doing drugs won't alter the situation.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There is no escape hatch from reality!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You cannot count what is not there; and there are no answers in escapism.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8458200" cy="7429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/>
              <a:t>2 -There are some things you can't change: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4340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181600" cy="3886199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z="4800" b="1" i="1" dirty="0"/>
              <a:t>(Ecclesiastes 2:1-3)</a:t>
            </a:r>
          </a:p>
          <a:p>
            <a:r>
              <a:rPr lang="en-US" sz="4000" dirty="0"/>
              <a:t>Life doesn't make any more sense when you alter your mind with chemicals.  No, it makes even </a:t>
            </a:r>
            <a:r>
              <a:rPr lang="en-US" sz="4000" u="sng" dirty="0"/>
              <a:t>less</a:t>
            </a:r>
            <a:r>
              <a:rPr lang="en-US" sz="4000" dirty="0"/>
              <a:t> sense. </a:t>
            </a:r>
          </a:p>
          <a:p>
            <a:pPr eaLnBrk="1" hangingPunct="1"/>
            <a:endParaRPr lang="en-US" sz="4000" b="1" dirty="0"/>
          </a:p>
          <a:p>
            <a:pPr eaLnBrk="1" hangingPunct="1"/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1619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/>
              <a:t>3 - Truth Does Not Reside in an Altered State of Consciousness: </a:t>
            </a:r>
          </a:p>
        </p:txBody>
      </p:sp>
    </p:spTree>
  </p:cSld>
  <p:clrMapOvr>
    <a:masterClrMapping/>
  </p:clrMapOvr>
  <p:transition spd="med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867400" cy="5257800"/>
          </a:xfrm>
        </p:spPr>
        <p:txBody>
          <a:bodyPr anchor="t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i="1" dirty="0"/>
              <a:t>(Ecclesiastes 2:10-11)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And the harder you look, the more frustrating it is, until you wake up one morning and realize that you are </a:t>
            </a:r>
            <a:r>
              <a:rPr lang="en-US" sz="2800" b="1" u="sng" dirty="0"/>
              <a:t>never</a:t>
            </a:r>
            <a:r>
              <a:rPr lang="en-US" sz="2800" dirty="0"/>
              <a:t> going to capture the meaning of life in a pill you swallow or a sensation of the flesh.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096000" cy="1619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>4 - Looking for truth in such places only brings frustration: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0" y="4419600"/>
            <a:ext cx="3677720" cy="230505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3" descr="niagara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3657600" cy="2438400"/>
          </a:xfr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Addiction like a river</a:t>
            </a:r>
          </a:p>
        </p:txBody>
      </p:sp>
      <p:pic>
        <p:nvPicPr>
          <p:cNvPr id="24580" name="Picture 4" descr="niagara-fa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57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3" descr="Seagull on ic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1828800" cy="1219200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Unsuspecting Birds</a:t>
            </a:r>
          </a:p>
        </p:txBody>
      </p:sp>
      <p:pic>
        <p:nvPicPr>
          <p:cNvPr id="25604" name="Picture 4" descr="seagulls on ice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20528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seagull on 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3782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eagulls fly over 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2750"/>
            <a:ext cx="8001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429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5400">
                <a:solidFill>
                  <a:srgbClr val="FF0000"/>
                </a:solidFill>
              </a:rPr>
              <a:t>Have you ever had your claws into something so deep you despaired of getting them out?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Hanging On Too Long Makes It Harder To Fly Away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Pleasure when rightly understood is good. </a:t>
            </a:r>
          </a:p>
          <a:p>
            <a:pPr eaLnBrk="1" hangingPunct="1"/>
            <a:r>
              <a:rPr lang="en-US" sz="4400" b="1" i="1" dirty="0"/>
              <a:t>(Ecclesiastes 3:4)</a:t>
            </a:r>
            <a:r>
              <a:rPr lang="en-US" sz="4400" dirty="0"/>
              <a:t> … </a:t>
            </a:r>
            <a:r>
              <a:rPr lang="en-US" sz="4400" b="1" i="1" dirty="0"/>
              <a:t>A time to weep, And a time to laugh; A time to mourn, And a time to dance;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>5 - Life Is Not Primarily About Pleasure: </a:t>
            </a:r>
          </a:p>
        </p:txBody>
      </p:sp>
    </p:spTree>
  </p:cSld>
  <p:clrMapOvr>
    <a:masterClrMapping/>
  </p:clrMapOvr>
  <p:transition spd="med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 anchor="t">
            <a:normAutofit/>
          </a:bodyPr>
          <a:lstStyle/>
          <a:p>
            <a:r>
              <a:rPr lang="en-US" sz="4400" dirty="0"/>
              <a:t>Sorrow and Hardship are more important than pleasure:</a:t>
            </a:r>
          </a:p>
          <a:p>
            <a:pPr marL="0" indent="0">
              <a:buNone/>
            </a:pPr>
            <a:r>
              <a:rPr lang="en-US" sz="7200" b="1" i="1" dirty="0"/>
              <a:t>(Ecclesiastes 7:1-5)</a:t>
            </a:r>
            <a:r>
              <a:rPr lang="en-US" sz="6600" dirty="0"/>
              <a:t>  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6858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A Paradox: </a:t>
            </a:r>
          </a:p>
        </p:txBody>
      </p:sp>
    </p:spTree>
    <p:extLst>
      <p:ext uri="{BB962C8B-B14F-4D97-AF65-F5344CB8AC3E}">
        <p14:creationId xmlns:p14="http://schemas.microsoft.com/office/powerpoint/2010/main" val="2211197165"/>
      </p:ext>
    </p:extLst>
  </p:cSld>
  <p:clrMapOvr>
    <a:masterClrMapping/>
  </p:clrMapOvr>
  <p:transition spd="med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5334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It is possible that sexual immorality wrecks more lives than alcohol and drugs.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Disease – Pregnancy -- Marrying the wrong person for the wrong reason -- Loss of self-respect – Loss of a good name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300" u="sng" dirty="0">
                <a:solidFill>
                  <a:srgbClr val="FF0000"/>
                </a:solidFill>
              </a:rPr>
              <a:t>Sexual immorality will cost you!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4958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5300" b="1" dirty="0"/>
              <a:t>Ecclesiastes 7:26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20" y="4114800"/>
            <a:ext cx="3713380" cy="2219325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324600" cy="24384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700" dirty="0"/>
              <a:t>Conclusions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2390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Many think that ungodly pleasure or entertainment should be easy to avoid because all entertainment and pleasure is optional.  -- Not true.  </a:t>
            </a:r>
          </a:p>
          <a:p>
            <a:pPr eaLnBrk="1" hangingPunct="1"/>
            <a:r>
              <a:rPr lang="en-US" sz="2800" dirty="0"/>
              <a:t>We need pleasure, and we must have entertainment.</a:t>
            </a:r>
          </a:p>
          <a:p>
            <a:pPr eaLnBrk="1" hangingPunct="1"/>
            <a:r>
              <a:rPr lang="en-US" sz="2800" dirty="0"/>
              <a:t>But choose carefully what kind of pleasure you seek, and be aware of the price of ungodly pleasure.  </a:t>
            </a:r>
          </a:p>
          <a:p>
            <a:pPr eaLnBrk="1" hangingPunct="1"/>
            <a:r>
              <a:rPr lang="en-US" sz="2800" dirty="0"/>
              <a:t>Realize that true pleasure and happiness can only come from places approved by God: </a:t>
            </a:r>
            <a:r>
              <a:rPr lang="en-US" sz="3600" b="1" dirty="0"/>
              <a:t>Ecclesiastes 11:9.</a:t>
            </a:r>
            <a:r>
              <a:rPr lang="en-US" sz="3600" dirty="0"/>
              <a:t>  </a:t>
            </a:r>
            <a:endParaRPr lang="en-US" sz="2800" dirty="0"/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10668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Clearing up one misunderstanding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4000" dirty="0"/>
              <a:t>Living in sin and futility is my fault not my fate: </a:t>
            </a:r>
            <a:r>
              <a:rPr lang="en-US" sz="4000" b="1" i="1" dirty="0"/>
              <a:t>(Ecclesiastes 7:29)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4800" dirty="0"/>
              <a:t>Strive For Eternity: </a:t>
            </a:r>
            <a:r>
              <a:rPr lang="en-US" sz="5400" b="1" i="1" dirty="0"/>
              <a:t>(Ecclesiastes 12:13-14)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5400" b="1" i="1" dirty="0"/>
              <a:t>(Ecclesiastes 5:20) </a:t>
            </a:r>
            <a:endParaRPr lang="en-US" sz="5400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7696200" cy="8191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Enjoy the gifts of God: </a:t>
            </a:r>
            <a:r>
              <a:rPr lang="en-US" sz="3200" b="1" i="1" dirty="0"/>
              <a:t>(Ecclesiastes 3:12-14) </a:t>
            </a:r>
            <a:endParaRPr lang="en-US" sz="32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king-solo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 anchor="t"/>
          <a:lstStyle/>
          <a:p>
            <a:pPr eaLnBrk="1" hangingPunct="1"/>
            <a:r>
              <a:rPr lang="en-US" sz="2800" b="1" dirty="0"/>
              <a:t>1 Kings 11 tells of how Solomon built temples to false gods of his wives. </a:t>
            </a:r>
          </a:p>
          <a:p>
            <a:pPr eaLnBrk="1" hangingPunct="1"/>
            <a:r>
              <a:rPr lang="en-US" sz="2800" b="1" dirty="0"/>
              <a:t>It tells how angry God was with him for doing so. </a:t>
            </a:r>
          </a:p>
          <a:p>
            <a:pPr eaLnBrk="1" hangingPunct="1"/>
            <a:r>
              <a:rPr lang="en-US" sz="2800" b="1" dirty="0"/>
              <a:t>It tells how God tears the kingdom away from his family. </a:t>
            </a:r>
          </a:p>
          <a:p>
            <a:pPr eaLnBrk="1" hangingPunct="1"/>
            <a:r>
              <a:rPr lang="en-US" sz="2800" b="1" dirty="0"/>
              <a:t>I don't find any verses that say he repented and came back to God. </a:t>
            </a:r>
          </a:p>
          <a:p>
            <a:pPr eaLnBrk="1" hangingPunct="1"/>
            <a:r>
              <a:rPr lang="en-US" sz="2800" b="1" dirty="0"/>
              <a:t>That indeed sounds like a tragic story!  </a:t>
            </a:r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850"/>
            <a:ext cx="7620000" cy="742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cap="all" dirty="0"/>
              <a:t>The End of the Story</a:t>
            </a:r>
            <a:r>
              <a:rPr lang="en-US" b="1" u="sng" cap="all" dirty="0"/>
              <a:t>: </a:t>
            </a:r>
            <a:endParaRPr lang="en-US" dirty="0"/>
          </a:p>
        </p:txBody>
      </p:sp>
    </p:spTree>
  </p:cSld>
  <p:clrMapOvr>
    <a:masterClrMapping/>
  </p:clrMapOvr>
  <p:transition spd="med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791200" cy="4724400"/>
          </a:xfrm>
        </p:spPr>
        <p:txBody>
          <a:bodyPr/>
          <a:lstStyle/>
          <a:p>
            <a:pPr eaLnBrk="1" hangingPunct="1"/>
            <a:r>
              <a:rPr lang="en-US" sz="3600"/>
              <a:t>I don’t know how Joe’s story will end because the last chapter remains to be written.</a:t>
            </a:r>
          </a:p>
          <a:p>
            <a:pPr eaLnBrk="1" hangingPunct="1"/>
            <a:r>
              <a:rPr lang="en-US" sz="3600"/>
              <a:t>Have you found a little bit  of Joe’s life in you?</a:t>
            </a:r>
          </a:p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850"/>
            <a:ext cx="7620000" cy="742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cap="all" dirty="0"/>
              <a:t>The End of the Story: </a:t>
            </a:r>
            <a:endParaRPr lang="en-US" dirty="0"/>
          </a:p>
        </p:txBody>
      </p:sp>
      <p:pic>
        <p:nvPicPr>
          <p:cNvPr id="37892" name="Picture 3" descr="Working Man 1al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41458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257800" cy="4724400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sz="3200" b="1" dirty="0"/>
              <a:t>If you can see a </a:t>
            </a:r>
            <a:r>
              <a:rPr lang="en-US" sz="3200" b="1" u="sng" dirty="0"/>
              <a:t>lot</a:t>
            </a:r>
            <a:r>
              <a:rPr lang="en-US" sz="3200" b="1" dirty="0"/>
              <a:t> of yourself in Joe, then you need to repent.  </a:t>
            </a:r>
          </a:p>
          <a:p>
            <a:pPr eaLnBrk="1" hangingPunct="1"/>
            <a:r>
              <a:rPr lang="en-US" sz="3200" b="1" dirty="0"/>
              <a:t>Christ will take you back.</a:t>
            </a:r>
          </a:p>
          <a:p>
            <a:pPr eaLnBrk="1" hangingPunct="1"/>
            <a:endParaRPr lang="en-US" sz="2400" b="1" dirty="0"/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 eaLnBrk="1" hangingPunct="1"/>
            <a:r>
              <a:rPr lang="en-US" sz="2800" b="1" dirty="0"/>
              <a:t>There’s something  we can say with certainty, if you are not in Christ, you will not make heaven as your eternal destination.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850"/>
            <a:ext cx="7620000" cy="742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cap="all" dirty="0"/>
              <a:t>The End of the Story: </a:t>
            </a:r>
            <a:endParaRPr lang="en-US" dirty="0"/>
          </a:p>
        </p:txBody>
      </p:sp>
      <p:pic>
        <p:nvPicPr>
          <p:cNvPr id="38916" name="Picture 4" descr="rep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505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6019800" cy="990600"/>
          </a:xfrm>
        </p:spPr>
        <p:txBody>
          <a:bodyPr/>
          <a:lstStyle/>
          <a:p>
            <a:pPr marR="0" algn="ctr" eaLnBrk="1" hangingPunct="1"/>
            <a:r>
              <a:rPr lang="en-US" b="1" i="1" dirty="0"/>
              <a:t>(Ecclesiastes 12:7)  Then the dust will return to the earth as it was, And the spirit will return to God who gave it</a:t>
            </a:r>
            <a:r>
              <a:rPr lang="en-US" i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6477000" cy="4724400"/>
          </a:xfrm>
          <a:ln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/>
              <a:t>(Ecclesiastes 12:1)  Remember now your Creator in the days of your youth, Before the difficult days come, And the years draw near when you say, "I have no pleasure in them":</a:t>
            </a:r>
            <a:endParaRPr lang="en-US" sz="4000" dirty="0"/>
          </a:p>
        </p:txBody>
      </p:sp>
    </p:spTree>
  </p:cSld>
  <p:clrMapOvr>
    <a:masterClrMapping/>
  </p:clrMapOvr>
  <p:transition spd="med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810000" cy="43894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One is Solomon</a:t>
            </a:r>
          </a:p>
          <a:p>
            <a:pPr eaLnBrk="1" hangingPunct="1"/>
            <a:r>
              <a:rPr lang="en-US" sz="3600" dirty="0"/>
              <a:t>The other comes from my generation--which is not really so far removed from your generation.  We'll call him Joe. 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*</a:t>
            </a:r>
          </a:p>
        </p:txBody>
      </p:sp>
      <p:pic>
        <p:nvPicPr>
          <p:cNvPr id="4" name="Picture 3" descr="king-solo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67" y="609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orking Man 1al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819400"/>
            <a:ext cx="241458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Calibri"/>
                <a:ea typeface="+mj-ea"/>
                <a:cs typeface="+mj-cs"/>
              </a:rPr>
              <a:t>Two Stories of Pleasure Seekers</a:t>
            </a:r>
            <a:endParaRPr lang="en-US" sz="12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93826" cy="5334000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en-US" sz="2600" b="1" dirty="0"/>
              <a:t>Solomon was raised by a man after God's own heart.  He had riches, glory, power, and wisdom. 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2400" b="1" dirty="0"/>
              <a:t>Joe’s father lived from paycheck to paycheck and hung out in pool halls.</a:t>
            </a:r>
          </a:p>
          <a:p>
            <a:pPr eaLnBrk="1" hangingPunct="1"/>
            <a:r>
              <a:rPr lang="en-US" sz="2400" b="1" dirty="0"/>
              <a:t>Joe was relatively poor and powerless, but he was intelligent.</a:t>
            </a:r>
          </a:p>
          <a:p>
            <a:pPr eaLnBrk="1" hangingPunct="1"/>
            <a:r>
              <a:rPr lang="en-US" sz="2400" b="1" dirty="0"/>
              <a:t>Given these backgrounds, what course would you expect each to follow?  </a:t>
            </a:r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191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u="sng" cap="all" dirty="0"/>
              <a:t>Background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26" y="762000"/>
            <a:ext cx="369718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02" y="3895725"/>
            <a:ext cx="3318448" cy="22002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495800" cy="4800600"/>
          </a:xfrm>
        </p:spPr>
        <p:txBody>
          <a:bodyPr anchor="t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They both opted to seek pleasure in hedonistic living.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Ecclesiastes records a time when Solomon tested every form of pleasure.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It is unclear if Solomon was young when he decided to do this, and it doesn't really matter.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He had a choice: follow the wisdom of God or search for satisfaction in the Easy Life.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838200"/>
          </a:xfrm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cap="all" dirty="0"/>
              <a:t>Both Choose The Same Path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9012" r="7909" b="10597"/>
          <a:stretch/>
        </p:blipFill>
        <p:spPr>
          <a:xfrm>
            <a:off x="5029200" y="1371600"/>
            <a:ext cx="3699934" cy="231986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6172200" cy="3809999"/>
          </a:xfrm>
        </p:spPr>
        <p:txBody>
          <a:bodyPr anchor="t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i="1" dirty="0"/>
              <a:t>(Ecclesiastes 1:13)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i="1" dirty="0"/>
              <a:t>(Ecclesiastes 2:1)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i="1" dirty="0"/>
              <a:t>(Ecclesiastes 2:10)  Whatever my eyes desired I did not keep from them. I did not withhold my heart from any pleasure, For my heart rejoiced in all my labor; And this was my reward from all my labor.</a:t>
            </a: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419600" cy="990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u="sng" cap="all" dirty="0"/>
              <a:t>The Experiment - Solomon: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8768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81600" cy="4953000"/>
          </a:xfrm>
        </p:spPr>
        <p:txBody>
          <a:bodyPr anchor="t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He tried to hang out with other buddies at work who were in a similar condition as he was 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The life of the prodigal was sometimes fun, sometimes interesting, sometimes entertaining, but he was always left with feelings of uneasiness, and a terrible aching feeling of futility.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What did Solomon &amp; Joe discover after tasting the pleasures of wine, women, and song?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Or of drugs, beer, and rock-n-roll?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0292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u="sng" cap="all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The Experiment - Joe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295400"/>
            <a:ext cx="2795934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3429000"/>
            <a:ext cx="2476500" cy="184785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 anchor="t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i="1" dirty="0"/>
              <a:t>(Ecclesiastes 1:4-8)</a:t>
            </a:r>
            <a:endParaRPr lang="en-US" sz="4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The water cycle is the same: the rivers flow to the sea but the sea never gets full but keeps evaporating and collecting in the clouds and raining all over again.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Life under the sun can be unutterable weariness!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66675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1 - Life Under the Sun Is Vanity: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581400"/>
            <a:ext cx="5562600" cy="314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400800" cy="48768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200" b="1" dirty="0"/>
              <a:t>No matter what new things you do, see, or hear, tomorrow your hands, eyes, and ears will not be satisfied. </a:t>
            </a:r>
          </a:p>
          <a:p>
            <a:pPr eaLnBrk="1" hangingPunct="1"/>
            <a:r>
              <a:rPr lang="en-US" sz="3200" b="1" dirty="0"/>
              <a:t>You can supply your senses with every conceivable stimulation, and you will never be satisfied.  </a:t>
            </a:r>
          </a:p>
          <a:p>
            <a:pPr eaLnBrk="1" hangingPunct="1"/>
            <a:r>
              <a:rPr lang="en-US" sz="3200" b="1" dirty="0"/>
              <a:t>No matter how much alcohol you pour into your body, just like the sea, it will never be satisfied.</a:t>
            </a:r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191000" cy="7429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Life under the sun is vanity: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6400800" cy="385762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461</TotalTime>
  <Words>1073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Composite</vt:lpstr>
      <vt:lpstr>The Futility of Godless Pleasure </vt:lpstr>
      <vt:lpstr>Clearing up one misunderstanding</vt:lpstr>
      <vt:lpstr>*</vt:lpstr>
      <vt:lpstr>Background </vt:lpstr>
      <vt:lpstr>Both Choose The Same Path </vt:lpstr>
      <vt:lpstr>The Experiment - Solomon:</vt:lpstr>
      <vt:lpstr>The Experiment - Joe</vt:lpstr>
      <vt:lpstr>1 - Life Under the Sun Is Vanity: </vt:lpstr>
      <vt:lpstr>Life under the sun is vanity: </vt:lpstr>
      <vt:lpstr>2 -There are some things you can't change: </vt:lpstr>
      <vt:lpstr>3 - Truth Does Not Reside in an Altered State of Consciousness: </vt:lpstr>
      <vt:lpstr>4 - Looking for truth in such places only brings frustration: </vt:lpstr>
      <vt:lpstr>Addiction like a river</vt:lpstr>
      <vt:lpstr>Unsuspecting Birds</vt:lpstr>
      <vt:lpstr>Hanging On Too Long Makes It Harder To Fly Away</vt:lpstr>
      <vt:lpstr>5 - Life Is Not Primarily About Pleasure: </vt:lpstr>
      <vt:lpstr>A Paradox: </vt:lpstr>
      <vt:lpstr>Ecclesiastes 7:26</vt:lpstr>
      <vt:lpstr>Conclusions </vt:lpstr>
      <vt:lpstr>Enjoy the gifts of God: (Ecclesiastes 3:12-14) </vt:lpstr>
      <vt:lpstr>The End of the Story: </vt:lpstr>
      <vt:lpstr>The End of the Story: </vt:lpstr>
      <vt:lpstr>The End of the Story: </vt:lpstr>
      <vt:lpstr>(Ecclesiastes 12:1)  Remember now your Creator in the days of your youth, Before the difficult days come, And the years draw near when you say, "I have no pleasure in them":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WMaxx</dc:creator>
  <cp:lastModifiedBy>Bill McIlvain</cp:lastModifiedBy>
  <cp:revision>50</cp:revision>
  <dcterms:created xsi:type="dcterms:W3CDTF">2007-12-16T02:41:53Z</dcterms:created>
  <dcterms:modified xsi:type="dcterms:W3CDTF">2020-12-20T02:55:23Z</dcterms:modified>
</cp:coreProperties>
</file>