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88" r:id="rId5"/>
    <p:sldId id="289" r:id="rId6"/>
    <p:sldId id="290" r:id="rId7"/>
    <p:sldId id="262" r:id="rId8"/>
    <p:sldId id="263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7889E8-634A-4C32-AE8B-8853FA605A8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5387EE-8CCF-4EC3-8420-B0056C64D25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24974"/>
            <a:ext cx="4933025" cy="493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Shall We Gather At The River?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3048000"/>
            <a:ext cx="4933026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Reading: 1 Peter 3:18-21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6" y="3429000"/>
            <a:ext cx="3212094" cy="3327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676400"/>
          </a:xfrm>
        </p:spPr>
        <p:txBody>
          <a:bodyPr>
            <a:noAutofit/>
          </a:bodyPr>
          <a:lstStyle/>
          <a:p>
            <a:r>
              <a:rPr lang="en-US" sz="3600" b="1" i="1" dirty="0"/>
              <a:t>(v.13)“The end of all flesh has come…the earth is filled with violence… I will destroy them with the earth.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3550920"/>
          </a:xfrm>
        </p:spPr>
        <p:txBody>
          <a:bodyPr>
            <a:normAutofit/>
          </a:bodyPr>
          <a:lstStyle/>
          <a:p>
            <a:r>
              <a:rPr lang="en-US" b="1" i="1" dirty="0"/>
              <a:t>“Our generation is worse than Noah’s” </a:t>
            </a:r>
          </a:p>
          <a:p>
            <a:r>
              <a:rPr lang="en-US" dirty="0"/>
              <a:t>I disagree.</a:t>
            </a:r>
          </a:p>
          <a:p>
            <a:r>
              <a:rPr lang="en-US" dirty="0"/>
              <a:t>Lot of good, moral people in this area,</a:t>
            </a:r>
          </a:p>
          <a:p>
            <a:r>
              <a:rPr lang="en-US" dirty="0"/>
              <a:t>They haven’t obeyed the Gospel but they aren’t </a:t>
            </a:r>
            <a:r>
              <a:rPr lang="en-US" u="sng" dirty="0"/>
              <a:t>continually</a:t>
            </a:r>
            <a:r>
              <a:rPr lang="en-US" dirty="0"/>
              <a:t> evil, wicked &amp; filled with violence.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violence-collage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3019425" cy="246564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676400"/>
          </a:xfrm>
        </p:spPr>
        <p:txBody>
          <a:bodyPr>
            <a:noAutofit/>
          </a:bodyPr>
          <a:lstStyle/>
          <a:p>
            <a:r>
              <a:rPr lang="en-US" sz="3600" b="1" i="1" dirty="0"/>
              <a:t>(v.13)“The end of all flesh has come…the earth is filled with violence… I will destroy them with the earth.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038600" cy="3581400"/>
          </a:xfrm>
        </p:spPr>
        <p:txBody>
          <a:bodyPr>
            <a:normAutofit/>
          </a:bodyPr>
          <a:lstStyle/>
          <a:p>
            <a:r>
              <a:rPr lang="en-US" dirty="0"/>
              <a:t>The time of Noah sounds like a Jurassic Park kind of society.</a:t>
            </a:r>
          </a:p>
          <a:p>
            <a:r>
              <a:rPr lang="en-US" dirty="0"/>
              <a:t>Our world is not </a:t>
            </a:r>
            <a:r>
              <a:rPr lang="en-US" u="sng" dirty="0"/>
              <a:t>completely</a:t>
            </a:r>
            <a:r>
              <a:rPr lang="en-US" dirty="0"/>
              <a:t> filled with wickedness &amp; violence.... YET!</a:t>
            </a:r>
          </a:p>
          <a:p>
            <a:endParaRPr lang="en-US" dirty="0"/>
          </a:p>
        </p:txBody>
      </p:sp>
      <p:pic>
        <p:nvPicPr>
          <p:cNvPr id="4" name="Picture 3" descr="dinosaur violence.jpg"/>
          <p:cNvPicPr>
            <a:picLocks noChangeAspect="1"/>
          </p:cNvPicPr>
          <p:nvPr/>
        </p:nvPicPr>
        <p:blipFill>
          <a:blip r:embed="rId2"/>
          <a:srcRect l="15200" t="9296" r="2000" b="7789"/>
          <a:stretch>
            <a:fillRect/>
          </a:stretch>
        </p:blipFill>
        <p:spPr>
          <a:xfrm>
            <a:off x="4267200" y="1828800"/>
            <a:ext cx="4684222" cy="3733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81200"/>
          </a:xfrm>
        </p:spPr>
        <p:txBody>
          <a:bodyPr/>
          <a:lstStyle/>
          <a:p>
            <a:r>
              <a:rPr lang="en-US" dirty="0"/>
              <a:t>Water was God’s judgment...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800" i="1" dirty="0"/>
              <a:t>(Genesis 6:17-18)</a:t>
            </a:r>
            <a:endParaRPr lang="en-US" sz="4800" dirty="0"/>
          </a:p>
        </p:txBody>
      </p:sp>
      <p:pic>
        <p:nvPicPr>
          <p:cNvPr id="4" name="Picture 3" descr="Noah Ark-Con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"/>
            <a:ext cx="4128135" cy="1883461"/>
          </a:xfrm>
          <a:prstGeom prst="rect">
            <a:avLst/>
          </a:prstGeom>
        </p:spPr>
      </p:pic>
      <p:pic>
        <p:nvPicPr>
          <p:cNvPr id="6" name="Picture 5" descr="f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71800"/>
            <a:ext cx="3943350" cy="1397073"/>
          </a:xfrm>
          <a:prstGeom prst="rect">
            <a:avLst/>
          </a:prstGeom>
        </p:spPr>
      </p:pic>
      <p:pic>
        <p:nvPicPr>
          <p:cNvPr id="7" name="Picture 6" descr="Noah Ark-Flood Perish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3380168" cy="225742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2209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How can you </a:t>
            </a:r>
            <a:r>
              <a:rPr lang="en-US" sz="5400" b="1" u="sng" dirty="0"/>
              <a:t>know</a:t>
            </a:r>
            <a:r>
              <a:rPr lang="en-US" sz="5400" b="1" dirty="0"/>
              <a:t> if God’s grace is working today?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/>
              <a:t>... You’re still here!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20112"/>
          </a:xfrm>
        </p:spPr>
        <p:txBody>
          <a:bodyPr>
            <a:normAutofit/>
          </a:bodyPr>
          <a:lstStyle/>
          <a:p>
            <a:r>
              <a:rPr lang="en-US" b="1" i="1" dirty="0"/>
              <a:t>(Genesis 6:22) Thus Noah did; according to all that God commanded him, so he did.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r>
              <a:rPr lang="en-US" dirty="0"/>
              <a:t>Noah was SAVED by the water that DESTROYED the rest of the world.</a:t>
            </a:r>
          </a:p>
          <a:p>
            <a:r>
              <a:rPr lang="en-US" dirty="0"/>
              <a:t>Do </a:t>
            </a:r>
            <a:r>
              <a:rPr lang="en-US" b="1" cap="all" dirty="0"/>
              <a:t>you</a:t>
            </a:r>
            <a:r>
              <a:rPr lang="en-US" dirty="0"/>
              <a:t> have any alternative than to do ALL of what God says if you want to be saved?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382000" cy="1981200"/>
          </a:xfrm>
        </p:spPr>
        <p:txBody>
          <a:bodyPr/>
          <a:lstStyle/>
          <a:p>
            <a:r>
              <a:rPr lang="en-US" dirty="0"/>
              <a:t>Salvation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800" i="1" dirty="0"/>
              <a:t>(Chapter 7)</a:t>
            </a:r>
            <a:endParaRPr lang="en-US" sz="4800" dirty="0"/>
          </a:p>
        </p:txBody>
      </p:sp>
      <p:pic>
        <p:nvPicPr>
          <p:cNvPr id="4" name="Picture 3" descr="Noah Ark-Con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762000"/>
            <a:ext cx="4434381" cy="2209800"/>
          </a:xfrm>
          <a:prstGeom prst="rect">
            <a:avLst/>
          </a:prstGeom>
        </p:spPr>
      </p:pic>
      <p:pic>
        <p:nvPicPr>
          <p:cNvPr id="7" name="Picture 6" descr="Noah Ark-Flood Peris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90" y="3573067"/>
            <a:ext cx="3185809" cy="295155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Autofit/>
          </a:bodyPr>
          <a:lstStyle/>
          <a:p>
            <a:r>
              <a:rPr lang="en-US" sz="3600" b="1" i="1" dirty="0"/>
              <a:t>(Genesis 7:1) "Come into the ark, you and all your household, because I have seen that you are righteous.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wasn’t until Noah did everything </a:t>
            </a:r>
            <a:r>
              <a:rPr lang="en-US" u="sng" dirty="0"/>
              <a:t>exactly</a:t>
            </a:r>
            <a:r>
              <a:rPr lang="en-US" dirty="0"/>
              <a:t> as the Lord had said that he was counted as righteous?</a:t>
            </a:r>
          </a:p>
          <a:p>
            <a:r>
              <a:rPr lang="en-US" dirty="0"/>
              <a:t>He wasn’t saved BEFORE he obeyed God; he was saved </a:t>
            </a:r>
            <a:r>
              <a:rPr lang="en-US" cap="all" dirty="0"/>
              <a:t>because</a:t>
            </a:r>
            <a:r>
              <a:rPr lang="en-US" dirty="0"/>
              <a:t> he obeyed God.</a:t>
            </a:r>
          </a:p>
          <a:p>
            <a:r>
              <a:rPr lang="en-US" dirty="0"/>
              <a:t>Some doctrines teach us that we get baptized BECAUSE we’re saved.</a:t>
            </a:r>
          </a:p>
          <a:p>
            <a:r>
              <a:rPr lang="en-US" dirty="0"/>
              <a:t>That is not consistent with the way God worked in the Old Testament, nor is it consistent with the way He works today.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Notice another consistency...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572000"/>
          </a:xfrm>
        </p:spPr>
        <p:txBody>
          <a:bodyPr>
            <a:normAutofit/>
          </a:bodyPr>
          <a:lstStyle/>
          <a:p>
            <a:r>
              <a:rPr lang="en-US" b="1" i="1" dirty="0"/>
              <a:t>(Genesis 7:5 &amp;16)  And Noah did according to </a:t>
            </a:r>
            <a:r>
              <a:rPr lang="en-US" b="1" i="1" u="sng" dirty="0"/>
              <a:t>all</a:t>
            </a:r>
            <a:r>
              <a:rPr lang="en-US" b="1" i="1" dirty="0"/>
              <a:t> that the LORD commanded him.... {16} So those that entered, male and female of all flesh, went in as God had commanded him; and the </a:t>
            </a:r>
            <a:r>
              <a:rPr lang="en-US" b="1" i="1" u="sng" dirty="0"/>
              <a:t>LORD</a:t>
            </a:r>
            <a:r>
              <a:rPr lang="en-US" b="1" i="1" dirty="0"/>
              <a:t> shut him in.</a:t>
            </a:r>
            <a:r>
              <a:rPr lang="en-US" dirty="0"/>
              <a:t> </a:t>
            </a:r>
          </a:p>
          <a:p>
            <a:r>
              <a:rPr lang="en-US" dirty="0"/>
              <a:t>It was the Lord who added those who would be saved just as He did when the church was established.</a:t>
            </a:r>
          </a:p>
          <a:p>
            <a:r>
              <a:rPr lang="en-US" b="1" i="1" dirty="0"/>
              <a:t>(Acts 2:47) And the Lord added to the church daily those who were being saved.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Autofit/>
          </a:bodyPr>
          <a:lstStyle/>
          <a:p>
            <a:r>
              <a:rPr lang="en-US" sz="4000" dirty="0"/>
              <a:t>Main lesson of Chap. 7 --- It’s possible to </a:t>
            </a:r>
            <a:r>
              <a:rPr lang="en-US" sz="4000" u="sng" dirty="0"/>
              <a:t>wait</a:t>
            </a:r>
            <a:r>
              <a:rPr lang="en-US" sz="4000" dirty="0"/>
              <a:t> </a:t>
            </a:r>
            <a:r>
              <a:rPr lang="en-US" sz="4000" u="sng" dirty="0"/>
              <a:t>around</a:t>
            </a:r>
            <a:r>
              <a:rPr lang="en-US" sz="4000" dirty="0"/>
              <a:t> too long to repent.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God says it’s too late... then it’s too bad!</a:t>
            </a:r>
          </a:p>
          <a:p>
            <a:r>
              <a:rPr lang="en-US" dirty="0"/>
              <a:t>Jesus Parables of the Rich man &amp; Lazarus or Wise &amp; foolish virgins. [Matthew 25]</a:t>
            </a:r>
          </a:p>
          <a:p>
            <a:r>
              <a:rPr lang="en-US" b="1" dirty="0"/>
              <a:t>Your  challenge: </a:t>
            </a:r>
            <a:r>
              <a:rPr lang="en-US" dirty="0"/>
              <a:t>Find one scripture that tells us that we will get a second chance after we draw our last breath here on earth.</a:t>
            </a:r>
          </a:p>
          <a:p>
            <a:r>
              <a:rPr lang="en-US" dirty="0"/>
              <a:t>Peter tells us that Noah was a preacher of righteousness while he was preparing the ark.</a:t>
            </a:r>
          </a:p>
          <a:p>
            <a:r>
              <a:rPr lang="en-US" dirty="0"/>
              <a:t>The sad part about this story is that he couldn’t let his neighbors in even if he wanted to.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(Genesis 7:18-21)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{20} The waters prevailed fifteen cubits upward, and the mountains were covered. {21} And </a:t>
            </a:r>
            <a:r>
              <a:rPr lang="en-US" sz="2800" b="1" i="1" u="sng" dirty="0"/>
              <a:t>all flesh died that moved on the earth: </a:t>
            </a:r>
            <a:r>
              <a:rPr lang="en-US" b="1" i="1" dirty="0"/>
              <a:t>birds and cattle and beasts and every creeping thing that creeps on the earth, and </a:t>
            </a:r>
            <a:r>
              <a:rPr lang="en-US" b="1" i="1" u="sng" dirty="0"/>
              <a:t>every man</a:t>
            </a:r>
            <a:r>
              <a:rPr lang="en-US" b="1" i="1" dirty="0"/>
              <a:t>.</a:t>
            </a:r>
            <a:endParaRPr lang="en-US" dirty="0"/>
          </a:p>
          <a:p>
            <a:pPr algn="ctr"/>
            <a:r>
              <a:rPr lang="en-US" sz="3600" dirty="0"/>
              <a:t>Every man on earth died; but Noah wasn’t on the earth but in the water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Old-Timey Song.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81200"/>
            <a:ext cx="5334000" cy="4343400"/>
          </a:xfrm>
        </p:spPr>
        <p:txBody>
          <a:bodyPr/>
          <a:lstStyle/>
          <a:p>
            <a:r>
              <a:rPr lang="en-US" sz="3200" dirty="0"/>
              <a:t>Number 759 in our Song Book</a:t>
            </a:r>
          </a:p>
          <a:p>
            <a:r>
              <a:rPr lang="en-US" sz="3200" dirty="0"/>
              <a:t>Written by Robert Lowrey in 1864.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2816087" cy="2461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0" y="4473421"/>
            <a:ext cx="2327430" cy="2175029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(Genesis 7:22-23)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Only Noah and those who were with him in the ark remained alive.</a:t>
            </a:r>
            <a:endParaRPr lang="en-US" dirty="0"/>
          </a:p>
          <a:p>
            <a:r>
              <a:rPr lang="en-US" dirty="0"/>
              <a:t>It really doesn’t matter how many people died - What matters is that all who were </a:t>
            </a:r>
            <a:r>
              <a:rPr lang="en-US" b="1" u="sng" dirty="0"/>
              <a:t>obedient</a:t>
            </a:r>
            <a:r>
              <a:rPr lang="en-US" dirty="0"/>
              <a:t> were </a:t>
            </a:r>
            <a:r>
              <a:rPr lang="en-US" b="1" u="sng" dirty="0"/>
              <a:t>saved</a:t>
            </a:r>
            <a:r>
              <a:rPr lang="en-US" dirty="0"/>
              <a:t>.</a:t>
            </a:r>
          </a:p>
          <a:p>
            <a:r>
              <a:rPr lang="en-US" dirty="0"/>
              <a:t>It really doesn’t matter how many people who may be lost today. - What should matter is if </a:t>
            </a:r>
            <a:r>
              <a:rPr lang="en-US" b="1" u="sng" dirty="0"/>
              <a:t>you</a:t>
            </a:r>
            <a:r>
              <a:rPr lang="en-US" dirty="0"/>
              <a:t> have </a:t>
            </a:r>
            <a:r>
              <a:rPr lang="en-US" b="1" u="sng" dirty="0"/>
              <a:t>obeyed</a:t>
            </a:r>
            <a:r>
              <a:rPr lang="en-US" dirty="0"/>
              <a:t> God today.</a:t>
            </a:r>
          </a:p>
          <a:p>
            <a:r>
              <a:rPr lang="en-US" dirty="0"/>
              <a:t>Don’t fall prey to what I call the great smoke screen of Satan.  </a:t>
            </a:r>
            <a:r>
              <a:rPr lang="en-US" u="sng" dirty="0"/>
              <a:t>Worry about all those lost in the world and forget about yourself.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382000" cy="1981200"/>
          </a:xfrm>
        </p:spPr>
        <p:txBody>
          <a:bodyPr/>
          <a:lstStyle/>
          <a:p>
            <a:r>
              <a:rPr lang="en-US" dirty="0"/>
              <a:t>The Story’s Impact on Peter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000" b="1" dirty="0"/>
              <a:t>Reading: 1 Peter 3:15-22</a:t>
            </a:r>
            <a:endParaRPr lang="en-US" sz="4000" dirty="0"/>
          </a:p>
        </p:txBody>
      </p:sp>
      <p:pic>
        <p:nvPicPr>
          <p:cNvPr id="4" name="Picture 3" descr="Noah Ark-Con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2146935" cy="3200400"/>
          </a:xfrm>
          <a:prstGeom prst="rect">
            <a:avLst/>
          </a:prstGeom>
        </p:spPr>
      </p:pic>
      <p:pic>
        <p:nvPicPr>
          <p:cNvPr id="5" name="Picture 4" descr="baptism.jpg"/>
          <p:cNvPicPr>
            <a:picLocks noChangeAspect="1"/>
          </p:cNvPicPr>
          <p:nvPr/>
        </p:nvPicPr>
        <p:blipFill>
          <a:blip r:embed="rId3"/>
          <a:srcRect l="11538" t="2475" r="6923" b="11386"/>
          <a:stretch>
            <a:fillRect/>
          </a:stretch>
        </p:blipFill>
        <p:spPr>
          <a:xfrm>
            <a:off x="7239000" y="304800"/>
            <a:ext cx="1740776" cy="1905000"/>
          </a:xfrm>
          <a:prstGeom prst="rect">
            <a:avLst/>
          </a:prstGeom>
        </p:spPr>
      </p:pic>
      <p:pic>
        <p:nvPicPr>
          <p:cNvPr id="6" name="Picture 5" descr="fl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71800"/>
            <a:ext cx="3943350" cy="139707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Peter mentions this incident 3 times in his epistles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b="1" i="1" dirty="0"/>
              <a:t>(1 Peter 3:20-21) ... when once the Divine long-suffering waited in the days of Noah, while the ark was being prepared, in which a few, that is, eight souls, were saved </a:t>
            </a:r>
            <a:r>
              <a:rPr lang="en-US" dirty="0"/>
              <a:t>[by the ark? No,]</a:t>
            </a:r>
            <a:r>
              <a:rPr lang="en-US" b="1" i="1" dirty="0"/>
              <a:t> through water. {21} There is also an antitype which now saves us; baptism (not the removal of the filth of the flesh, but the answer of a good conscience toward God), through the resurrection of Jesus Christ,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all" dirty="0"/>
              <a:t>the point of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God says He will destroy all men who are guilty of sin.                     </a:t>
            </a:r>
            <a:r>
              <a:rPr lang="en-US" sz="4400" b="1" i="1" dirty="0"/>
              <a:t>(2 Thessalonians 1:8-9)</a:t>
            </a:r>
            <a:endParaRPr lang="en-US" sz="4400" dirty="0"/>
          </a:p>
          <a:p>
            <a:r>
              <a:rPr lang="en-US" sz="4400" dirty="0"/>
              <a:t>If you wish to avoid this destruction, like Noah, be saved BY water in obedience to God’s word.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E4A90-58D3-4E94-BEC7-927ED7387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55" r="3333" b="7037"/>
          <a:stretch/>
        </p:blipFill>
        <p:spPr>
          <a:xfrm>
            <a:off x="3849333" y="1524000"/>
            <a:ext cx="5273885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" y="36945"/>
            <a:ext cx="6400800" cy="158191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makes immersion so powerful?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9710"/>
            <a:ext cx="52578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It’s not the chemical makeup.</a:t>
            </a:r>
          </a:p>
          <a:p>
            <a:r>
              <a:rPr lang="en-US" sz="3200" dirty="0"/>
              <a:t>It’s not its cleansing nature [like taking a bath]</a:t>
            </a:r>
          </a:p>
          <a:p>
            <a:r>
              <a:rPr lang="en-US" sz="3200" dirty="0"/>
              <a:t>Thru the </a:t>
            </a:r>
            <a:r>
              <a:rPr lang="en-US" sz="3200" b="1" u="sng" dirty="0"/>
              <a:t>resurrection</a:t>
            </a:r>
            <a:r>
              <a:rPr lang="en-US" sz="3200" dirty="0"/>
              <a:t> of Jesus Christ - THAT’S the power to deliver us from the sin of this world.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3820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Baptism is the same type of an act of faith today as building the ark was in Noah’s day.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854696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1 Peter 3:21</a:t>
            </a:r>
            <a:endParaRPr lang="en-US" sz="3600" dirty="0"/>
          </a:p>
        </p:txBody>
      </p:sp>
      <p:pic>
        <p:nvPicPr>
          <p:cNvPr id="4" name="Picture 3" descr="Noah Ark-Con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114800"/>
            <a:ext cx="1635760" cy="2438400"/>
          </a:xfrm>
          <a:prstGeom prst="rect">
            <a:avLst/>
          </a:prstGeom>
        </p:spPr>
      </p:pic>
      <p:pic>
        <p:nvPicPr>
          <p:cNvPr id="5" name="Picture 4" descr="baptism.jpg"/>
          <p:cNvPicPr>
            <a:picLocks noChangeAspect="1"/>
          </p:cNvPicPr>
          <p:nvPr/>
        </p:nvPicPr>
        <p:blipFill>
          <a:blip r:embed="rId3"/>
          <a:srcRect l="11538" t="2475" r="6923" b="11386"/>
          <a:stretch>
            <a:fillRect/>
          </a:stretch>
        </p:blipFill>
        <p:spPr>
          <a:xfrm>
            <a:off x="7162800" y="228600"/>
            <a:ext cx="1524000" cy="166777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24974"/>
            <a:ext cx="4933025" cy="493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Shall We Gather At The River?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3048000"/>
            <a:ext cx="4933026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Reading: 1 Peter 3:18-21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6" y="3429000"/>
            <a:ext cx="3212094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5772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 of the Song.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343400"/>
          </a:xfrm>
        </p:spPr>
        <p:txBody>
          <a:bodyPr/>
          <a:lstStyle/>
          <a:p>
            <a:r>
              <a:rPr lang="en-US" sz="3200" dirty="0"/>
              <a:t>An epidemic was sweeping New York the summer of 1864.</a:t>
            </a:r>
          </a:p>
          <a:p>
            <a:r>
              <a:rPr lang="en-US" sz="3200" dirty="0"/>
              <a:t>The heat that summer was oppressive</a:t>
            </a:r>
          </a:p>
          <a:p>
            <a:r>
              <a:rPr lang="en-US" sz="3200" dirty="0"/>
              <a:t>He buried many of his church members and others were near death.</a:t>
            </a:r>
          </a:p>
          <a:p>
            <a:r>
              <a:rPr lang="en-US" sz="3200" dirty="0"/>
              <a:t>He was exhausted, but knew he had to keep on giving comfort to the families that were left behind.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"/>
            <a:ext cx="1794029" cy="17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7839"/>
      </p:ext>
    </p:extLst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46482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Visiting the Sick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31500"/>
            <a:ext cx="8382000" cy="32930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He was reading a passage from Revelation</a:t>
            </a:r>
          </a:p>
          <a:p>
            <a:pPr marL="0" indent="0" algn="ctr">
              <a:buNone/>
            </a:pPr>
            <a:r>
              <a:rPr lang="en-US" sz="4000" b="1" dirty="0"/>
              <a:t>Revelation 22:1-2</a:t>
            </a:r>
          </a:p>
          <a:p>
            <a:r>
              <a:rPr lang="en-US" sz="3200" dirty="0"/>
              <a:t>People were preoccupied with the river of death and crossing Jordan.</a:t>
            </a:r>
          </a:p>
          <a:p>
            <a:r>
              <a:rPr lang="en-US" sz="3200" dirty="0"/>
              <a:t>Here was a passage that speaks of heaven and a river of the water of life.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526"/>
            <a:ext cx="3851429" cy="29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758"/>
      </p:ext>
    </p:extLst>
  </p:cSld>
  <p:clrMapOvr>
    <a:masterClrMapping/>
  </p:clrMapOvr>
  <p:transition spd="med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648200" cy="14295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Words began to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31500"/>
            <a:ext cx="8382000" cy="3293099"/>
          </a:xfrm>
        </p:spPr>
        <p:txBody>
          <a:bodyPr>
            <a:normAutofit/>
          </a:bodyPr>
          <a:lstStyle/>
          <a:p>
            <a:r>
              <a:rPr lang="en-US" sz="3200" dirty="0"/>
              <a:t>“Shall we gather?”</a:t>
            </a:r>
            <a:endParaRPr lang="en-US" sz="4000" b="1" dirty="0"/>
          </a:p>
          <a:p>
            <a:r>
              <a:rPr lang="en-US" sz="3200" dirty="0"/>
              <a:t>“Yes, we will gather at the river!”</a:t>
            </a:r>
          </a:p>
          <a:p>
            <a:r>
              <a:rPr lang="en-US" sz="3200" dirty="0"/>
              <a:t>At that river we will meet our loved ones again!</a:t>
            </a:r>
          </a:p>
          <a:p>
            <a:pPr marL="0" indent="0" algn="ctr">
              <a:buNone/>
            </a:pPr>
            <a:r>
              <a:rPr lang="en-US" sz="4800" b="1" dirty="0"/>
              <a:t>Ezekiel 47:1-7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70" y="76526"/>
            <a:ext cx="3741689" cy="29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6942"/>
      </p:ext>
    </p:extLst>
  </p:cSld>
  <p:clrMapOvr>
    <a:masterClrMapping/>
  </p:clrMapOvr>
  <p:transition spd="med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648200" cy="1429512"/>
          </a:xfrm>
        </p:spPr>
        <p:txBody>
          <a:bodyPr>
            <a:normAutofit/>
          </a:bodyPr>
          <a:lstStyle/>
          <a:p>
            <a:r>
              <a:rPr lang="en-US" b="1" dirty="0"/>
              <a:t>John 7:37-38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31500"/>
            <a:ext cx="8382000" cy="3293099"/>
          </a:xfrm>
        </p:spPr>
        <p:txBody>
          <a:bodyPr>
            <a:normAutofit/>
          </a:bodyPr>
          <a:lstStyle/>
          <a:p>
            <a:r>
              <a:rPr lang="en-US" sz="3200" dirty="0"/>
              <a:t>Without water we die in about 3 days.</a:t>
            </a:r>
            <a:endParaRPr lang="en-US" sz="4000" b="1" dirty="0"/>
          </a:p>
          <a:p>
            <a:r>
              <a:rPr lang="en-US" sz="3200" dirty="0"/>
              <a:t>Water makes up most of our bodies.</a:t>
            </a:r>
          </a:p>
          <a:p>
            <a:r>
              <a:rPr lang="en-US" sz="3200" dirty="0"/>
              <a:t>Jesus offers us so much more</a:t>
            </a:r>
          </a:p>
          <a:p>
            <a:pPr marL="0" indent="0" algn="ctr">
              <a:buNone/>
            </a:pPr>
            <a:r>
              <a:rPr lang="en-US" sz="4800" b="1" dirty="0"/>
              <a:t>John 4:7-14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29" y="76526"/>
            <a:ext cx="3531771" cy="295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267200"/>
            <a:ext cx="29562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360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382000" cy="1981200"/>
          </a:xfrm>
        </p:spPr>
        <p:txBody>
          <a:bodyPr/>
          <a:lstStyle/>
          <a:p>
            <a:r>
              <a:rPr lang="en-US" dirty="0"/>
              <a:t>The Power of Water in </a:t>
            </a:r>
            <a:br>
              <a:rPr lang="en-US" dirty="0"/>
            </a:br>
            <a:r>
              <a:rPr lang="en-US" dirty="0"/>
              <a:t>Genesis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854696" cy="1752600"/>
          </a:xfrm>
        </p:spPr>
        <p:txBody>
          <a:bodyPr>
            <a:normAutofit/>
          </a:bodyPr>
          <a:lstStyle/>
          <a:p>
            <a:r>
              <a:rPr lang="en-US" sz="8000" b="1" dirty="0"/>
              <a:t>Repent!</a:t>
            </a:r>
            <a:endParaRPr lang="en-US" sz="8000" dirty="0"/>
          </a:p>
        </p:txBody>
      </p:sp>
      <p:pic>
        <p:nvPicPr>
          <p:cNvPr id="4" name="Picture 3" descr="Noah Ark-Con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2146935" cy="3200400"/>
          </a:xfrm>
          <a:prstGeom prst="rect">
            <a:avLst/>
          </a:prstGeom>
        </p:spPr>
      </p:pic>
      <p:pic>
        <p:nvPicPr>
          <p:cNvPr id="6" name="Picture 5" descr="f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71800"/>
            <a:ext cx="3943350" cy="139707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(Genesis 6:1-3)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… yet his days shall be one hundred and twenty years.”</a:t>
            </a:r>
            <a:endParaRPr lang="en-US" dirty="0"/>
          </a:p>
          <a:p>
            <a:r>
              <a:rPr lang="en-US" dirty="0"/>
              <a:t>God reduced man’s life span at this time.</a:t>
            </a:r>
          </a:p>
          <a:p>
            <a:r>
              <a:rPr lang="en-US" dirty="0"/>
              <a:t>You read in Chapter 5 about people who lived for hundreds of years. [Methuselah]</a:t>
            </a:r>
          </a:p>
          <a:p>
            <a:pPr>
              <a:buNone/>
            </a:pPr>
            <a:r>
              <a:rPr lang="en-US" dirty="0"/>
              <a:t>The text and the context suggest that God is giving mankind 120 years to straighten up.  </a:t>
            </a:r>
          </a:p>
          <a:p>
            <a:r>
              <a:rPr lang="en-US" dirty="0"/>
              <a:t>Noah was given the task of preaching this message. </a:t>
            </a:r>
          </a:p>
          <a:p>
            <a:r>
              <a:rPr lang="en-US" dirty="0"/>
              <a:t>Remember what Nineveh did when Jonah preached?</a:t>
            </a:r>
          </a:p>
          <a:p>
            <a:r>
              <a:rPr lang="en-US" dirty="0"/>
              <a:t>When Nineveh repented, so did God.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/>
              <a:t>(Genesis 6:5) </a:t>
            </a:r>
            <a:r>
              <a:rPr lang="en-US" sz="4000" b="1" i="1" u="sng" dirty="0"/>
              <a:t>every</a:t>
            </a:r>
            <a:r>
              <a:rPr lang="en-US" sz="4000" b="1" i="1" dirty="0"/>
              <a:t> intent of the thoughts of his heart was only </a:t>
            </a:r>
            <a:r>
              <a:rPr lang="en-US" sz="4000" b="1" i="1" u="sng" dirty="0"/>
              <a:t>evil continually</a:t>
            </a:r>
            <a:r>
              <a:rPr lang="en-US" sz="4000" b="1" i="1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Notice the absolutes you find in that verse.</a:t>
            </a:r>
            <a:r>
              <a:rPr lang="en-US" b="1" dirty="0"/>
              <a:t> Every</a:t>
            </a:r>
            <a:r>
              <a:rPr lang="en-US" dirty="0"/>
              <a:t> thought, </a:t>
            </a:r>
            <a:r>
              <a:rPr lang="en-US" b="1" dirty="0"/>
              <a:t>every</a:t>
            </a:r>
            <a:r>
              <a:rPr lang="en-US" dirty="0"/>
              <a:t> imagination, </a:t>
            </a:r>
            <a:r>
              <a:rPr lang="en-US" b="1" dirty="0"/>
              <a:t>only</a:t>
            </a:r>
            <a:r>
              <a:rPr lang="en-US" dirty="0"/>
              <a:t> evil</a:t>
            </a:r>
          </a:p>
          <a:p>
            <a:r>
              <a:rPr lang="en-US" dirty="0"/>
              <a:t>Verse 11 says that </a:t>
            </a:r>
            <a:r>
              <a:rPr lang="en-US" b="1" i="1" dirty="0"/>
              <a:t>the earth was corrupt &amp; full of violence</a:t>
            </a:r>
            <a:endParaRPr lang="en-US" dirty="0"/>
          </a:p>
          <a:p>
            <a:r>
              <a:rPr lang="en-US" dirty="0"/>
              <a:t>Because society was so bad... </a:t>
            </a:r>
            <a:r>
              <a:rPr lang="en-US" b="1" i="1" dirty="0"/>
              <a:t>(Genesis 6:6-7) the LORD was sorry that He had made man on the earth, and He was grieved in His heart. {7} So the LORD said, “I will destroy man whom I have created from the face of the earth, both man and beast, creeping thing and birds of the air, </a:t>
            </a:r>
            <a:r>
              <a:rPr lang="en-US" b="1" i="1" u="sng" dirty="0"/>
              <a:t>for I am sorry that I have made them.</a:t>
            </a:r>
            <a:r>
              <a:rPr lang="en-US" b="1" i="1" dirty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1682</TotalTime>
  <Words>1296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Shall We Gather At The River?</vt:lpstr>
      <vt:lpstr>An Old-Timey Song.</vt:lpstr>
      <vt:lpstr>Origin of the Song.</vt:lpstr>
      <vt:lpstr>Visiting the Sick</vt:lpstr>
      <vt:lpstr>Words began to form</vt:lpstr>
      <vt:lpstr>John 7:37-38</vt:lpstr>
      <vt:lpstr>The Power of Water in  Genesis 6</vt:lpstr>
      <vt:lpstr>(Genesis 6:1-3) </vt:lpstr>
      <vt:lpstr>(Genesis 6:5) every intent of the thoughts of his heart was only evil continually.</vt:lpstr>
      <vt:lpstr>(v.13)“The end of all flesh has come…the earth is filled with violence… I will destroy them with the earth.</vt:lpstr>
      <vt:lpstr>(v.13)“The end of all flesh has come…the earth is filled with violence… I will destroy them with the earth.</vt:lpstr>
      <vt:lpstr>Water was God’s judgment... </vt:lpstr>
      <vt:lpstr>How can you know if God’s grace is working today? </vt:lpstr>
      <vt:lpstr>(Genesis 6:22) Thus Noah did; according to all that God commanded him, so he did.</vt:lpstr>
      <vt:lpstr>Salvation </vt:lpstr>
      <vt:lpstr>(Genesis 7:1) "Come into the ark, you and all your household, because I have seen that you are righteous.</vt:lpstr>
      <vt:lpstr>Notice another consistency... </vt:lpstr>
      <vt:lpstr>Main lesson of Chap. 7 --- It’s possible to wait around too long to repent.</vt:lpstr>
      <vt:lpstr>(Genesis 7:18-21) </vt:lpstr>
      <vt:lpstr>(Genesis 7:22-23) </vt:lpstr>
      <vt:lpstr>The Story’s Impact on Peter</vt:lpstr>
      <vt:lpstr>Peter mentions this incident 3 times in his epistles.</vt:lpstr>
      <vt:lpstr>the point of this lesson</vt:lpstr>
      <vt:lpstr>What makes immersion so powerful?</vt:lpstr>
      <vt:lpstr>Baptism is the same type of an act of faith today as building the ark was in Noah’s day.</vt:lpstr>
      <vt:lpstr>Shall We Gather At The River?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Noah, The Flood &amp; Baptism</dc:title>
  <dc:creator>Maxx</dc:creator>
  <cp:lastModifiedBy>Bill McIlvain</cp:lastModifiedBy>
  <cp:revision>56</cp:revision>
  <dcterms:created xsi:type="dcterms:W3CDTF">2009-03-21T03:36:40Z</dcterms:created>
  <dcterms:modified xsi:type="dcterms:W3CDTF">2020-12-06T04:26:41Z</dcterms:modified>
</cp:coreProperties>
</file>