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3" r:id="rId5"/>
    <p:sldId id="264" r:id="rId6"/>
    <p:sldId id="265" r:id="rId7"/>
    <p:sldId id="266" r:id="rId8"/>
    <p:sldId id="267" r:id="rId9"/>
    <p:sldId id="286" r:id="rId10"/>
    <p:sldId id="268" r:id="rId11"/>
    <p:sldId id="269" r:id="rId12"/>
    <p:sldId id="270" r:id="rId13"/>
    <p:sldId id="272" r:id="rId14"/>
    <p:sldId id="273" r:id="rId15"/>
    <p:sldId id="274" r:id="rId16"/>
    <p:sldId id="275" r:id="rId17"/>
    <p:sldId id="278" r:id="rId18"/>
    <p:sldId id="279" r:id="rId19"/>
    <p:sldId id="280" r:id="rId20"/>
    <p:sldId id="281" r:id="rId21"/>
    <p:sldId id="283" r:id="rId22"/>
    <p:sldId id="284" r:id="rId23"/>
    <p:sldId id="28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332"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71CCF1CE-F9B4-45B1-865D-5CE56E06B0CD}" type="datetimeFigureOut">
              <a:rPr lang="en-US" smtClean="0"/>
              <a:t>7/3/2021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D462A45A-329D-4E88-B493-B6524B296CBF}" type="slidenum">
              <a:rPr lang="en-US" smtClean="0"/>
              <a:t>‹#›</a:t>
            </a:fld>
            <a:endParaRPr lang="en-US"/>
          </a:p>
        </p:txBody>
      </p:sp>
      <p:sp>
        <p:nvSpPr>
          <p:cNvPr id="8" name="Title 7"/>
          <p:cNvSpPr>
            <a:spLocks noGrp="1"/>
          </p:cNvSpPr>
          <p:nvPr>
            <p:ph type="ctrTitle"/>
          </p:nvPr>
        </p:nvSpPr>
        <p:spPr>
          <a:xfrm>
            <a:off x="857224" y="4000504"/>
            <a:ext cx="7772400" cy="903534"/>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marR="9144" algn="l">
              <a:defRPr sz="3600" b="1" cap="none" spc="0" baseline="0">
                <a:ln/>
                <a:solidFill>
                  <a:schemeClr val="tx2">
                    <a:lumMod val="75000"/>
                  </a:schemeClr>
                </a:solidFill>
                <a:effectLst/>
              </a:defRPr>
            </a:lvl1pPr>
            <a:extLst/>
          </a:lstStyle>
          <a:p>
            <a:r>
              <a:rPr lang="en-US" altLang="ja-JP"/>
              <a:t>Click to edit Master title style</a:t>
            </a:r>
            <a:endParaRPr lang="en-US" dirty="0"/>
          </a:p>
        </p:txBody>
      </p:sp>
      <p:sp>
        <p:nvSpPr>
          <p:cNvPr id="9" name="Subtitle 8"/>
          <p:cNvSpPr>
            <a:spLocks noGrp="1"/>
          </p:cNvSpPr>
          <p:nvPr>
            <p:ph type="subTitle" idx="1"/>
          </p:nvPr>
        </p:nvSpPr>
        <p:spPr>
          <a:xfrm>
            <a:off x="857224" y="5143512"/>
            <a:ext cx="7772400" cy="651504"/>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ltLang="ja-JP"/>
              <a:t>Click to edit Master subtitle style</a:t>
            </a:r>
            <a:endParaRPr lang="en-US" dirty="0"/>
          </a:p>
        </p:txBody>
      </p:sp>
      <p:sp>
        <p:nvSpPr>
          <p:cNvPr id="16" name="Rectangle 15"/>
          <p:cNvSpPr/>
          <p:nvPr/>
        </p:nvSpPr>
        <p:spPr>
          <a:xfrm>
            <a:off x="8429652" y="3357562"/>
            <a:ext cx="214314"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Rectangle 17"/>
          <p:cNvSpPr/>
          <p:nvPr/>
        </p:nvSpPr>
        <p:spPr>
          <a:xfrm>
            <a:off x="7286644" y="2786058"/>
            <a:ext cx="214314"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Rectangle 18"/>
          <p:cNvSpPr/>
          <p:nvPr/>
        </p:nvSpPr>
        <p:spPr>
          <a:xfrm>
            <a:off x="7286644" y="3357562"/>
            <a:ext cx="214314"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Rectangle 19"/>
          <p:cNvSpPr/>
          <p:nvPr/>
        </p:nvSpPr>
        <p:spPr>
          <a:xfrm>
            <a:off x="7572396" y="2786058"/>
            <a:ext cx="214314"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Rectangle 20"/>
          <p:cNvSpPr/>
          <p:nvPr/>
        </p:nvSpPr>
        <p:spPr>
          <a:xfrm>
            <a:off x="7572396" y="3357562"/>
            <a:ext cx="214314"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Rectangle 21"/>
          <p:cNvSpPr/>
          <p:nvPr/>
        </p:nvSpPr>
        <p:spPr>
          <a:xfrm>
            <a:off x="7858148" y="2786058"/>
            <a:ext cx="214314"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Rectangle 22"/>
          <p:cNvSpPr/>
          <p:nvPr/>
        </p:nvSpPr>
        <p:spPr>
          <a:xfrm>
            <a:off x="7858148" y="3357562"/>
            <a:ext cx="214314"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Rectangle 23"/>
          <p:cNvSpPr/>
          <p:nvPr/>
        </p:nvSpPr>
        <p:spPr>
          <a:xfrm>
            <a:off x="8429652" y="2786058"/>
            <a:ext cx="214314"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Rectangle 24"/>
          <p:cNvSpPr/>
          <p:nvPr/>
        </p:nvSpPr>
        <p:spPr>
          <a:xfrm>
            <a:off x="8143900" y="3357562"/>
            <a:ext cx="214314" cy="214314"/>
          </a:xfrm>
          <a:prstGeom prst="rect">
            <a:avLst/>
          </a:prstGeom>
          <a:solidFill>
            <a:schemeClr val="bg2">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Rectangle 25"/>
          <p:cNvSpPr/>
          <p:nvPr/>
        </p:nvSpPr>
        <p:spPr>
          <a:xfrm>
            <a:off x="8143900" y="2786058"/>
            <a:ext cx="214314" cy="214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Rectangle 26"/>
          <p:cNvSpPr/>
          <p:nvPr/>
        </p:nvSpPr>
        <p:spPr>
          <a:xfrm>
            <a:off x="7572396" y="3071810"/>
            <a:ext cx="214314"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Rectangle 29"/>
          <p:cNvSpPr/>
          <p:nvPr/>
        </p:nvSpPr>
        <p:spPr>
          <a:xfrm>
            <a:off x="7858148" y="3071810"/>
            <a:ext cx="214314"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Rectangle 30"/>
          <p:cNvSpPr/>
          <p:nvPr/>
        </p:nvSpPr>
        <p:spPr>
          <a:xfrm>
            <a:off x="8429652" y="3071810"/>
            <a:ext cx="214314"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Rectangle 32"/>
          <p:cNvSpPr/>
          <p:nvPr/>
        </p:nvSpPr>
        <p:spPr>
          <a:xfrm>
            <a:off x="8143900" y="3071810"/>
            <a:ext cx="214314"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Rectangle 36"/>
          <p:cNvSpPr/>
          <p:nvPr/>
        </p:nvSpPr>
        <p:spPr>
          <a:xfrm>
            <a:off x="7286644" y="3071810"/>
            <a:ext cx="214314" cy="214314"/>
          </a:xfrm>
          <a:prstGeom prst="rect">
            <a:avLst/>
          </a:prstGeom>
          <a:solidFill>
            <a:schemeClr val="bg2">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spd="med">
    <p:pull dir="l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4" name="Date Placeholder 3"/>
          <p:cNvSpPr>
            <a:spLocks noGrp="1"/>
          </p:cNvSpPr>
          <p:nvPr>
            <p:ph type="dt" sz="half" idx="10"/>
          </p:nvPr>
        </p:nvSpPr>
        <p:spPr/>
        <p:txBody>
          <a:bodyPr/>
          <a:lstStyle/>
          <a:p>
            <a:fld id="{71CCF1CE-F9B4-45B1-865D-5CE56E06B0CD}" type="datetimeFigureOut">
              <a:rPr lang="en-US" smtClean="0"/>
              <a:t>7/3/2021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A45A-329D-4E88-B493-B6524B296CBF}" type="slidenum">
              <a:rPr lang="en-US" smtClean="0"/>
              <a:t>‹#›</a:t>
            </a:fld>
            <a:endParaRPr lang="en-US"/>
          </a:p>
        </p:txBody>
      </p:sp>
    </p:spTree>
  </p:cSld>
  <p:clrMapOvr>
    <a:masterClrMapping/>
  </p:clrMapOvr>
  <p:transition spd="med">
    <p:pull dir="l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altLang="ja-JP"/>
              <a:t>Click to edit Master title style</a:t>
            </a:r>
            <a:endParaRPr lang="en-US" dirty="0"/>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4" name="Date Placeholder 3"/>
          <p:cNvSpPr>
            <a:spLocks noGrp="1"/>
          </p:cNvSpPr>
          <p:nvPr>
            <p:ph type="dt" sz="half" idx="10"/>
          </p:nvPr>
        </p:nvSpPr>
        <p:spPr/>
        <p:txBody>
          <a:bodyPr/>
          <a:lstStyle/>
          <a:p>
            <a:fld id="{71CCF1CE-F9B4-45B1-865D-5CE56E06B0CD}" type="datetimeFigureOut">
              <a:rPr lang="en-US" smtClean="0"/>
              <a:t>7/3/2021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A45A-329D-4E88-B493-B6524B296CBF}" type="slidenum">
              <a:rPr lang="en-US" smtClean="0"/>
              <a:t>‹#›</a:t>
            </a:fld>
            <a:endParaRPr lang="en-US"/>
          </a:p>
        </p:txBody>
      </p:sp>
    </p:spTree>
  </p:cSld>
  <p:clrMapOvr>
    <a:masterClrMapping/>
  </p:clrMapOvr>
  <p:transition spd="med">
    <p:pull dir="l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en-US" dirty="0"/>
          </a:p>
        </p:txBody>
      </p:sp>
      <p:sp>
        <p:nvSpPr>
          <p:cNvPr id="3" name="Content Placeholder 2"/>
          <p:cNvSpPr>
            <a:spLocks noGrp="1"/>
          </p:cNvSpPr>
          <p:nvPr>
            <p:ph idx="1"/>
          </p:nvPr>
        </p:nvSpPr>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4" name="Date Placeholder 3"/>
          <p:cNvSpPr>
            <a:spLocks noGrp="1"/>
          </p:cNvSpPr>
          <p:nvPr>
            <p:ph type="dt" sz="half" idx="10"/>
          </p:nvPr>
        </p:nvSpPr>
        <p:spPr/>
        <p:txBody>
          <a:bodyPr/>
          <a:lstStyle/>
          <a:p>
            <a:fld id="{71CCF1CE-F9B4-45B1-865D-5CE56E06B0CD}" type="datetimeFigureOut">
              <a:rPr lang="en-US" smtClean="0"/>
              <a:t>7/3/2021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A45A-329D-4E88-B493-B6524B296CBF}" type="slidenum">
              <a:rPr lang="en-US" smtClean="0"/>
              <a:t>‹#›</a:t>
            </a:fld>
            <a:endParaRPr lang="en-US"/>
          </a:p>
        </p:txBody>
      </p:sp>
    </p:spTree>
  </p:cSld>
  <p:clrMapOvr>
    <a:masterClrMapping/>
  </p:clrMapOvr>
  <p:transition spd="med">
    <p:pull dir="l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6902" y="4214818"/>
            <a:ext cx="5718048" cy="977486"/>
          </a:xfrm>
        </p:spPr>
        <p:txBody>
          <a:bodyPr lIns="82296" tIns="45720" bIns="0" anchor="t"/>
          <a:lstStyle>
            <a:lvl1pPr marL="374904">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ltLang="ja-JP"/>
              <a:t>Click to edit Master text styles</a:t>
            </a:r>
          </a:p>
        </p:txBody>
      </p:sp>
      <p:sp>
        <p:nvSpPr>
          <p:cNvPr id="4" name="Date Placeholder 3"/>
          <p:cNvSpPr>
            <a:spLocks noGrp="1"/>
          </p:cNvSpPr>
          <p:nvPr>
            <p:ph type="dt" sz="half" idx="10"/>
          </p:nvPr>
        </p:nvSpPr>
        <p:spPr/>
        <p:txBody>
          <a:bodyPr/>
          <a:lstStyle/>
          <a:p>
            <a:fld id="{71CCF1CE-F9B4-45B1-865D-5CE56E06B0CD}" type="datetimeFigureOut">
              <a:rPr lang="en-US" smtClean="0"/>
              <a:t>7/3/2021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2A45A-329D-4E88-B493-B6524B296CBF}" type="slidenum">
              <a:rPr lang="en-US" smtClean="0"/>
              <a:t>‹#›</a:t>
            </a:fld>
            <a:endParaRPr lang="en-US"/>
          </a:p>
        </p:txBody>
      </p:sp>
      <p:sp>
        <p:nvSpPr>
          <p:cNvPr id="2" name="Title 1"/>
          <p:cNvSpPr>
            <a:spLocks noGrp="1"/>
          </p:cNvSpPr>
          <p:nvPr>
            <p:ph type="title"/>
          </p:nvPr>
        </p:nvSpPr>
        <p:spPr>
          <a:xfrm>
            <a:off x="706902" y="5366404"/>
            <a:ext cx="8156448" cy="777240"/>
          </a:xfrm>
        </p:spPr>
        <p:txBody>
          <a:bodyPr tIns="64008">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l">
              <a:buNone/>
              <a:defRPr sz="3800" b="1" cap="none" spc="0" baseline="0">
                <a:ln/>
                <a:solidFill>
                  <a:schemeClr val="tx2">
                    <a:lumMod val="75000"/>
                  </a:schemeClr>
                </a:solidFill>
                <a:effectLst/>
              </a:defRPr>
            </a:lvl1pPr>
            <a:extLst/>
          </a:lstStyle>
          <a:p>
            <a:r>
              <a:rPr lang="en-US" altLang="ja-JP"/>
              <a:t>Click to edit Master title style</a:t>
            </a:r>
            <a:endParaRPr lang="en-US" dirty="0"/>
          </a:p>
        </p:txBody>
      </p:sp>
      <p:cxnSp>
        <p:nvCxnSpPr>
          <p:cNvPr id="29" name="Straight Connector 28"/>
          <p:cNvCxnSpPr/>
          <p:nvPr/>
        </p:nvCxnSpPr>
        <p:spPr>
          <a:xfrm>
            <a:off x="714348" y="5277543"/>
            <a:ext cx="75009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ll dir="l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lang="en-US" altLang="ja-JP"/>
              <a:t>Click to edit Master title style</a:t>
            </a:r>
            <a:endParaRPr lang="en-US" dirty="0"/>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5" name="Date Placeholder 4"/>
          <p:cNvSpPr>
            <a:spLocks noGrp="1"/>
          </p:cNvSpPr>
          <p:nvPr>
            <p:ph type="dt" sz="half" idx="10"/>
          </p:nvPr>
        </p:nvSpPr>
        <p:spPr/>
        <p:txBody>
          <a:bodyPr/>
          <a:lstStyle/>
          <a:p>
            <a:fld id="{71CCF1CE-F9B4-45B1-865D-5CE56E06B0CD}" type="datetimeFigureOut">
              <a:rPr lang="en-US" smtClean="0"/>
              <a:t>7/3/2021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2A45A-329D-4E88-B493-B6524B296CBF}" type="slidenum">
              <a:rPr lang="en-US" smtClean="0"/>
              <a:t>‹#›</a:t>
            </a:fld>
            <a:endParaRPr lang="en-US"/>
          </a:p>
        </p:txBody>
      </p:sp>
    </p:spTree>
  </p:cSld>
  <p:clrMapOvr>
    <a:masterClrMapping/>
  </p:clrMapOvr>
  <p:transition spd="med">
    <p:pull dir="l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4" y="512064"/>
            <a:ext cx="7772400" cy="914400"/>
          </a:xfrm>
        </p:spPr>
        <p:txBody>
          <a:bodyPr anchor="t"/>
          <a:lstStyle>
            <a:lvl1pPr>
              <a:defRPr sz="4000"/>
            </a:lvl1pPr>
            <a:extLst/>
          </a:lstStyle>
          <a:p>
            <a:r>
              <a:rPr lang="en-US" altLang="ja-JP"/>
              <a:t>Click to edit Master title style</a:t>
            </a:r>
            <a:endParaRPr lang="en-US" dirty="0"/>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ltLang="ja-JP"/>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ltLang="ja-JP"/>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a:p>
        </p:txBody>
      </p:sp>
      <p:sp>
        <p:nvSpPr>
          <p:cNvPr id="7" name="Date Placeholder 6"/>
          <p:cNvSpPr>
            <a:spLocks noGrp="1"/>
          </p:cNvSpPr>
          <p:nvPr>
            <p:ph type="dt" sz="half" idx="10"/>
          </p:nvPr>
        </p:nvSpPr>
        <p:spPr/>
        <p:txBody>
          <a:bodyPr/>
          <a:lstStyle/>
          <a:p>
            <a:fld id="{71CCF1CE-F9B4-45B1-865D-5CE56E06B0CD}" type="datetimeFigureOut">
              <a:rPr lang="en-US" smtClean="0"/>
              <a:t>7/3/2021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62A45A-329D-4E88-B493-B6524B296CBF}" type="slidenum">
              <a:rPr lang="en-US" smtClean="0"/>
              <a:t>‹#›</a:t>
            </a:fld>
            <a:endParaRPr lang="en-US"/>
          </a:p>
        </p:txBody>
      </p:sp>
    </p:spTree>
  </p:cSld>
  <p:clrMapOvr>
    <a:masterClrMapping/>
  </p:clrMapOvr>
  <p:transition spd="med">
    <p:pull dir="l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altLang="ja-JP"/>
              <a:t>Click to edit Master title style</a:t>
            </a:r>
            <a:endParaRPr lang="en-US" dirty="0"/>
          </a:p>
        </p:txBody>
      </p:sp>
      <p:sp>
        <p:nvSpPr>
          <p:cNvPr id="3" name="Date Placeholder 2"/>
          <p:cNvSpPr>
            <a:spLocks noGrp="1"/>
          </p:cNvSpPr>
          <p:nvPr>
            <p:ph type="dt" sz="half" idx="10"/>
          </p:nvPr>
        </p:nvSpPr>
        <p:spPr/>
        <p:txBody>
          <a:bodyPr/>
          <a:lstStyle/>
          <a:p>
            <a:fld id="{71CCF1CE-F9B4-45B1-865D-5CE56E06B0CD}" type="datetimeFigureOut">
              <a:rPr lang="en-US" smtClean="0"/>
              <a:t>7/3/2021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62A45A-329D-4E88-B493-B6524B296CBF}" type="slidenum">
              <a:rPr lang="en-US" smtClean="0"/>
              <a:t>‹#›</a:t>
            </a:fld>
            <a:endParaRPr lang="en-US"/>
          </a:p>
        </p:txBody>
      </p:sp>
    </p:spTree>
  </p:cSld>
  <p:clrMapOvr>
    <a:masterClrMapping/>
  </p:clrMapOvr>
  <p:transition spd="med">
    <p:pull dir="l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CF1CE-F9B4-45B1-865D-5CE56E06B0CD}" type="datetimeFigureOut">
              <a:rPr lang="en-US" smtClean="0"/>
              <a:t>7/3/2021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62A45A-329D-4E88-B493-B6524B296CBF}" type="slidenum">
              <a:rPr lang="en-US" smtClean="0"/>
              <a:t>‹#›</a:t>
            </a:fld>
            <a:endParaRPr lang="en-US"/>
          </a:p>
        </p:txBody>
      </p:sp>
    </p:spTree>
  </p:cSld>
  <p:clrMapOvr>
    <a:masterClrMapping/>
  </p:clrMapOvr>
  <p:transition spd="med">
    <p:pull dir="l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2528878" cy="1162050"/>
          </a:xfrm>
        </p:spPr>
        <p:txBody>
          <a:bodyPr anchor="ctr"/>
          <a:lstStyle>
            <a:lvl1pPr algn="l">
              <a:buNone/>
              <a:defRPr sz="2000" b="0"/>
            </a:lvl1pPr>
            <a:extLst/>
          </a:lstStyle>
          <a:p>
            <a:r>
              <a:rPr lang="en-US" altLang="ja-JP"/>
              <a:t>Click to edit Master title style</a:t>
            </a:r>
            <a:endParaRPr lang="en-US" dirty="0"/>
          </a:p>
        </p:txBody>
      </p:sp>
      <p:sp>
        <p:nvSpPr>
          <p:cNvPr id="3" name="Text Placeholder 2"/>
          <p:cNvSpPr>
            <a:spLocks noGrp="1"/>
          </p:cNvSpPr>
          <p:nvPr>
            <p:ph type="body" idx="2"/>
          </p:nvPr>
        </p:nvSpPr>
        <p:spPr>
          <a:xfrm>
            <a:off x="685800" y="1435100"/>
            <a:ext cx="2528878"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altLang="ja-JP"/>
              <a:t>Click to edit Master text styles</a:t>
            </a:r>
          </a:p>
        </p:txBody>
      </p:sp>
      <p:sp>
        <p:nvSpPr>
          <p:cNvPr id="4" name="Content Placeholder 3"/>
          <p:cNvSpPr>
            <a:spLocks noGrp="1"/>
          </p:cNvSpPr>
          <p:nvPr>
            <p:ph sz="half" idx="1"/>
          </p:nvPr>
        </p:nvSpPr>
        <p:spPr>
          <a:xfrm>
            <a:off x="3429000" y="285728"/>
            <a:ext cx="5486400" cy="5721372"/>
          </a:xfrm>
        </p:spPr>
        <p:txBody>
          <a:bodyPr/>
          <a:lstStyle>
            <a:lvl1pPr>
              <a:defRPr sz="3200"/>
            </a:lvl1pPr>
            <a:lvl2pPr>
              <a:defRPr sz="2800"/>
            </a:lvl2pPr>
            <a:lvl3pPr>
              <a:defRPr sz="2400"/>
            </a:lvl3pPr>
            <a:lvl4pPr>
              <a:defRPr sz="2000"/>
            </a:lvl4pPr>
            <a:lvl5pPr>
              <a:defRPr sz="2000"/>
            </a:lvl5pPr>
            <a:extLs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5" name="Date Placeholder 4"/>
          <p:cNvSpPr>
            <a:spLocks noGrp="1"/>
          </p:cNvSpPr>
          <p:nvPr>
            <p:ph type="dt" sz="half" idx="10"/>
          </p:nvPr>
        </p:nvSpPr>
        <p:spPr/>
        <p:txBody>
          <a:bodyPr/>
          <a:lstStyle/>
          <a:p>
            <a:fld id="{71CCF1CE-F9B4-45B1-865D-5CE56E06B0CD}" type="datetimeFigureOut">
              <a:rPr lang="en-US" smtClean="0"/>
              <a:t>7/3/2021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2A45A-329D-4E88-B493-B6524B296CBF}" type="slidenum">
              <a:rPr lang="en-US" smtClean="0"/>
              <a:t>‹#›</a:t>
            </a:fld>
            <a:endParaRPr lang="en-US"/>
          </a:p>
        </p:txBody>
      </p:sp>
    </p:spTree>
  </p:cSld>
  <p:clrMapOvr>
    <a:masterClrMapping/>
  </p:clrMapOvr>
  <p:transition spd="med">
    <p:pull dir="l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914400" y="4941829"/>
            <a:ext cx="6858000" cy="701749"/>
          </a:xfrm>
        </p:spPr>
        <p:txBody>
          <a:bodyPr anchor="b"/>
          <a:lstStyle>
            <a:lvl1pPr algn="l">
              <a:buNone/>
              <a:defRPr sz="2100" b="0"/>
            </a:lvl1pPr>
            <a:extLst/>
          </a:lstStyle>
          <a:p>
            <a:r>
              <a:rPr lang="en-US" altLang="ja-JP"/>
              <a:t>Click to edit Master title style</a:t>
            </a:r>
            <a:endParaRPr lang="en-US" dirty="0"/>
          </a:p>
        </p:txBody>
      </p:sp>
      <p:sp>
        <p:nvSpPr>
          <p:cNvPr id="3" name="Picture Placeholder 2"/>
          <p:cNvSpPr>
            <a:spLocks noGrp="1"/>
          </p:cNvSpPr>
          <p:nvPr>
            <p:ph type="pic" idx="1"/>
          </p:nvPr>
        </p:nvSpPr>
        <p:spPr>
          <a:xfrm>
            <a:off x="914400" y="357166"/>
            <a:ext cx="6858048" cy="4286280"/>
          </a:xfrm>
          <a:noFill/>
          <a:ln w="12700">
            <a:noFill/>
          </a:ln>
        </p:spPr>
        <p:txBody>
          <a:bodyPr/>
          <a:lstStyle>
            <a:lvl1pPr marL="0" indent="0">
              <a:buNone/>
              <a:defRPr sz="3200"/>
            </a:lvl1pPr>
            <a:extLst/>
          </a:lstStyle>
          <a:p>
            <a:r>
              <a:rPr lang="en-US" altLang="ja-JP"/>
              <a:t>Click icon to add picture</a:t>
            </a:r>
            <a:endParaRPr lang="en-US" dirty="0"/>
          </a:p>
        </p:txBody>
      </p:sp>
      <p:sp>
        <p:nvSpPr>
          <p:cNvPr id="4" name="Text Placeholder 3"/>
          <p:cNvSpPr>
            <a:spLocks noGrp="1"/>
          </p:cNvSpPr>
          <p:nvPr>
            <p:ph type="body" sz="half" idx="2"/>
          </p:nvPr>
        </p:nvSpPr>
        <p:spPr bwMode="white">
          <a:xfrm>
            <a:off x="914400" y="5643578"/>
            <a:ext cx="6858000" cy="428628"/>
          </a:xfrm>
        </p:spPr>
        <p:txBody>
          <a:bodyPr>
            <a:normAutofit/>
          </a:bodyPr>
          <a:lstStyle>
            <a:lvl1pPr marL="27432" indent="0">
              <a:spcBef>
                <a:spcPts val="0"/>
              </a:spcBef>
              <a:buNone/>
              <a:defRPr sz="1100">
                <a:solidFill>
                  <a:srgbClr val="FFFFFF"/>
                </a:solidFill>
              </a:defRPr>
            </a:lvl1pPr>
            <a:lvl2pPr>
              <a:defRPr sz="1200"/>
            </a:lvl2pPr>
            <a:lvl3pPr>
              <a:defRPr sz="1000"/>
            </a:lvl3pPr>
            <a:lvl4pPr>
              <a:defRPr sz="900"/>
            </a:lvl4pPr>
            <a:lvl5pPr>
              <a:defRPr sz="900"/>
            </a:lvl5pPr>
            <a:extLst/>
          </a:lstStyle>
          <a:p>
            <a:pPr lvl="0"/>
            <a:r>
              <a:rPr lang="en-US" altLang="ja-JP"/>
              <a:t>Click to edit Master text styles</a:t>
            </a:r>
          </a:p>
        </p:txBody>
      </p:sp>
      <p:sp>
        <p:nvSpPr>
          <p:cNvPr id="10" name="Date Placeholder 9"/>
          <p:cNvSpPr>
            <a:spLocks noGrp="1"/>
          </p:cNvSpPr>
          <p:nvPr>
            <p:ph type="dt" sz="half" idx="10"/>
          </p:nvPr>
        </p:nvSpPr>
        <p:spPr/>
        <p:txBody>
          <a:bodyPr/>
          <a:lstStyle/>
          <a:p>
            <a:fld id="{71CCF1CE-F9B4-45B1-865D-5CE56E06B0CD}" type="datetimeFigureOut">
              <a:rPr lang="en-US" smtClean="0"/>
              <a:t>7/3/2021</a:t>
            </a:fld>
            <a:endParaRPr lang="en-US"/>
          </a:p>
        </p:txBody>
      </p:sp>
      <p:sp>
        <p:nvSpPr>
          <p:cNvPr id="11" name="Slide Number Placeholder 10"/>
          <p:cNvSpPr>
            <a:spLocks noGrp="1"/>
          </p:cNvSpPr>
          <p:nvPr>
            <p:ph type="sldNum" sz="quarter" idx="11"/>
          </p:nvPr>
        </p:nvSpPr>
        <p:spPr/>
        <p:txBody>
          <a:bodyPr/>
          <a:lstStyle/>
          <a:p>
            <a:fld id="{D462A45A-329D-4E88-B493-B6524B296CBF}"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ransition spd="med">
    <p:pull dir="l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1"/>
            <a:ext cx="214282"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altLang="ja-JP"/>
              <a:t>Click to edit Master title style</a:t>
            </a:r>
            <a:endParaRPr lang="en-US" dirty="0"/>
          </a:p>
        </p:txBody>
      </p:sp>
      <p:sp>
        <p:nvSpPr>
          <p:cNvPr id="13" name="Text Placeholder 12"/>
          <p:cNvSpPr>
            <a:spLocks noGrp="1"/>
          </p:cNvSpPr>
          <p:nvPr>
            <p:ph type="body" idx="1"/>
          </p:nvPr>
        </p:nvSpPr>
        <p:spPr>
          <a:xfrm>
            <a:off x="914400" y="1571612"/>
            <a:ext cx="7772400" cy="4783948"/>
          </a:xfrm>
          <a:prstGeom prst="rect">
            <a:avLst/>
          </a:prstGeom>
        </p:spPr>
        <p:txBody>
          <a:bodyPr vert="horz">
            <a:normAutofit/>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14" name="Date Placeholder 13"/>
          <p:cNvSpPr>
            <a:spLocks noGrp="1"/>
          </p:cNvSpPr>
          <p:nvPr>
            <p:ph type="dt" sz="half" idx="2"/>
          </p:nvPr>
        </p:nvSpPr>
        <p:spPr>
          <a:xfrm>
            <a:off x="6477000" y="6421461"/>
            <a:ext cx="2133600" cy="365125"/>
          </a:xfrm>
          <a:prstGeom prst="rect">
            <a:avLst/>
          </a:prstGeom>
        </p:spPr>
        <p:txBody>
          <a:bodyPr vert="horz" anchor="b"/>
          <a:lstStyle>
            <a:lvl1pPr algn="l">
              <a:defRPr sz="1100">
                <a:solidFill>
                  <a:schemeClr val="tx2"/>
                </a:solidFill>
              </a:defRPr>
            </a:lvl1pPr>
            <a:extLst/>
          </a:lstStyle>
          <a:p>
            <a:fld id="{71CCF1CE-F9B4-45B1-865D-5CE56E06B0CD}" type="datetimeFigureOut">
              <a:rPr lang="en-US" smtClean="0"/>
              <a:t>7/3/2021</a:t>
            </a:fld>
            <a:endParaRPr lang="en-US"/>
          </a:p>
        </p:txBody>
      </p:sp>
      <p:sp>
        <p:nvSpPr>
          <p:cNvPr id="3" name="Footer Placeholder 2"/>
          <p:cNvSpPr>
            <a:spLocks noGrp="1"/>
          </p:cNvSpPr>
          <p:nvPr>
            <p:ph type="ftr" sz="quarter" idx="3"/>
          </p:nvPr>
        </p:nvSpPr>
        <p:spPr>
          <a:xfrm>
            <a:off x="914400" y="6421461"/>
            <a:ext cx="5562600" cy="365125"/>
          </a:xfrm>
          <a:prstGeom prst="rect">
            <a:avLst/>
          </a:prstGeom>
        </p:spPr>
        <p:txBody>
          <a:bodyPr vert="horz" anchor="b"/>
          <a:lstStyle>
            <a:lvl1pPr algn="r">
              <a:defRPr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21461"/>
            <a:ext cx="457200" cy="365125"/>
          </a:xfrm>
          <a:prstGeom prst="rect">
            <a:avLst/>
          </a:prstGeom>
        </p:spPr>
        <p:txBody>
          <a:bodyPr vert="horz" anchor="b"/>
          <a:lstStyle>
            <a:lvl1pPr algn="l">
              <a:defRPr sz="1200">
                <a:solidFill>
                  <a:schemeClr val="tx2"/>
                </a:solidFill>
              </a:defRPr>
            </a:lvl1pPr>
            <a:extLst/>
          </a:lstStyle>
          <a:p>
            <a:fld id="{D462A45A-329D-4E88-B493-B6524B296CBF}" type="slidenum">
              <a:rPr lang="en-US" smtClean="0"/>
              <a:t>‹#›</a:t>
            </a:fld>
            <a:endParaRPr lang="en-US"/>
          </a:p>
        </p:txBody>
      </p:sp>
      <p:cxnSp>
        <p:nvCxnSpPr>
          <p:cNvPr id="20" name="Straight Connector 19"/>
          <p:cNvCxnSpPr/>
          <p:nvPr/>
        </p:nvCxnSpPr>
        <p:spPr>
          <a:xfrm rot="5400000">
            <a:off x="-3293075" y="3429000"/>
            <a:ext cx="6858000" cy="1588"/>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243408" y="3428230"/>
            <a:ext cx="6858000" cy="1588"/>
          </a:xfrm>
          <a:prstGeom prst="line">
            <a:avLst/>
          </a:prstGeom>
          <a:ln w="12700">
            <a:solidFill>
              <a:schemeClr val="bg2">
                <a:lumMod val="75000"/>
                <a:alpha val="59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185349" y="3428230"/>
            <a:ext cx="6858000" cy="1588"/>
          </a:xfrm>
          <a:prstGeom prst="line">
            <a:avLst/>
          </a:prstGeom>
          <a:ln w="3175">
            <a:solidFill>
              <a:schemeClr val="tx1">
                <a:alpha val="59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699724" y="3428182"/>
            <a:ext cx="6858000" cy="1588"/>
          </a:xfrm>
          <a:prstGeom prst="line">
            <a:avLst/>
          </a:prstGeom>
          <a:ln w="28575">
            <a:solidFill>
              <a:schemeClr val="tx1">
                <a:alpha val="59000"/>
              </a:scheme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dir="lu"/>
  </p:transition>
  <p:txStyles>
    <p:titleStyle>
      <a:lvl1pPr algn="l" rtl="0" eaLnBrk="1" latinLnBrk="0" hangingPunct="1">
        <a:spcBef>
          <a:spcPct val="0"/>
        </a:spcBef>
        <a:buNone/>
        <a:defRPr kumimoji="1" sz="4000" b="1" kern="1200" cap="none" spc="0" baseline="0">
          <a:ln/>
          <a:gradFill>
            <a:gsLst>
              <a:gs pos="0">
                <a:schemeClr val="tx2">
                  <a:lumMod val="90000"/>
                </a:schemeClr>
              </a:gs>
              <a:gs pos="50000">
                <a:schemeClr val="tx2">
                  <a:lumMod val="50000"/>
                </a:schemeClr>
              </a:gs>
              <a:gs pos="100000">
                <a:schemeClr val="tx2">
                  <a:lumMod val="25000"/>
                </a:schemeClr>
              </a:gs>
            </a:gsLst>
            <a:lin ang="5400000" scaled="0"/>
          </a:gradFill>
          <a:effectLst/>
          <a:latin typeface="+mj-lt"/>
          <a:ea typeface="+mj-ea"/>
          <a:cs typeface="+mj-cs"/>
        </a:defRPr>
      </a:lvl1pPr>
      <a:extLst/>
    </p:titleStyle>
    <p:bodyStyle>
      <a:lvl1pPr marL="411480" indent="-342900" algn="l" rtl="0" eaLnBrk="1" latinLnBrk="0" hangingPunct="1">
        <a:spcBef>
          <a:spcPts val="700"/>
        </a:spcBef>
        <a:buClr>
          <a:schemeClr val="accent2">
            <a:lumMod val="75000"/>
          </a:schemeClr>
        </a:buClr>
        <a:buSzPct val="85000"/>
        <a:buFont typeface="Wingdings 2" pitchFamily="18" charset="2"/>
        <a:buChar char=""/>
        <a:defRPr kumimoji="1" sz="3000" kern="1200">
          <a:solidFill>
            <a:schemeClr val="tx1"/>
          </a:solidFill>
          <a:latin typeface="+mn-lt"/>
          <a:ea typeface="+mn-ea"/>
          <a:cs typeface="+mn-cs"/>
        </a:defRPr>
      </a:lvl1pPr>
      <a:lvl2pPr marL="740664" indent="-285750" algn="l" rtl="0" eaLnBrk="1" latinLnBrk="0" hangingPunct="1">
        <a:spcBef>
          <a:spcPct val="20000"/>
        </a:spcBef>
        <a:buClr>
          <a:schemeClr val="accent2">
            <a:lumMod val="60000"/>
            <a:lumOff val="40000"/>
          </a:schemeClr>
        </a:buClr>
        <a:buSzPct val="80000"/>
        <a:buFont typeface="Wingdings" pitchFamily="2" charset="2"/>
        <a:buChar char="l"/>
        <a:defRPr kumimoji="1" sz="2600" kern="1200">
          <a:solidFill>
            <a:schemeClr val="tx1"/>
          </a:solidFill>
          <a:latin typeface="+mn-lt"/>
          <a:ea typeface="+mn-ea"/>
          <a:cs typeface="+mn-cs"/>
        </a:defRPr>
      </a:lvl2pPr>
      <a:lvl3pPr marL="996696" indent="-228600" algn="l" rtl="0" eaLnBrk="1" latinLnBrk="0" hangingPunct="1">
        <a:spcBef>
          <a:spcPct val="20000"/>
        </a:spcBef>
        <a:buClr>
          <a:schemeClr val="accent2">
            <a:lumMod val="40000"/>
            <a:lumOff val="60000"/>
          </a:schemeClr>
        </a:buClr>
        <a:buSzPct val="65000"/>
        <a:buFont typeface="Wingdings 2" pitchFamily="18" charset="2"/>
        <a:buChar char=""/>
        <a:defRPr kumimoji="1" sz="2400" kern="1200">
          <a:solidFill>
            <a:schemeClr val="tx1"/>
          </a:solidFill>
          <a:latin typeface="+mn-lt"/>
          <a:ea typeface="+mn-ea"/>
          <a:cs typeface="+mn-cs"/>
        </a:defRPr>
      </a:lvl3pPr>
      <a:lvl4pPr marL="1261872" indent="-228600" algn="l" rtl="0" eaLnBrk="1" latinLnBrk="0" hangingPunct="1">
        <a:spcBef>
          <a:spcPct val="20000"/>
        </a:spcBef>
        <a:buClr>
          <a:schemeClr val="accent2">
            <a:lumMod val="20000"/>
            <a:lumOff val="80000"/>
          </a:schemeClr>
        </a:buClr>
        <a:buSzPct val="100000"/>
        <a:buFont typeface="Arial" pitchFamily="34" charset="0"/>
        <a:buChar char="•"/>
        <a:defRPr kumimoji="1" sz="2200" kern="1200">
          <a:solidFill>
            <a:schemeClr val="tx1"/>
          </a:solidFill>
          <a:latin typeface="+mn-lt"/>
          <a:ea typeface="+mn-ea"/>
          <a:cs typeface="+mn-cs"/>
        </a:defRPr>
      </a:lvl4pPr>
      <a:lvl5pPr marL="1481328" indent="-210312" algn="l" rtl="0" eaLnBrk="1" latinLnBrk="0" hangingPunct="1">
        <a:spcBef>
          <a:spcPct val="20000"/>
        </a:spcBef>
        <a:buClr>
          <a:schemeClr val="accent2">
            <a:lumMod val="75000"/>
          </a:schemeClr>
        </a:buClr>
        <a:buSzPct val="50000"/>
        <a:buFont typeface="Wingdings" pitchFamily="2" charset="2"/>
        <a:buChar char="n"/>
        <a:defRPr kumimoji="1"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1"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1" sz="1600" kern="1200">
          <a:solidFill>
            <a:schemeClr val="tx1"/>
          </a:solidFill>
          <a:latin typeface="+mn-lt"/>
          <a:ea typeface="+mn-ea"/>
          <a:cs typeface="+mn-cs"/>
        </a:defRPr>
      </a:lvl9pPr>
      <a:extLst/>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85800"/>
            <a:ext cx="7772400" cy="903534"/>
          </a:xfrm>
        </p:spPr>
        <p:txBody>
          <a:bodyPr/>
          <a:lstStyle/>
          <a:p>
            <a:r>
              <a:rPr lang="en-US" sz="4800" dirty="0"/>
              <a:t>Free Them!</a:t>
            </a:r>
            <a:br>
              <a:rPr lang="en-US" dirty="0"/>
            </a:br>
            <a:endParaRPr lang="en-US" dirty="0"/>
          </a:p>
        </p:txBody>
      </p:sp>
      <p:sp>
        <p:nvSpPr>
          <p:cNvPr id="3" name="Subtitle 2"/>
          <p:cNvSpPr>
            <a:spLocks noGrp="1"/>
          </p:cNvSpPr>
          <p:nvPr>
            <p:ph type="subTitle" idx="1"/>
          </p:nvPr>
        </p:nvSpPr>
        <p:spPr>
          <a:xfrm>
            <a:off x="381000" y="6019800"/>
            <a:ext cx="7772400" cy="651504"/>
          </a:xfrm>
        </p:spPr>
        <p:txBody>
          <a:bodyPr>
            <a:normAutofit lnSpcReduction="10000"/>
          </a:bodyPr>
          <a:lstStyle/>
          <a:p>
            <a:r>
              <a:rPr lang="en-US" sz="4000" b="1" dirty="0"/>
              <a:t>Reading – Ezekiel 3:16-21</a:t>
            </a:r>
            <a:endParaRPr lang="en-US" sz="40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333" t="642" r="1667"/>
          <a:stretch/>
        </p:blipFill>
        <p:spPr>
          <a:xfrm>
            <a:off x="304800" y="1600200"/>
            <a:ext cx="8686800" cy="3681412"/>
          </a:xfrm>
          <a:prstGeom prst="rect">
            <a:avLst/>
          </a:prstGeom>
        </p:spPr>
      </p:pic>
    </p:spTree>
  </p:cSld>
  <p:clrMapOvr>
    <a:masterClrMapping/>
  </p:clrMapOvr>
  <p:transition spd="med">
    <p:pull dir="l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2064"/>
            <a:ext cx="8001000" cy="914400"/>
          </a:xfrm>
        </p:spPr>
        <p:txBody>
          <a:bodyPr/>
          <a:lstStyle/>
          <a:p>
            <a:r>
              <a:rPr lang="en-US" sz="3200" dirty="0"/>
              <a:t>A Christian is as a Christian does</a:t>
            </a:r>
            <a:endParaRPr lang="en-US" dirty="0"/>
          </a:p>
        </p:txBody>
      </p:sp>
      <p:sp>
        <p:nvSpPr>
          <p:cNvPr id="3" name="Content Placeholder 2"/>
          <p:cNvSpPr>
            <a:spLocks noGrp="1"/>
          </p:cNvSpPr>
          <p:nvPr>
            <p:ph idx="1"/>
          </p:nvPr>
        </p:nvSpPr>
        <p:spPr>
          <a:xfrm>
            <a:off x="914400" y="1571612"/>
            <a:ext cx="7086600" cy="4783948"/>
          </a:xfrm>
        </p:spPr>
        <p:txBody>
          <a:bodyPr>
            <a:normAutofit lnSpcReduction="10000"/>
          </a:bodyPr>
          <a:lstStyle/>
          <a:p>
            <a:pPr hangingPunct="0"/>
            <a:r>
              <a:rPr lang="en-US" dirty="0"/>
              <a:t>Have you ever met a salesman who doesn’t sell?</a:t>
            </a:r>
          </a:p>
          <a:p>
            <a:pPr hangingPunct="0"/>
            <a:r>
              <a:rPr lang="en-US" dirty="0"/>
              <a:t>Have you ever met a ball player who plays no games?</a:t>
            </a:r>
          </a:p>
          <a:p>
            <a:pPr hangingPunct="0"/>
            <a:r>
              <a:rPr lang="en-US" dirty="0"/>
              <a:t>Neither should you meet a Christian who doesn’t evangelize!</a:t>
            </a:r>
          </a:p>
          <a:p>
            <a:pPr hangingPunct="0"/>
            <a:r>
              <a:rPr lang="en-US" dirty="0"/>
              <a:t>If you had some good news to share (new child or grandchild, new car, etc.) could you find someone to listen and share the joy with you?</a:t>
            </a:r>
          </a:p>
          <a:p>
            <a:endParaRPr lang="en-US" dirty="0"/>
          </a:p>
        </p:txBody>
      </p:sp>
    </p:spTree>
  </p:cSld>
  <p:clrMapOvr>
    <a:masterClrMapping/>
  </p:clrMapOvr>
  <p:transition spd="med">
    <p:pull dir="l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eat field.jpg"/>
          <p:cNvPicPr>
            <a:picLocks noChangeAspect="1"/>
          </p:cNvPicPr>
          <p:nvPr/>
        </p:nvPicPr>
        <p:blipFill>
          <a:blip r:embed="rId2"/>
          <a:stretch>
            <a:fillRect/>
          </a:stretch>
        </p:blipFill>
        <p:spPr>
          <a:xfrm>
            <a:off x="1219200" y="3505200"/>
            <a:ext cx="7086600" cy="3291502"/>
          </a:xfrm>
          <a:prstGeom prst="rect">
            <a:avLst/>
          </a:prstGeom>
        </p:spPr>
      </p:pic>
      <p:sp>
        <p:nvSpPr>
          <p:cNvPr id="2" name="Title 1"/>
          <p:cNvSpPr>
            <a:spLocks noGrp="1"/>
          </p:cNvSpPr>
          <p:nvPr>
            <p:ph type="title"/>
          </p:nvPr>
        </p:nvSpPr>
        <p:spPr>
          <a:xfrm>
            <a:off x="876300" y="95934"/>
            <a:ext cx="7772400" cy="742266"/>
          </a:xfrm>
        </p:spPr>
        <p:txBody>
          <a:bodyPr/>
          <a:lstStyle/>
          <a:p>
            <a:r>
              <a:rPr lang="en-US" sz="3200" dirty="0"/>
              <a:t>Where Can We Go To Find The Lost?</a:t>
            </a:r>
          </a:p>
        </p:txBody>
      </p:sp>
      <p:sp>
        <p:nvSpPr>
          <p:cNvPr id="3" name="Content Placeholder 2"/>
          <p:cNvSpPr>
            <a:spLocks noGrp="1"/>
          </p:cNvSpPr>
          <p:nvPr>
            <p:ph idx="1"/>
          </p:nvPr>
        </p:nvSpPr>
        <p:spPr>
          <a:xfrm>
            <a:off x="914400" y="1295400"/>
            <a:ext cx="8001000" cy="2667000"/>
          </a:xfrm>
        </p:spPr>
        <p:txBody>
          <a:bodyPr/>
          <a:lstStyle/>
          <a:p>
            <a:r>
              <a:rPr lang="en-US" dirty="0"/>
              <a:t>Jesus said the world is the field in which to sow the seed of the kingdom.  </a:t>
            </a:r>
          </a:p>
          <a:p>
            <a:r>
              <a:rPr lang="en-US" sz="2400" b="1" i="1" dirty="0"/>
              <a:t>Matthew 13:38 </a:t>
            </a:r>
            <a:r>
              <a:rPr lang="en-US" sz="4000" b="1" i="1" dirty="0"/>
              <a:t>"The field is the world…</a:t>
            </a:r>
            <a:endParaRPr lang="en-US" sz="4000" dirty="0"/>
          </a:p>
        </p:txBody>
      </p:sp>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9"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anyone.” </a:t>
            </a:r>
          </a:p>
        </p:txBody>
      </p:sp>
      <p:sp>
        <p:nvSpPr>
          <p:cNvPr id="3" name="Content Placeholder 2"/>
          <p:cNvSpPr>
            <a:spLocks noGrp="1"/>
          </p:cNvSpPr>
          <p:nvPr>
            <p:ph idx="1"/>
          </p:nvPr>
        </p:nvSpPr>
        <p:spPr/>
        <p:txBody>
          <a:bodyPr>
            <a:normAutofit fontScale="77500" lnSpcReduction="20000"/>
          </a:bodyPr>
          <a:lstStyle/>
          <a:p>
            <a:pPr hangingPunct="0"/>
            <a:r>
              <a:rPr lang="en-US" b="1" i="1" dirty="0"/>
              <a:t>John 6:51 "I am the living bread which came down from heaven. </a:t>
            </a:r>
            <a:r>
              <a:rPr lang="en-US" b="1" i="1" u="sng" dirty="0"/>
              <a:t>If anyone</a:t>
            </a:r>
            <a:r>
              <a:rPr lang="en-US" b="1" i="1" dirty="0"/>
              <a:t> eats of this bread, he will live forever; and the bread that I shall give is My flesh, which I shall give for the life of the world." (NKJV)</a:t>
            </a:r>
            <a:endParaRPr lang="en-US" dirty="0"/>
          </a:p>
          <a:p>
            <a:pPr hangingPunct="0"/>
            <a:r>
              <a:rPr lang="en-US" dirty="0"/>
              <a:t> </a:t>
            </a:r>
            <a:r>
              <a:rPr lang="en-US" b="1" i="1" dirty="0"/>
              <a:t>John 7:17 "</a:t>
            </a:r>
            <a:r>
              <a:rPr lang="en-US" b="1" i="1" u="sng" dirty="0"/>
              <a:t>If anyone</a:t>
            </a:r>
            <a:r>
              <a:rPr lang="en-US" b="1" i="1" dirty="0"/>
              <a:t> wants to do His will, he shall know concerning the doctrine, whether it is from God or [whether] I speak on My own [authority.] (NKJV)</a:t>
            </a:r>
            <a:endParaRPr lang="en-US" dirty="0"/>
          </a:p>
          <a:p>
            <a:pPr hangingPunct="0"/>
            <a:r>
              <a:rPr lang="en-US" b="1" i="1" dirty="0"/>
              <a:t>John 7:37 On the last day, that great [day] of the feast, Jesus stood and cried out, saying, "</a:t>
            </a:r>
            <a:r>
              <a:rPr lang="en-US" b="1" i="1" u="sng" dirty="0"/>
              <a:t>If anyone</a:t>
            </a:r>
            <a:r>
              <a:rPr lang="en-US" b="1" i="1" dirty="0"/>
              <a:t> thirsts, let him come to Me and drink. (NKJV)</a:t>
            </a:r>
            <a:endParaRPr lang="en-US" dirty="0"/>
          </a:p>
          <a:p>
            <a:pPr hangingPunct="0"/>
            <a:r>
              <a:rPr lang="en-US" b="1" i="1" dirty="0"/>
              <a:t>John 10:9 "I am the door. </a:t>
            </a:r>
            <a:r>
              <a:rPr lang="en-US" b="1" i="1" u="sng" dirty="0"/>
              <a:t>If anyone</a:t>
            </a:r>
            <a:r>
              <a:rPr lang="en-US" b="1" i="1" dirty="0"/>
              <a:t> enters by Me, he will be saved, and will go in and out and find pasture. (NKJV)</a:t>
            </a:r>
          </a:p>
          <a:p>
            <a:pPr hangingPunct="0"/>
            <a:r>
              <a:rPr lang="en-US" sz="8500" b="1" i="1" dirty="0"/>
              <a:t>1 Peter 3:15</a:t>
            </a:r>
            <a:endParaRPr lang="en-US" sz="8500" dirty="0"/>
          </a:p>
          <a:p>
            <a:endParaRPr lang="en-US" dirty="0"/>
          </a:p>
        </p:txBody>
      </p:sp>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850136"/>
          </a:xfrm>
        </p:spPr>
        <p:txBody>
          <a:bodyPr/>
          <a:lstStyle/>
          <a:p>
            <a:r>
              <a:rPr lang="en-US" dirty="0"/>
              <a:t>How are some Christians like the Arctic River? </a:t>
            </a:r>
          </a:p>
        </p:txBody>
      </p:sp>
      <p:sp>
        <p:nvSpPr>
          <p:cNvPr id="3" name="Content Placeholder 2"/>
          <p:cNvSpPr>
            <a:spLocks noGrp="1"/>
          </p:cNvSpPr>
          <p:nvPr>
            <p:ph idx="1"/>
          </p:nvPr>
        </p:nvSpPr>
        <p:spPr>
          <a:xfrm>
            <a:off x="914400" y="4038600"/>
            <a:ext cx="7772400" cy="2316960"/>
          </a:xfrm>
        </p:spPr>
        <p:txBody>
          <a:bodyPr>
            <a:normAutofit/>
          </a:bodyPr>
          <a:lstStyle/>
          <a:p>
            <a:pPr lvl="0" hangingPunct="0"/>
            <a:r>
              <a:rPr lang="en-US" sz="4000" dirty="0"/>
              <a:t>– Frozen Over At The Mouth – they just don’t say anything.</a:t>
            </a:r>
          </a:p>
          <a:p>
            <a:endParaRPr lang="en-US" dirty="0"/>
          </a:p>
        </p:txBody>
      </p:sp>
      <p:pic>
        <p:nvPicPr>
          <p:cNvPr id="4" name="Picture 3" descr="arctic river.jpg"/>
          <p:cNvPicPr>
            <a:picLocks noChangeAspect="1"/>
          </p:cNvPicPr>
          <p:nvPr/>
        </p:nvPicPr>
        <p:blipFill>
          <a:blip r:embed="rId2"/>
          <a:stretch>
            <a:fillRect/>
          </a:stretch>
        </p:blipFill>
        <p:spPr>
          <a:xfrm>
            <a:off x="5943600" y="1828800"/>
            <a:ext cx="2819400" cy="2114550"/>
          </a:xfrm>
          <a:prstGeom prst="rect">
            <a:avLst/>
          </a:prstGeom>
        </p:spPr>
      </p:pic>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85" decel="100000"/>
                                        <p:tgtEl>
                                          <p:spTgt spid="3">
                                            <p:txEl>
                                              <p:pRg st="0" end="0"/>
                                            </p:txEl>
                                          </p:spTgt>
                                        </p:tgtEl>
                                      </p:cBhvr>
                                    </p:animEffect>
                                    <p:animScale>
                                      <p:cBhvr>
                                        <p:cTn id="8" dur="385" decel="100000"/>
                                        <p:tgtEl>
                                          <p:spTgt spid="3">
                                            <p:txEl>
                                              <p:pRg st="0" end="0"/>
                                            </p:txEl>
                                          </p:spTgt>
                                        </p:tgtEl>
                                      </p:cBhvr>
                                      <p:from x="10000" y="10000"/>
                                      <p:to x="200000" y="450000"/>
                                    </p:animScale>
                                    <p:animScale>
                                      <p:cBhvr>
                                        <p:cTn id="9" dur="615" accel="100000" fill="hold">
                                          <p:stCondLst>
                                            <p:cond delay="385"/>
                                          </p:stCondLst>
                                        </p:cTn>
                                        <p:tgtEl>
                                          <p:spTgt spid="3">
                                            <p:txEl>
                                              <p:pRg st="0" end="0"/>
                                            </p:txEl>
                                          </p:spTgt>
                                        </p:tgtEl>
                                      </p:cBhvr>
                                      <p:from x="200000" y="450000"/>
                                      <p:to x="100000" y="100000"/>
                                    </p:animScale>
                                    <p:set>
                                      <p:cBhvr>
                                        <p:cTn id="10" dur="385" fill="hold"/>
                                        <p:tgtEl>
                                          <p:spTgt spid="3">
                                            <p:txEl>
                                              <p:pRg st="0" end="0"/>
                                            </p:txEl>
                                          </p:spTgt>
                                        </p:tgtEl>
                                        <p:attrNameLst>
                                          <p:attrName>ppt_x</p:attrName>
                                        </p:attrNameLst>
                                      </p:cBhvr>
                                      <p:to>
                                        <p:strVal val="(0.5)"/>
                                      </p:to>
                                    </p:set>
                                    <p:anim from="(0.5)" to="(#ppt_x)" calcmode="lin" valueType="num">
                                      <p:cBhvr>
                                        <p:cTn id="11" dur="615" accel="100000" fill="hold">
                                          <p:stCondLst>
                                            <p:cond delay="385"/>
                                          </p:stCondLst>
                                        </p:cTn>
                                        <p:tgtEl>
                                          <p:spTgt spid="3">
                                            <p:txEl>
                                              <p:pRg st="0" end="0"/>
                                            </p:txEl>
                                          </p:spTgt>
                                        </p:tgtEl>
                                        <p:attrNameLst>
                                          <p:attrName>ppt_x</p:attrName>
                                        </p:attrNameLst>
                                      </p:cBhvr>
                                    </p:anim>
                                    <p:set>
                                      <p:cBhvr>
                                        <p:cTn id="12" dur="385" fill="hold"/>
                                        <p:tgtEl>
                                          <p:spTgt spid="3">
                                            <p:txEl>
                                              <p:pRg st="0" end="0"/>
                                            </p:txEl>
                                          </p:spTgt>
                                        </p:tgtEl>
                                        <p:attrNameLst>
                                          <p:attrName>ppt_y</p:attrName>
                                        </p:attrNameLst>
                                      </p:cBhvr>
                                      <p:to>
                                        <p:strVal val="(#ppt_y+0.4)"/>
                                      </p:to>
                                    </p:set>
                                    <p:anim from="(#ppt_y+0.4)" to="(#ppt_y)" calcmode="lin" valueType="num">
                                      <p:cBhvr>
                                        <p:cTn id="13" dur="615" accel="100000" fill="hold">
                                          <p:stCondLst>
                                            <p:cond delay="385"/>
                                          </p:stCondLst>
                                        </p:cTn>
                                        <p:tgtEl>
                                          <p:spTgt spid="3">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838200"/>
            <a:ext cx="7924800" cy="1828800"/>
          </a:xfrm>
        </p:spPr>
        <p:txBody>
          <a:bodyPr/>
          <a:lstStyle/>
          <a:p>
            <a:r>
              <a:rPr lang="en-US" sz="4800" u="sng" dirty="0"/>
              <a:t>FEAR OF REJECTION </a:t>
            </a:r>
            <a:endParaRPr lang="en-US" sz="4800" dirty="0"/>
          </a:p>
        </p:txBody>
      </p:sp>
      <p:sp>
        <p:nvSpPr>
          <p:cNvPr id="3" name="Subtitle 2"/>
          <p:cNvSpPr>
            <a:spLocks noGrp="1"/>
          </p:cNvSpPr>
          <p:nvPr>
            <p:ph type="subTitle" idx="1"/>
          </p:nvPr>
        </p:nvSpPr>
        <p:spPr>
          <a:xfrm>
            <a:off x="304800" y="5105400"/>
            <a:ext cx="5562600" cy="609600"/>
          </a:xfrm>
        </p:spPr>
        <p:txBody>
          <a:bodyPr>
            <a:normAutofit/>
          </a:bodyPr>
          <a:lstStyle/>
          <a:p>
            <a:r>
              <a:rPr lang="en-US" sz="2800" b="1" dirty="0"/>
              <a:t>LACK OF SELF-CONFIDENCE</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1245" y="1905000"/>
            <a:ext cx="3657335" cy="3498850"/>
          </a:xfrm>
          <a:prstGeom prst="rect">
            <a:avLst/>
          </a:prstGeom>
        </p:spPr>
      </p:pic>
    </p:spTree>
  </p:cSld>
  <p:clrMapOvr>
    <a:masterClrMapping/>
  </p:clrMapOvr>
  <p:transition spd="med">
    <p:plus/>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Rejection is not a personal matter.</a:t>
            </a:r>
            <a:endParaRPr lang="en-US" dirty="0"/>
          </a:p>
        </p:txBody>
      </p:sp>
      <p:sp>
        <p:nvSpPr>
          <p:cNvPr id="3" name="Content Placeholder 2"/>
          <p:cNvSpPr>
            <a:spLocks noGrp="1"/>
          </p:cNvSpPr>
          <p:nvPr>
            <p:ph idx="1"/>
          </p:nvPr>
        </p:nvSpPr>
        <p:spPr/>
        <p:txBody>
          <a:bodyPr>
            <a:normAutofit/>
          </a:bodyPr>
          <a:lstStyle/>
          <a:p>
            <a:pPr hangingPunct="0"/>
            <a:r>
              <a:rPr lang="en-US" b="1" i="1" dirty="0"/>
              <a:t>Luke 10:16 "He who hears you hears Me, he who rejects you rejects Me, and he who rejects Me rejects Him who sent Me.“</a:t>
            </a:r>
            <a:endParaRPr lang="en-US" dirty="0"/>
          </a:p>
          <a:p>
            <a:pPr hangingPunct="0"/>
            <a:r>
              <a:rPr lang="en-US" dirty="0"/>
              <a:t> Consider the case of Samuel.  </a:t>
            </a:r>
            <a:r>
              <a:rPr lang="en-US" b="1" i="1" dirty="0"/>
              <a:t>1 Samuel 8:7</a:t>
            </a:r>
            <a:endParaRPr lang="en-US" dirty="0"/>
          </a:p>
          <a:p>
            <a:pPr hangingPunct="0"/>
            <a:r>
              <a:rPr lang="en-US" dirty="0"/>
              <a:t> The Lord knew that truth would not always be received.  </a:t>
            </a:r>
            <a:r>
              <a:rPr lang="en-US" b="1" i="1" dirty="0"/>
              <a:t>Matthew 10:22</a:t>
            </a:r>
            <a:endParaRPr lang="en-US" dirty="0"/>
          </a:p>
          <a:p>
            <a:pPr hangingPunct="0"/>
            <a:r>
              <a:rPr lang="en-US" dirty="0"/>
              <a:t>He warned us of the possibility.  </a:t>
            </a:r>
            <a:r>
              <a:rPr lang="en-US" b="1" i="1" dirty="0"/>
              <a:t>Matthew 10:34‑36</a:t>
            </a:r>
            <a:endParaRPr lang="en-US" dirty="0"/>
          </a:p>
          <a:p>
            <a:endParaRPr lang="en-US" dirty="0"/>
          </a:p>
        </p:txBody>
      </p:sp>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621536"/>
          </a:xfrm>
        </p:spPr>
        <p:txBody>
          <a:bodyPr/>
          <a:lstStyle/>
          <a:p>
            <a:r>
              <a:rPr lang="en-US" dirty="0"/>
              <a:t>These facts did not deter the heroes of the faith. </a:t>
            </a:r>
          </a:p>
        </p:txBody>
      </p:sp>
      <p:sp>
        <p:nvSpPr>
          <p:cNvPr id="3" name="Content Placeholder 2"/>
          <p:cNvSpPr>
            <a:spLocks noGrp="1"/>
          </p:cNvSpPr>
          <p:nvPr>
            <p:ph idx="1"/>
          </p:nvPr>
        </p:nvSpPr>
        <p:spPr>
          <a:xfrm>
            <a:off x="381000" y="2590800"/>
            <a:ext cx="7772400" cy="3764760"/>
          </a:xfrm>
        </p:spPr>
        <p:txBody>
          <a:bodyPr>
            <a:normAutofit/>
          </a:bodyPr>
          <a:lstStyle/>
          <a:p>
            <a:r>
              <a:rPr lang="en-US" sz="3600" b="1" i="1" dirty="0"/>
              <a:t>Joshua 24:15</a:t>
            </a:r>
            <a:endParaRPr lang="en-US"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1905000"/>
            <a:ext cx="4876800" cy="4876800"/>
          </a:xfrm>
          <a:prstGeom prst="rect">
            <a:avLst/>
          </a:prstGeom>
        </p:spPr>
      </p:pic>
    </p:spTree>
  </p:cSld>
  <p:clrMapOvr>
    <a:masterClrMapping/>
  </p:clrMapOvr>
  <p:transition spd="med">
    <p:pull dir="l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We cannot be cowards with the truth</a:t>
            </a:r>
            <a:br>
              <a:rPr lang="en-US" dirty="0"/>
            </a:br>
            <a:endParaRPr lang="en-US" dirty="0"/>
          </a:p>
        </p:txBody>
      </p:sp>
      <p:sp>
        <p:nvSpPr>
          <p:cNvPr id="3" name="Content Placeholder 2"/>
          <p:cNvSpPr>
            <a:spLocks noGrp="1"/>
          </p:cNvSpPr>
          <p:nvPr>
            <p:ph idx="1"/>
          </p:nvPr>
        </p:nvSpPr>
        <p:spPr/>
        <p:txBody>
          <a:bodyPr>
            <a:normAutofit/>
          </a:bodyPr>
          <a:lstStyle/>
          <a:p>
            <a:pPr hangingPunct="0"/>
            <a:r>
              <a:rPr lang="en-US" dirty="0"/>
              <a:t>Fear rejection by the Lord more than rejection by man.</a:t>
            </a:r>
          </a:p>
          <a:p>
            <a:pPr hangingPunct="0"/>
            <a:r>
              <a:rPr lang="en-US" dirty="0"/>
              <a:t> We must learn to rely upon the power.  </a:t>
            </a:r>
            <a:r>
              <a:rPr lang="en-US" b="1" i="1" dirty="0"/>
              <a:t>Romans 1:16 For I am not ashamed of the gospel of Christ,</a:t>
            </a:r>
            <a:r>
              <a:rPr lang="en-US" b="1" i="1" u="words" dirty="0"/>
              <a:t> for it is the power of God to salvation</a:t>
            </a:r>
            <a:r>
              <a:rPr lang="en-US" b="1" i="1" dirty="0"/>
              <a:t> for everyone who believes…,</a:t>
            </a:r>
            <a:endParaRPr lang="en-US" dirty="0"/>
          </a:p>
          <a:p>
            <a:pPr hangingPunct="0"/>
            <a:r>
              <a:rPr lang="en-US" dirty="0"/>
              <a:t>If your friend rejects the gospel feel sorry for him, not for your wounded ego.</a:t>
            </a:r>
          </a:p>
          <a:p>
            <a:endParaRPr lang="en-US" dirty="0"/>
          </a:p>
        </p:txBody>
      </p:sp>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371600"/>
            <a:ext cx="7924800" cy="1828800"/>
          </a:xfrm>
        </p:spPr>
        <p:txBody>
          <a:bodyPr/>
          <a:lstStyle/>
          <a:p>
            <a:r>
              <a:rPr lang="en-US" sz="4800" u="sng" dirty="0"/>
              <a:t>Indifference</a:t>
            </a:r>
            <a:endParaRPr lang="en-US" sz="4800" dirty="0"/>
          </a:p>
        </p:txBody>
      </p:sp>
      <p:sp>
        <p:nvSpPr>
          <p:cNvPr id="3" name="Subtitle 2"/>
          <p:cNvSpPr>
            <a:spLocks noGrp="1"/>
          </p:cNvSpPr>
          <p:nvPr>
            <p:ph type="subTitle" idx="1"/>
          </p:nvPr>
        </p:nvSpPr>
        <p:spPr>
          <a:xfrm>
            <a:off x="304800" y="5105400"/>
            <a:ext cx="5562600" cy="609600"/>
          </a:xfrm>
        </p:spPr>
        <p:txBody>
          <a:bodyPr>
            <a:noAutofit/>
          </a:bodyPr>
          <a:lstStyle/>
          <a:p>
            <a:r>
              <a:rPr lang="en-US" sz="3600" b="1" dirty="0"/>
              <a:t>The Opposite Of Love</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2209800"/>
            <a:ext cx="4029075" cy="3219450"/>
          </a:xfrm>
          <a:prstGeom prst="rect">
            <a:avLst/>
          </a:prstGeom>
        </p:spPr>
      </p:pic>
    </p:spTree>
  </p:cSld>
  <p:clrMapOvr>
    <a:masterClrMapping/>
  </p:clrMapOvr>
  <p:transition spd="med">
    <p:plus/>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621536"/>
          </a:xfrm>
        </p:spPr>
        <p:txBody>
          <a:bodyPr/>
          <a:lstStyle/>
          <a:p>
            <a:r>
              <a:rPr lang="en-US" sz="4800" dirty="0"/>
              <a:t>“People Are Dying &amp; I Don’t Care!”</a:t>
            </a:r>
          </a:p>
        </p:txBody>
      </p:sp>
      <p:sp>
        <p:nvSpPr>
          <p:cNvPr id="3" name="Content Placeholder 2"/>
          <p:cNvSpPr>
            <a:spLocks noGrp="1"/>
          </p:cNvSpPr>
          <p:nvPr>
            <p:ph idx="1"/>
          </p:nvPr>
        </p:nvSpPr>
        <p:spPr>
          <a:xfrm>
            <a:off x="914400" y="2209800"/>
            <a:ext cx="7772400" cy="4145760"/>
          </a:xfrm>
        </p:spPr>
        <p:txBody>
          <a:bodyPr>
            <a:normAutofit lnSpcReduction="10000"/>
          </a:bodyPr>
          <a:lstStyle/>
          <a:p>
            <a:pPr hangingPunct="0"/>
            <a:r>
              <a:rPr lang="en-US" dirty="0"/>
              <a:t>Jesus gave His life, His blood, to save men from the fires of Hell.</a:t>
            </a:r>
          </a:p>
          <a:p>
            <a:pPr hangingPunct="0"/>
            <a:r>
              <a:rPr lang="en-US" dirty="0"/>
              <a:t> Yet some people will not lift a finger to try to save a soul.</a:t>
            </a:r>
          </a:p>
          <a:p>
            <a:pPr hangingPunct="0"/>
            <a:r>
              <a:rPr lang="en-US" b="1" i="1" dirty="0"/>
              <a:t> Revelation 3:15‑16 "I know your works, that you are neither cold nor hot. I could wish you were cold or hot. 16 "So then, because you are lukewarm, and neither cold nor hot, I will vomit you out of My mouth. (NKJV)</a:t>
            </a:r>
            <a:endParaRPr lang="en-US" dirty="0"/>
          </a:p>
        </p:txBody>
      </p:sp>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7E40DF-7436-4362-B012-2637E34661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4723" y="2268142"/>
            <a:ext cx="6076950" cy="4562475"/>
          </a:xfrm>
          <a:prstGeom prst="rect">
            <a:avLst/>
          </a:prstGeom>
        </p:spPr>
      </p:pic>
      <p:sp>
        <p:nvSpPr>
          <p:cNvPr id="2" name="Title 1"/>
          <p:cNvSpPr>
            <a:spLocks noGrp="1"/>
          </p:cNvSpPr>
          <p:nvPr>
            <p:ph type="title"/>
          </p:nvPr>
        </p:nvSpPr>
        <p:spPr>
          <a:xfrm>
            <a:off x="914400" y="512064"/>
            <a:ext cx="6172200" cy="1088136"/>
          </a:xfrm>
        </p:spPr>
        <p:txBody>
          <a:bodyPr/>
          <a:lstStyle/>
          <a:p>
            <a:r>
              <a:rPr lang="en-US" sz="3600" dirty="0"/>
              <a:t>Millions of People are SLAVES to Self &amp; Sin!</a:t>
            </a:r>
            <a:endParaRPr lang="en-US" sz="4400" dirty="0"/>
          </a:p>
        </p:txBody>
      </p:sp>
      <p:sp>
        <p:nvSpPr>
          <p:cNvPr id="3" name="Content Placeholder 2"/>
          <p:cNvSpPr>
            <a:spLocks noGrp="1"/>
          </p:cNvSpPr>
          <p:nvPr>
            <p:ph idx="1"/>
          </p:nvPr>
        </p:nvSpPr>
        <p:spPr>
          <a:xfrm>
            <a:off x="457200" y="2133600"/>
            <a:ext cx="2362200" cy="4221960"/>
          </a:xfrm>
        </p:spPr>
        <p:txBody>
          <a:bodyPr>
            <a:normAutofit/>
          </a:bodyPr>
          <a:lstStyle/>
          <a:p>
            <a:r>
              <a:rPr lang="en-US" b="1" dirty="0"/>
              <a:t>We are desperate to get free from the hold that the world has on us.</a:t>
            </a:r>
            <a:endParaRPr lang="en-US" dirty="0"/>
          </a:p>
          <a:p>
            <a:endParaRPr lang="en-US" dirty="0"/>
          </a:p>
        </p:txBody>
      </p:sp>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“Intervention Rate”</a:t>
            </a:r>
            <a:r>
              <a:rPr lang="en-US" sz="1600" dirty="0"/>
              <a:t>[Bodinger Research] </a:t>
            </a:r>
            <a:endParaRPr lang="en-US" dirty="0"/>
          </a:p>
        </p:txBody>
      </p:sp>
      <p:sp>
        <p:nvSpPr>
          <p:cNvPr id="3" name="Content Placeholder 2"/>
          <p:cNvSpPr>
            <a:spLocks noGrp="1"/>
          </p:cNvSpPr>
          <p:nvPr>
            <p:ph idx="1"/>
          </p:nvPr>
        </p:nvSpPr>
        <p:spPr>
          <a:xfrm>
            <a:off x="609600" y="1371600"/>
            <a:ext cx="4876800" cy="1219200"/>
          </a:xfrm>
        </p:spPr>
        <p:txBody>
          <a:bodyPr/>
          <a:lstStyle/>
          <a:p>
            <a:pPr hangingPunct="0">
              <a:buNone/>
            </a:pPr>
            <a:r>
              <a:rPr lang="en-US" b="1" dirty="0"/>
              <a:t>What would YOU do?</a:t>
            </a:r>
            <a:endParaRPr lang="en-US" dirty="0"/>
          </a:p>
        </p:txBody>
      </p:sp>
      <p:pic>
        <p:nvPicPr>
          <p:cNvPr id="4" name="Picture 3" descr="pickpockets 2.jpg"/>
          <p:cNvPicPr>
            <a:picLocks noChangeAspect="1"/>
          </p:cNvPicPr>
          <p:nvPr/>
        </p:nvPicPr>
        <p:blipFill>
          <a:blip r:embed="rId2"/>
          <a:stretch>
            <a:fillRect/>
          </a:stretch>
        </p:blipFill>
        <p:spPr>
          <a:xfrm>
            <a:off x="1066800" y="1981200"/>
            <a:ext cx="6705600" cy="4364736"/>
          </a:xfrm>
          <a:prstGeom prst="rect">
            <a:avLst/>
          </a:prstGeom>
        </p:spPr>
      </p:pic>
      <p:pic>
        <p:nvPicPr>
          <p:cNvPr id="5" name="Picture 4" descr="pickpockets.jpg"/>
          <p:cNvPicPr>
            <a:picLocks noChangeAspect="1"/>
          </p:cNvPicPr>
          <p:nvPr/>
        </p:nvPicPr>
        <p:blipFill>
          <a:blip r:embed="rId3"/>
          <a:stretch>
            <a:fillRect/>
          </a:stretch>
        </p:blipFill>
        <p:spPr>
          <a:xfrm>
            <a:off x="6553200" y="1295400"/>
            <a:ext cx="1333500" cy="952500"/>
          </a:xfrm>
          <a:prstGeom prst="rect">
            <a:avLst/>
          </a:prstGeom>
        </p:spPr>
      </p:pic>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1981200"/>
          </a:xfrm>
        </p:spPr>
        <p:txBody>
          <a:bodyPr/>
          <a:lstStyle/>
          <a:p>
            <a:r>
              <a:rPr lang="en-US" dirty="0"/>
              <a:t>If a study of our spiritual “intervention rate” was done how would we score?</a:t>
            </a:r>
            <a:br>
              <a:rPr lang="en-US" dirty="0"/>
            </a:br>
            <a:endParaRPr lang="en-US" dirty="0"/>
          </a:p>
        </p:txBody>
      </p:sp>
      <p:sp>
        <p:nvSpPr>
          <p:cNvPr id="3" name="Content Placeholder 2"/>
          <p:cNvSpPr>
            <a:spLocks noGrp="1"/>
          </p:cNvSpPr>
          <p:nvPr>
            <p:ph idx="1"/>
          </p:nvPr>
        </p:nvSpPr>
        <p:spPr>
          <a:xfrm>
            <a:off x="685800" y="2286000"/>
            <a:ext cx="7848600" cy="4069560"/>
          </a:xfrm>
        </p:spPr>
        <p:txBody>
          <a:bodyPr>
            <a:normAutofit fontScale="92500" lnSpcReduction="10000"/>
          </a:bodyPr>
          <a:lstStyle/>
          <a:p>
            <a:pPr hangingPunct="0"/>
            <a:r>
              <a:rPr lang="en-US" dirty="0"/>
              <a:t>You Probably Know This Song.</a:t>
            </a:r>
          </a:p>
          <a:p>
            <a:pPr hangingPunct="0"/>
            <a:r>
              <a:rPr lang="en-US" b="1" dirty="0"/>
              <a:t>“When in the better land before the judgment bar we stand, How deeply grieved our souls may be; if any lost one there should cry in deep despair, ‘You never mentioned Him to me.  </a:t>
            </a:r>
          </a:p>
          <a:p>
            <a:pPr hangingPunct="0"/>
            <a:r>
              <a:rPr lang="en-US" b="1" dirty="0"/>
              <a:t>You never mentioned him to me, You helped me not the light to see; You met me day by day and knew I was astray, Yet never mentioned Him to me.’”</a:t>
            </a:r>
            <a:endParaRPr lang="en-US" dirty="0"/>
          </a:p>
          <a:p>
            <a:endParaRPr lang="en-US" dirty="0"/>
          </a:p>
        </p:txBody>
      </p:sp>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848600" cy="1240536"/>
          </a:xfrm>
        </p:spPr>
        <p:txBody>
          <a:bodyPr/>
          <a:lstStyle/>
          <a:p>
            <a:r>
              <a:rPr lang="en-US" dirty="0"/>
              <a:t>Their blood will be required at our hands. </a:t>
            </a:r>
          </a:p>
        </p:txBody>
      </p:sp>
      <p:sp>
        <p:nvSpPr>
          <p:cNvPr id="3" name="Content Placeholder 2"/>
          <p:cNvSpPr>
            <a:spLocks noGrp="1"/>
          </p:cNvSpPr>
          <p:nvPr>
            <p:ph idx="1"/>
          </p:nvPr>
        </p:nvSpPr>
        <p:spPr>
          <a:xfrm>
            <a:off x="381000" y="1828800"/>
            <a:ext cx="7924800" cy="4526760"/>
          </a:xfrm>
        </p:spPr>
        <p:txBody>
          <a:bodyPr>
            <a:normAutofit lnSpcReduction="10000"/>
          </a:bodyPr>
          <a:lstStyle/>
          <a:p>
            <a:pPr hangingPunct="0"/>
            <a:r>
              <a:rPr lang="en-US" b="1" i="1" dirty="0"/>
              <a:t>Ezekiel 3:18 "When I say to the wicked, 'You shall surely die,' and you give him no warning, nor speak to warn the wicked from his wicked way, to save his life, that same wicked [man] shall die in his iniquity; but his blood I will require at your hand. (NKJV)</a:t>
            </a:r>
            <a:endParaRPr lang="en-US" dirty="0"/>
          </a:p>
          <a:p>
            <a:pPr hangingPunct="0"/>
            <a:r>
              <a:rPr lang="en-US" dirty="0"/>
              <a:t>Don’t be cut off.  </a:t>
            </a:r>
            <a:r>
              <a:rPr lang="en-US" b="1" i="1" dirty="0"/>
              <a:t>John 15:1‑2a "I am the true vine, and My Father is the vinedresser. 2 "Every branch in Me that does not bear fruit He takes away;...”</a:t>
            </a:r>
            <a:endParaRPr lang="en-US" dirty="0"/>
          </a:p>
          <a:p>
            <a:endParaRPr lang="en-US" dirty="0"/>
          </a:p>
        </p:txBody>
      </p:sp>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edge">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371600"/>
            <a:ext cx="7924800" cy="2438400"/>
          </a:xfrm>
        </p:spPr>
        <p:txBody>
          <a:bodyPr/>
          <a:lstStyle/>
          <a:p>
            <a:r>
              <a:rPr lang="en-US" sz="4800" dirty="0"/>
              <a:t>What are you doing about these vital matters?</a:t>
            </a:r>
          </a:p>
        </p:txBody>
      </p:sp>
      <p:sp>
        <p:nvSpPr>
          <p:cNvPr id="3" name="Subtitle 2"/>
          <p:cNvSpPr>
            <a:spLocks noGrp="1"/>
          </p:cNvSpPr>
          <p:nvPr>
            <p:ph type="subTitle" idx="1"/>
          </p:nvPr>
        </p:nvSpPr>
        <p:spPr>
          <a:xfrm>
            <a:off x="2667000" y="3810000"/>
            <a:ext cx="5562600" cy="1295400"/>
          </a:xfrm>
        </p:spPr>
        <p:txBody>
          <a:bodyPr>
            <a:normAutofit fontScale="77500" lnSpcReduction="20000"/>
          </a:bodyPr>
          <a:lstStyle/>
          <a:p>
            <a:r>
              <a:rPr lang="en-US" sz="6000" b="1" dirty="0"/>
              <a:t>Free Them- Don’t Let Them Die?</a:t>
            </a:r>
            <a:endParaRPr lang="en-US" sz="6000" dirty="0"/>
          </a:p>
        </p:txBody>
      </p:sp>
    </p:spTree>
  </p:cSld>
  <p:clrMapOvr>
    <a:masterClrMapping/>
  </p:clrMapOvr>
  <p:transition spd="med">
    <p:plus/>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371600"/>
            <a:ext cx="7924800" cy="1828800"/>
          </a:xfrm>
        </p:spPr>
        <p:txBody>
          <a:bodyPr/>
          <a:lstStyle/>
          <a:p>
            <a:r>
              <a:rPr lang="en-US" sz="4800" dirty="0"/>
              <a:t>Why don’t more people rescue the perishing?</a:t>
            </a:r>
          </a:p>
        </p:txBody>
      </p:sp>
      <p:sp>
        <p:nvSpPr>
          <p:cNvPr id="3" name="Subtitle 2"/>
          <p:cNvSpPr>
            <a:spLocks noGrp="1"/>
          </p:cNvSpPr>
          <p:nvPr>
            <p:ph type="subTitle" idx="1"/>
          </p:nvPr>
        </p:nvSpPr>
        <p:spPr>
          <a:xfrm>
            <a:off x="609600" y="3810000"/>
            <a:ext cx="7772400" cy="1066800"/>
          </a:xfrm>
        </p:spPr>
        <p:txBody>
          <a:bodyPr>
            <a:noAutofit/>
          </a:bodyPr>
          <a:lstStyle/>
          <a:p>
            <a:r>
              <a:rPr lang="en-US" sz="4800" b="1" dirty="0"/>
              <a:t>Free Them or Let Them Die?</a:t>
            </a:r>
            <a:endParaRPr lang="en-US" sz="4800" dirty="0"/>
          </a:p>
        </p:txBody>
      </p:sp>
    </p:spTree>
  </p:cSld>
  <p:clrMapOvr>
    <a:masterClrMapping/>
  </p:clrMapOvr>
  <p:transition spd="med">
    <p:diamon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371600"/>
            <a:ext cx="7924800" cy="1828800"/>
          </a:xfrm>
        </p:spPr>
        <p:txBody>
          <a:bodyPr/>
          <a:lstStyle/>
          <a:p>
            <a:r>
              <a:rPr lang="en-US" sz="4800" u="sng" dirty="0"/>
              <a:t>LACK OF KNOWLEDGE</a:t>
            </a:r>
            <a:endParaRPr lang="en-US" sz="4800" dirty="0"/>
          </a:p>
        </p:txBody>
      </p:sp>
      <p:sp>
        <p:nvSpPr>
          <p:cNvPr id="3" name="Subtitle 2"/>
          <p:cNvSpPr>
            <a:spLocks noGrp="1"/>
          </p:cNvSpPr>
          <p:nvPr>
            <p:ph type="subTitle" idx="1"/>
          </p:nvPr>
        </p:nvSpPr>
        <p:spPr>
          <a:xfrm>
            <a:off x="304800" y="5105400"/>
            <a:ext cx="5562600" cy="609600"/>
          </a:xfrm>
        </p:spPr>
        <p:txBody>
          <a:bodyPr>
            <a:normAutofit/>
          </a:bodyPr>
          <a:lstStyle/>
          <a:p>
            <a:r>
              <a:rPr lang="en-US" sz="2800" b="1" dirty="0"/>
              <a:t>Don’t Know How To Save Them</a:t>
            </a:r>
            <a:endParaRPr lang="en-US" sz="2800" dirty="0"/>
          </a:p>
        </p:txBody>
      </p:sp>
      <p:pic>
        <p:nvPicPr>
          <p:cNvPr id="4" name="Picture 3" descr="CPR technique.jpg"/>
          <p:cNvPicPr>
            <a:picLocks noChangeAspect="1"/>
          </p:cNvPicPr>
          <p:nvPr/>
        </p:nvPicPr>
        <p:blipFill>
          <a:blip r:embed="rId2"/>
          <a:stretch>
            <a:fillRect/>
          </a:stretch>
        </p:blipFill>
        <p:spPr>
          <a:xfrm>
            <a:off x="5715000" y="3657599"/>
            <a:ext cx="2286000" cy="2723535"/>
          </a:xfrm>
          <a:prstGeom prst="rect">
            <a:avLst/>
          </a:prstGeom>
        </p:spPr>
      </p:pic>
    </p:spTree>
  </p:cSld>
  <p:clrMapOvr>
    <a:masterClrMapping/>
  </p:clrMapOvr>
  <p:transition spd="med">
    <p:plus/>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You learn what you </a:t>
            </a:r>
            <a:r>
              <a:rPr lang="en-US" sz="3200" u="sng" dirty="0"/>
              <a:t>want</a:t>
            </a:r>
            <a:r>
              <a:rPr lang="en-US" sz="3200" dirty="0"/>
              <a:t> to learn.</a:t>
            </a:r>
            <a:br>
              <a:rPr lang="en-US" dirty="0"/>
            </a:br>
            <a:endParaRPr lang="en-US" dirty="0"/>
          </a:p>
        </p:txBody>
      </p:sp>
      <p:sp>
        <p:nvSpPr>
          <p:cNvPr id="3" name="Content Placeholder 2"/>
          <p:cNvSpPr>
            <a:spLocks noGrp="1"/>
          </p:cNvSpPr>
          <p:nvPr>
            <p:ph idx="1"/>
          </p:nvPr>
        </p:nvSpPr>
        <p:spPr/>
        <p:txBody>
          <a:bodyPr>
            <a:normAutofit/>
          </a:bodyPr>
          <a:lstStyle/>
          <a:p>
            <a:pPr hangingPunct="0"/>
            <a:r>
              <a:rPr lang="en-US" dirty="0"/>
              <a:t> You learn how to cook.</a:t>
            </a:r>
          </a:p>
          <a:p>
            <a:pPr hangingPunct="0"/>
            <a:r>
              <a:rPr lang="en-US" dirty="0"/>
              <a:t> Were you born with the knowledge of how to drive a car?</a:t>
            </a:r>
          </a:p>
          <a:p>
            <a:pPr hangingPunct="0"/>
            <a:r>
              <a:rPr lang="en-US" dirty="0"/>
              <a:t> You learned how to pass a school exam.</a:t>
            </a:r>
          </a:p>
          <a:p>
            <a:pPr hangingPunct="0"/>
            <a:r>
              <a:rPr lang="en-US" dirty="0"/>
              <a:t>The only way to learn pottery is by </a:t>
            </a:r>
            <a:r>
              <a:rPr lang="en-US" b="1" u="sng" dirty="0"/>
              <a:t>getting your hands dirty!</a:t>
            </a:r>
          </a:p>
          <a:p>
            <a:pPr marL="68580" indent="0" hangingPunc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4395520"/>
            <a:ext cx="3505200" cy="2334464"/>
          </a:xfrm>
          <a:prstGeom prst="rect">
            <a:avLst/>
          </a:prstGeom>
        </p:spPr>
      </p:pic>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par>
                          <p:cTn id="31" fill="hold">
                            <p:stCondLst>
                              <p:cond delay="1000"/>
                            </p:stCondLst>
                            <p:childTnLst>
                              <p:par>
                                <p:cTn id="32" presetID="2" presetClass="entr" presetSubtype="8"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0-#ppt_w/2"/>
                                          </p:val>
                                        </p:tav>
                                        <p:tav tm="100000">
                                          <p:val>
                                            <p:strVal val="#ppt_x"/>
                                          </p:val>
                                        </p:tav>
                                      </p:tavLst>
                                    </p:anim>
                                    <p:anim calcmode="lin" valueType="num">
                                      <p:cBhvr additive="base">
                                        <p:cTn id="3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We </a:t>
            </a:r>
            <a:r>
              <a:rPr lang="en-US" sz="2800" u="sng" dirty="0"/>
              <a:t>can</a:t>
            </a:r>
            <a:r>
              <a:rPr lang="en-US" sz="2800" dirty="0"/>
              <a:t> learn the word of God as well.</a:t>
            </a:r>
            <a:endParaRPr lang="en-US" dirty="0"/>
          </a:p>
        </p:txBody>
      </p:sp>
      <p:sp>
        <p:nvSpPr>
          <p:cNvPr id="3" name="Content Placeholder 2"/>
          <p:cNvSpPr>
            <a:spLocks noGrp="1"/>
          </p:cNvSpPr>
          <p:nvPr>
            <p:ph idx="1"/>
          </p:nvPr>
        </p:nvSpPr>
        <p:spPr>
          <a:xfrm>
            <a:off x="1828800" y="1371600"/>
            <a:ext cx="5715000" cy="5057788"/>
          </a:xfrm>
        </p:spPr>
        <p:txBody>
          <a:bodyPr>
            <a:normAutofit/>
          </a:bodyPr>
          <a:lstStyle/>
          <a:p>
            <a:pPr hangingPunct="0"/>
            <a:r>
              <a:rPr lang="en-US" dirty="0"/>
              <a:t> </a:t>
            </a:r>
            <a:r>
              <a:rPr lang="en-US" sz="4800" b="1" i="1" dirty="0"/>
              <a:t>2 Timothy 2:15</a:t>
            </a:r>
            <a:endParaRPr lang="en-US" sz="4800" dirty="0"/>
          </a:p>
          <a:p>
            <a:pPr hangingPunct="0"/>
            <a:r>
              <a:rPr lang="en-US" sz="4800" dirty="0"/>
              <a:t> </a:t>
            </a:r>
            <a:r>
              <a:rPr lang="en-US" sz="4800" b="1" i="1" dirty="0"/>
              <a:t>2 Timothy 3:16‑17</a:t>
            </a:r>
            <a:endParaRPr lang="en-US" sz="4800" dirty="0"/>
          </a:p>
          <a:p>
            <a:pPr lvl="0" hangingPunct="0"/>
            <a:r>
              <a:rPr lang="en-US" sz="4800" b="1" i="1" dirty="0"/>
              <a:t>Hebrews 5:12</a:t>
            </a:r>
            <a:endParaRPr lang="en-US" sz="4800" dirty="0"/>
          </a:p>
          <a:p>
            <a:pPr lvl="0" hangingPunct="0"/>
            <a:r>
              <a:rPr lang="en-US" dirty="0"/>
              <a:t>The rung of a ladder was never meant to rest upon, but only to hold a man's foot long enough to enable him to put the other somewhat higher.</a:t>
            </a:r>
          </a:p>
          <a:p>
            <a:endParaRPr lang="en-US" dirty="0"/>
          </a:p>
        </p:txBody>
      </p:sp>
      <p:pic>
        <p:nvPicPr>
          <p:cNvPr id="4" name="Picture 3" descr="ladders.jpg"/>
          <p:cNvPicPr>
            <a:picLocks noChangeAspect="1"/>
          </p:cNvPicPr>
          <p:nvPr/>
        </p:nvPicPr>
        <p:blipFill>
          <a:blip r:embed="rId2"/>
          <a:stretch>
            <a:fillRect/>
          </a:stretch>
        </p:blipFill>
        <p:spPr>
          <a:xfrm>
            <a:off x="381000" y="1371600"/>
            <a:ext cx="1428750" cy="3038475"/>
          </a:xfrm>
          <a:prstGeom prst="rect">
            <a:avLst/>
          </a:prstGeom>
        </p:spPr>
      </p:pic>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par>
                                <p:cTn id="27" presetID="9"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dissolv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924800" cy="1828800"/>
          </a:xfrm>
        </p:spPr>
        <p:txBody>
          <a:bodyPr/>
          <a:lstStyle/>
          <a:p>
            <a:r>
              <a:rPr lang="en-US" sz="4800" u="sng" dirty="0"/>
              <a:t>LACK OF LOST SOULS </a:t>
            </a:r>
            <a:endParaRPr lang="en-US" sz="4800" dirty="0"/>
          </a:p>
        </p:txBody>
      </p:sp>
      <p:sp>
        <p:nvSpPr>
          <p:cNvPr id="3" name="Subtitle 2"/>
          <p:cNvSpPr>
            <a:spLocks noGrp="1"/>
          </p:cNvSpPr>
          <p:nvPr>
            <p:ph type="subTitle" idx="1"/>
          </p:nvPr>
        </p:nvSpPr>
        <p:spPr>
          <a:xfrm>
            <a:off x="304800" y="3886200"/>
            <a:ext cx="8458200" cy="1066800"/>
          </a:xfrm>
        </p:spPr>
        <p:txBody>
          <a:bodyPr>
            <a:noAutofit/>
          </a:bodyPr>
          <a:lstStyle/>
          <a:p>
            <a:r>
              <a:rPr lang="en-US" sz="5400" b="1" dirty="0"/>
              <a:t>“I DON’T KNOW ANYONE”</a:t>
            </a:r>
            <a:endParaRPr lang="en-US" sz="5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944" t="4846" r="18108"/>
          <a:stretch/>
        </p:blipFill>
        <p:spPr>
          <a:xfrm>
            <a:off x="6172200" y="1528083"/>
            <a:ext cx="2865121" cy="2564946"/>
          </a:xfrm>
          <a:prstGeom prst="rect">
            <a:avLst/>
          </a:prstGeom>
        </p:spPr>
      </p:pic>
    </p:spTree>
  </p:cSld>
  <p:clrMapOvr>
    <a:masterClrMapping/>
  </p:clrMapOvr>
  <p:transition spd="med">
    <p:plus/>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4953000" cy="1274064"/>
          </a:xfrm>
        </p:spPr>
        <p:txBody>
          <a:bodyPr/>
          <a:lstStyle/>
          <a:p>
            <a:r>
              <a:rPr lang="en-US" sz="3200" dirty="0"/>
              <a:t>We May Know More People Than We Think</a:t>
            </a:r>
            <a:endParaRPr lang="en-US" dirty="0"/>
          </a:p>
        </p:txBody>
      </p:sp>
      <p:sp>
        <p:nvSpPr>
          <p:cNvPr id="3" name="Content Placeholder 2"/>
          <p:cNvSpPr>
            <a:spLocks noGrp="1"/>
          </p:cNvSpPr>
          <p:nvPr>
            <p:ph idx="1"/>
          </p:nvPr>
        </p:nvSpPr>
        <p:spPr>
          <a:xfrm>
            <a:off x="914400" y="1571612"/>
            <a:ext cx="4114800" cy="4783948"/>
          </a:xfrm>
        </p:spPr>
        <p:txBody>
          <a:bodyPr>
            <a:normAutofit lnSpcReduction="10000"/>
          </a:bodyPr>
          <a:lstStyle/>
          <a:p>
            <a:pPr hangingPunct="0"/>
            <a:r>
              <a:rPr lang="en-US" dirty="0"/>
              <a:t>Service station owner</a:t>
            </a:r>
          </a:p>
          <a:p>
            <a:pPr hangingPunct="0"/>
            <a:r>
              <a:rPr lang="en-US" dirty="0"/>
              <a:t>Day care manager</a:t>
            </a:r>
          </a:p>
          <a:p>
            <a:pPr hangingPunct="0"/>
            <a:r>
              <a:rPr lang="en-US" dirty="0"/>
              <a:t>School teachers</a:t>
            </a:r>
          </a:p>
          <a:p>
            <a:pPr hangingPunct="0"/>
            <a:r>
              <a:rPr lang="en-US" dirty="0"/>
              <a:t>Fellow workers</a:t>
            </a:r>
          </a:p>
          <a:p>
            <a:pPr hangingPunct="0"/>
            <a:r>
              <a:rPr lang="en-US" dirty="0"/>
              <a:t>Postman </a:t>
            </a:r>
          </a:p>
          <a:p>
            <a:pPr hangingPunct="0"/>
            <a:r>
              <a:rPr lang="en-US" dirty="0"/>
              <a:t>Grocery store clerk</a:t>
            </a:r>
          </a:p>
          <a:p>
            <a:pPr hangingPunct="0"/>
            <a:r>
              <a:rPr lang="en-US" dirty="0"/>
              <a:t>Trash collector</a:t>
            </a:r>
          </a:p>
          <a:p>
            <a:pPr hangingPunct="0"/>
            <a:r>
              <a:rPr lang="en-US" dirty="0"/>
              <a:t>Neighbors</a:t>
            </a:r>
          </a:p>
          <a:p>
            <a:pPr hangingPunct="0"/>
            <a:r>
              <a:rPr lang="en-US" dirty="0"/>
              <a:t>In-laws, out-laws, etc</a:t>
            </a:r>
          </a:p>
          <a:p>
            <a:endParaRPr lang="en-US" dirty="0"/>
          </a:p>
        </p:txBody>
      </p:sp>
      <p:pic>
        <p:nvPicPr>
          <p:cNvPr id="5" name="Picture 4">
            <a:extLst>
              <a:ext uri="{FF2B5EF4-FFF2-40B4-BE49-F238E27FC236}">
                <a16:creationId xmlns:a16="http://schemas.microsoft.com/office/drawing/2014/main" id="{A8A717DD-3189-4EAF-AA93-3540DA9495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2209800"/>
            <a:ext cx="4419600" cy="3314700"/>
          </a:xfrm>
          <a:prstGeom prst="rect">
            <a:avLst/>
          </a:prstGeom>
        </p:spPr>
      </p:pic>
    </p:spTree>
  </p:cSld>
  <p:clrMapOvr>
    <a:masterClrMapping/>
  </p:clrMapOvr>
  <p:transition spd="med">
    <p:pull dir="l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4114800" cy="1274064"/>
          </a:xfrm>
        </p:spPr>
        <p:txBody>
          <a:bodyPr/>
          <a:lstStyle/>
          <a:p>
            <a:r>
              <a:rPr lang="en-US" sz="3200" dirty="0"/>
              <a:t>Could It Be We Lack Incentive?</a:t>
            </a:r>
            <a:endParaRPr lang="en-US" dirty="0"/>
          </a:p>
        </p:txBody>
      </p:sp>
      <p:sp>
        <p:nvSpPr>
          <p:cNvPr id="3" name="Content Placeholder 2"/>
          <p:cNvSpPr>
            <a:spLocks noGrp="1"/>
          </p:cNvSpPr>
          <p:nvPr>
            <p:ph idx="1"/>
          </p:nvPr>
        </p:nvSpPr>
        <p:spPr>
          <a:xfrm>
            <a:off x="914400" y="2667000"/>
            <a:ext cx="7772400" cy="3688560"/>
          </a:xfrm>
        </p:spPr>
        <p:txBody>
          <a:bodyPr>
            <a:normAutofit/>
          </a:bodyPr>
          <a:lstStyle/>
          <a:p>
            <a:pPr hangingPunct="0">
              <a:buNone/>
            </a:pPr>
            <a:r>
              <a:rPr lang="en-US" sz="3200" dirty="0"/>
              <a:t>Could you use some extra cash? </a:t>
            </a:r>
          </a:p>
          <a:p>
            <a:pPr hangingPunct="0"/>
            <a:r>
              <a:rPr lang="en-US" sz="3200" dirty="0"/>
              <a:t>What if you made $100 every time someone let you talk to them about a product or service.</a:t>
            </a:r>
          </a:p>
          <a:p>
            <a:pPr hangingPunct="0"/>
            <a:r>
              <a:rPr lang="en-US" sz="3200" dirty="0"/>
              <a:t>How many people would you find?</a:t>
            </a:r>
          </a:p>
          <a:p>
            <a:endParaRPr lang="en-US" dirty="0"/>
          </a:p>
        </p:txBody>
      </p:sp>
      <p:pic>
        <p:nvPicPr>
          <p:cNvPr id="5" name="Picture 4">
            <a:extLst>
              <a:ext uri="{FF2B5EF4-FFF2-40B4-BE49-F238E27FC236}">
                <a16:creationId xmlns:a16="http://schemas.microsoft.com/office/drawing/2014/main" id="{542D43A2-0F9E-4741-A9CD-77279727E2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834" t="72" r="8333" b="2250"/>
          <a:stretch/>
        </p:blipFill>
        <p:spPr>
          <a:xfrm>
            <a:off x="4953000" y="0"/>
            <a:ext cx="4095101" cy="2590800"/>
          </a:xfrm>
          <a:prstGeom prst="rect">
            <a:avLst/>
          </a:prstGeom>
        </p:spPr>
      </p:pic>
    </p:spTree>
    <p:extLst>
      <p:ext uri="{BB962C8B-B14F-4D97-AF65-F5344CB8AC3E}">
        <p14:creationId xmlns:p14="http://schemas.microsoft.com/office/powerpoint/2010/main" val="938628092"/>
      </p:ext>
    </p:extLst>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wilight">
  <a:themeElements>
    <a:clrScheme name="Twilight">
      <a:dk1>
        <a:sysClr val="windowText" lastClr="000000"/>
      </a:dk1>
      <a:lt1>
        <a:sysClr val="window" lastClr="FFFFFF"/>
      </a:lt1>
      <a:dk2>
        <a:srgbClr val="461455"/>
      </a:dk2>
      <a:lt2>
        <a:srgbClr val="FFFFD2"/>
      </a:lt2>
      <a:accent1>
        <a:srgbClr val="B94B2D"/>
      </a:accent1>
      <a:accent2>
        <a:srgbClr val="B95F91"/>
      </a:accent2>
      <a:accent3>
        <a:srgbClr val="C8AF3C"/>
      </a:accent3>
      <a:accent4>
        <a:srgbClr val="78AA64"/>
      </a:accent4>
      <a:accent5>
        <a:srgbClr val="8264AA"/>
      </a:accent5>
      <a:accent6>
        <a:srgbClr val="D29B46"/>
      </a:accent6>
      <a:hlink>
        <a:srgbClr val="0000FF"/>
      </a:hlink>
      <a:folHlink>
        <a:srgbClr val="800080"/>
      </a:folHlink>
    </a:clrScheme>
    <a:fontScheme name="Twilight">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wilight">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0" t="100000" r="5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0" t="100000" r="50000" b="10000"/>
          </a:path>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75000"/>
                <a:satMod val="105000"/>
              </a:schemeClr>
              <a:schemeClr val="phClr">
                <a:tint val="90000"/>
                <a:satMod val="200000"/>
              </a:schemeClr>
            </a:duotone>
          </a:blip>
          <a:tile tx="0" ty="0" sx="120000" sy="12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Twilight</Template>
  <TotalTime>1441</TotalTime>
  <Words>1036</Words>
  <Application>Microsoft Office PowerPoint</Application>
  <PresentationFormat>On-screen Show (4:3)</PresentationFormat>
  <Paragraphs>80</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Consolas</vt:lpstr>
      <vt:lpstr>Corbel</vt:lpstr>
      <vt:lpstr>Wingdings</vt:lpstr>
      <vt:lpstr>Wingdings 2</vt:lpstr>
      <vt:lpstr>Twilight</vt:lpstr>
      <vt:lpstr>Free Them! </vt:lpstr>
      <vt:lpstr>Millions of People are SLAVES to Self &amp; Sin!</vt:lpstr>
      <vt:lpstr>Why don’t more people rescue the perishing?</vt:lpstr>
      <vt:lpstr>LACK OF KNOWLEDGE</vt:lpstr>
      <vt:lpstr>You learn what you want to learn. </vt:lpstr>
      <vt:lpstr>We can learn the word of God as well.</vt:lpstr>
      <vt:lpstr>LACK OF LOST SOULS </vt:lpstr>
      <vt:lpstr>We May Know More People Than We Think</vt:lpstr>
      <vt:lpstr>Could It Be We Lack Incentive?</vt:lpstr>
      <vt:lpstr>A Christian is as a Christian does</vt:lpstr>
      <vt:lpstr>Where Can We Go To Find The Lost?</vt:lpstr>
      <vt:lpstr>“If anyone.” </vt:lpstr>
      <vt:lpstr>How are some Christians like the Arctic River? </vt:lpstr>
      <vt:lpstr>FEAR OF REJECTION </vt:lpstr>
      <vt:lpstr>Rejection is not a personal matter.</vt:lpstr>
      <vt:lpstr>These facts did not deter the heroes of the faith. </vt:lpstr>
      <vt:lpstr>We cannot be cowards with the truth </vt:lpstr>
      <vt:lpstr>Indifference</vt:lpstr>
      <vt:lpstr>“People Are Dying &amp; I Don’t Care!”</vt:lpstr>
      <vt:lpstr>“Intervention Rate”[Bodinger Research] </vt:lpstr>
      <vt:lpstr>If a study of our spiritual “intervention rate” was done how would we score? </vt:lpstr>
      <vt:lpstr>Their blood will be required at our hands. </vt:lpstr>
      <vt:lpstr>What are you doing about these vital matters?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 Them Die!</dc:title>
  <dc:creator>Maxx</dc:creator>
  <cp:lastModifiedBy>Bill McIlvain</cp:lastModifiedBy>
  <cp:revision>44</cp:revision>
  <dcterms:created xsi:type="dcterms:W3CDTF">2008-11-15T23:42:28Z</dcterms:created>
  <dcterms:modified xsi:type="dcterms:W3CDTF">2021-07-04T03:22:36Z</dcterms:modified>
</cp:coreProperties>
</file>