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2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4" r:id="rId9"/>
    <p:sldId id="263" r:id="rId10"/>
    <p:sldId id="265" r:id="rId11"/>
    <p:sldId id="267" r:id="rId12"/>
    <p:sldId id="269" r:id="rId13"/>
    <p:sldId id="268" r:id="rId14"/>
    <p:sldId id="270" r:id="rId15"/>
    <p:sldId id="273" r:id="rId16"/>
    <p:sldId id="282" r:id="rId17"/>
  </p:sldIdLst>
  <p:sldSz cx="9144000" cy="6858000" type="screen4x3"/>
  <p:notesSz cx="6858000" cy="9144000"/>
  <p:embeddedFontLst>
    <p:embeddedFont>
      <p:font typeface="Franklin Gothic Book" panose="020B0503020102020204" pitchFamily="34" charset="0"/>
      <p:regular r:id="rId18"/>
      <p:italic r:id="rId19"/>
    </p:embeddedFont>
    <p:embeddedFont>
      <p:font typeface="Georgia" panose="02040502050405020303" pitchFamily="18" charset="0"/>
      <p:regular r:id="rId20"/>
      <p:bold r:id="rId21"/>
      <p:italic r:id="rId22"/>
      <p:boldItalic r:id="rId23"/>
    </p:embeddedFont>
    <p:embeddedFont>
      <p:font typeface="Gulim" panose="020B0600000101010101" pitchFamily="34" charset="-127"/>
      <p:regular r:id="rId24"/>
    </p:embeddedFont>
    <p:embeddedFont>
      <p:font typeface="Gulim" panose="020B0600000101010101" pitchFamily="34" charset="-127"/>
      <p:regular r:id="rId24"/>
    </p:embeddedFont>
    <p:embeddedFont>
      <p:font typeface="Wingdings 2" panose="05020102010507070707" pitchFamily="18" charset="2"/>
      <p:regular r:id="rId25"/>
    </p:embeddedFont>
  </p:embeddedFont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B8BF1-00C5-46B5-9335-27BC53AED710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456D-CFCC-43BF-A0A6-FBEA93974B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6635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7FA2-70BF-489C-8852-16812E64296A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6B37E-4A5E-434B-82F7-2C98C00BE6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57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F120-E243-4AFB-B606-B1AB4A1B60C8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08F8-ECD0-4828-8FC8-5F50584829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474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99D8-3205-40BA-9BC9-E39900ECB9F6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B3B-E401-4F81-BACB-7ED999C890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116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37C11-990A-4756-9949-11D3CAFA57B7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DBFB-2097-4870-BB1A-01EF90F2ECF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7176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61D9-8A13-4D84-9F54-098ED80EBAFE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58CA2-F94C-4274-8FC8-9CB95B603C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6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12FDA-82FC-4F38-968C-14B8AD759C79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425A-708F-41B1-B460-3D0CBA1E95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174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E78E-1669-4715-8215-0549C87BA667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9CDB-7A43-4016-8B93-3693531CE7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657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E674-3555-4E01-B538-EEB2E55A79A1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6620-2588-4A63-91BF-A3BB54757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987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3823-8D7F-49A1-B1FF-A1B05FC96486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BE8D-96F8-4E4C-85B3-2164353354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83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7B1F-A495-4A27-A0FA-A84EE3BAB9BD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C3D2-387D-406B-AAA4-07C3DEAFB3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355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굴림" charset="-127"/>
                <a:ea typeface="굴림" charset="-127"/>
                <a:cs typeface="+mn-cs"/>
              </a:defRPr>
            </a:lvl1pPr>
          </a:lstStyle>
          <a:p>
            <a:pPr>
              <a:defRPr/>
            </a:pPr>
            <a:fld id="{7192FD5A-9B7F-4F7F-875D-E14E6CBCFEEB}" type="datetimeFigureOut">
              <a:rPr lang="en-US" altLang="ko-KR"/>
              <a:pPr>
                <a:defRPr/>
              </a:pPr>
              <a:t>8/21/2021</a:t>
            </a:fld>
            <a:endParaRPr lang="en-US" altLang="ko-K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굴림" charset="-127"/>
                <a:ea typeface="굴림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굴림" charset="-127"/>
                <a:ea typeface="굴림" charset="-127"/>
                <a:cs typeface="+mn-cs"/>
              </a:defRPr>
            </a:lvl1pPr>
          </a:lstStyle>
          <a:p>
            <a:pPr>
              <a:defRPr/>
            </a:pPr>
            <a:fld id="{C3DBA8DA-E1E6-4C97-B19B-F28DC32C76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15" r:id="rId2"/>
    <p:sldLayoutId id="2147483722" r:id="rId3"/>
    <p:sldLayoutId id="2147483716" r:id="rId4"/>
    <p:sldLayoutId id="2147483723" r:id="rId5"/>
    <p:sldLayoutId id="2147483717" r:id="rId6"/>
    <p:sldLayoutId id="2147483718" r:id="rId7"/>
    <p:sldLayoutId id="2147483724" r:id="rId8"/>
    <p:sldLayoutId id="2147483725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HY견고딕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HY중고딕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HY중고딕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HY중고딕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HY중고딕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HY중고딕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3369" y="4953000"/>
            <a:ext cx="7510432" cy="1447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ko-KR" dirty="0">
                <a:latin typeface="Georgia" panose="02040502050405020303" pitchFamily="18" charset="0"/>
                <a:cs typeface="+mj-cs"/>
              </a:rPr>
              <a:t>Fault Finding </a:t>
            </a:r>
            <a:endParaRPr lang="ko-KR" altLang="en-US" dirty="0">
              <a:latin typeface="Georgia" panose="02040502050405020303" pitchFamily="18" charset="0"/>
              <a:cs typeface="+mj-cs"/>
            </a:endParaRPr>
          </a:p>
        </p:txBody>
      </p:sp>
      <p:sp>
        <p:nvSpPr>
          <p:cNvPr id="7171" name="부제목 2"/>
          <p:cNvSpPr>
            <a:spLocks noGrp="1"/>
          </p:cNvSpPr>
          <p:nvPr>
            <p:ph type="subTitle" idx="1"/>
          </p:nvPr>
        </p:nvSpPr>
        <p:spPr>
          <a:xfrm>
            <a:off x="2286000" y="1371600"/>
            <a:ext cx="6480175" cy="1752600"/>
          </a:xfrm>
        </p:spPr>
        <p:txBody>
          <a:bodyPr/>
          <a:lstStyle/>
          <a:p>
            <a:pPr eaLnBrk="1" hangingPunct="1"/>
            <a:r>
              <a:rPr lang="en-US" sz="3200" b="1" dirty="0">
                <a:ea typeface="HY중고딕"/>
              </a:rPr>
              <a:t>Reading: John 9:1-3</a:t>
            </a:r>
            <a:endParaRPr lang="en-US" sz="3200" dirty="0">
              <a:ea typeface="HY중고딕"/>
            </a:endParaRPr>
          </a:p>
          <a:p>
            <a:pPr eaLnBrk="1" hangingPunct="1"/>
            <a:endParaRPr lang="ko-KR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" y="0"/>
            <a:ext cx="4691031" cy="46910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105400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You see a known drunkard &amp; adulterer coming out of the newsstand with a pornographic magazine and you look upon him in disgust.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You compliment yourself for not stooping so low.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But you Grumble, Gripe, Fuss &amp; Nag at home &amp; work...constantly.  Who’s right to act that way?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b="1" i="1" dirty="0">
                <a:cs typeface="+mn-cs"/>
              </a:rPr>
              <a:t>[Ephesians 4:32]</a:t>
            </a:r>
            <a:endParaRPr lang="en-US" sz="4400" dirty="0">
              <a:cs typeface="+mn-cs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b="1" i="1" dirty="0">
                <a:cs typeface="+mn-cs"/>
              </a:rPr>
              <a:t>[James 1:19]</a:t>
            </a:r>
            <a:endParaRPr lang="en-US" sz="4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3154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i="1" dirty="0">
                <a:solidFill>
                  <a:srgbClr val="FF0000"/>
                </a:solidFill>
              </a:rPr>
              <a:t>What Else Did the Prodigal Brother Do Wrong?</a:t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b="1" dirty="0">
                <a:latin typeface="Georgia" panose="02040502050405020303" pitchFamily="18" charset="0"/>
                <a:cs typeface="+mj-cs"/>
              </a:rPr>
              <a:t>He </a:t>
            </a:r>
            <a:r>
              <a:rPr lang="en-US" b="1" u="sng" dirty="0">
                <a:latin typeface="Georgia" panose="02040502050405020303" pitchFamily="18" charset="0"/>
                <a:cs typeface="+mj-cs"/>
              </a:rPr>
              <a:t>Compares</a:t>
            </a:r>
            <a:r>
              <a:rPr lang="en-US" b="1" dirty="0">
                <a:latin typeface="Georgia" panose="02040502050405020303" pitchFamily="18" charset="0"/>
                <a:cs typeface="+mj-cs"/>
              </a:rPr>
              <a:t> Other’s Faults To His spotless record </a:t>
            </a:r>
            <a:r>
              <a:rPr lang="en-US" sz="3100" b="1" dirty="0">
                <a:latin typeface="Georgia" panose="02040502050405020303" pitchFamily="18" charset="0"/>
                <a:cs typeface="+mj-cs"/>
              </a:rPr>
              <a:t>[Vs 29]</a:t>
            </a:r>
            <a:endParaRPr lang="en-US" dirty="0">
              <a:latin typeface="Georgia" panose="02040502050405020303" pitchFamily="18" charset="0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0"/>
            <a:ext cx="8305800" cy="2667000"/>
          </a:xfrm>
        </p:spPr>
        <p:txBody>
          <a:bodyPr/>
          <a:lstStyle/>
          <a:p>
            <a:pPr eaLnBrk="1" hangingPunct="1"/>
            <a:r>
              <a:rPr lang="en-US" sz="3600" dirty="0">
                <a:ea typeface="HY중고딕"/>
              </a:rPr>
              <a:t>“I’ve never been </a:t>
            </a:r>
            <a:r>
              <a:rPr lang="en-US" sz="3600" u="sng" dirty="0">
                <a:ea typeface="HY중고딕"/>
              </a:rPr>
              <a:t>that</a:t>
            </a:r>
            <a:r>
              <a:rPr lang="en-US" sz="3600" dirty="0">
                <a:ea typeface="HY중고딕"/>
              </a:rPr>
              <a:t> bad” attitude.</a:t>
            </a:r>
          </a:p>
          <a:p>
            <a:pPr eaLnBrk="1" hangingPunct="1"/>
            <a:r>
              <a:rPr lang="en-US" sz="3600" dirty="0">
                <a:ea typeface="HY중고딕"/>
              </a:rPr>
              <a:t>Maybe he did not consort with harlots but what he did to his fathers was just as bad.</a:t>
            </a:r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Example #3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5334000"/>
          </a:xfrm>
        </p:spPr>
        <p:txBody>
          <a:bodyPr/>
          <a:lstStyle/>
          <a:p>
            <a:pPr eaLnBrk="1" hangingPunct="1"/>
            <a:r>
              <a:rPr lang="en-US" dirty="0">
                <a:ea typeface="HY중고딕"/>
              </a:rPr>
              <a:t>Your teenager is disobedient and you lose control. 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>
              <a:ea typeface="HY중고딕"/>
            </a:endParaRPr>
          </a:p>
        </p:txBody>
      </p:sp>
      <p:pic>
        <p:nvPicPr>
          <p:cNvPr id="19460" name="Picture 3" descr="Angry Parents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57400"/>
            <a:ext cx="3260725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Example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pPr eaLnBrk="1" hangingPunct="1"/>
            <a:r>
              <a:rPr lang="en-US" dirty="0">
                <a:ea typeface="HY중고딕"/>
              </a:rPr>
              <a:t>You feel justified because “I never did that when I was their age”.</a:t>
            </a:r>
          </a:p>
          <a:p>
            <a:pPr eaLnBrk="1" hangingPunct="1"/>
            <a:r>
              <a:rPr lang="en-US" sz="2800" dirty="0">
                <a:ea typeface="HY중고딕"/>
              </a:rPr>
              <a:t>Who sinned? --  You both did. </a:t>
            </a:r>
          </a:p>
          <a:p>
            <a:pPr eaLnBrk="1" hangingPunct="1"/>
            <a:r>
              <a:rPr lang="en-US" sz="5400" b="1" i="1" dirty="0">
                <a:ea typeface="HY중고딕"/>
              </a:rPr>
              <a:t>(Ephesians 6:1-4)</a:t>
            </a:r>
            <a:endParaRPr lang="en-US" sz="5400" dirty="0">
              <a:ea typeface="HY중고딕"/>
            </a:endParaRPr>
          </a:p>
          <a:p>
            <a:pPr eaLnBrk="1" hangingPunct="1"/>
            <a:r>
              <a:rPr lang="en-US" dirty="0">
                <a:ea typeface="HY중고딕"/>
              </a:rPr>
              <a:t>Both parties have a responsibility to the other.</a:t>
            </a:r>
          </a:p>
          <a:p>
            <a:pPr eaLnBrk="1" hangingPunct="1"/>
            <a:endParaRPr lang="en-US" dirty="0">
              <a:ea typeface="HY중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868362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4495800"/>
          </a:xfrm>
        </p:spPr>
        <p:txBody>
          <a:bodyPr>
            <a:normAutofit fontScale="850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>
                <a:cs typeface="+mn-cs"/>
              </a:rPr>
              <a:t>Do we act as if nothing has happened?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5600" b="1" i="1" dirty="0">
                <a:cs typeface="+mn-cs"/>
              </a:rPr>
              <a:t>(Ephesians 4:26)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>
                <a:cs typeface="+mn-cs"/>
              </a:rPr>
              <a:t>We are allowed to get angry if our children are disobedient, just be careful how you vent that anger.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b="1" i="1" dirty="0">
                <a:cs typeface="+mn-cs"/>
              </a:rPr>
              <a:t>[2 Peter 1:5-6]</a:t>
            </a:r>
            <a:r>
              <a:rPr lang="en-US" sz="4000" dirty="0">
                <a:cs typeface="+mn-cs"/>
              </a:rPr>
              <a:t> </a:t>
            </a:r>
            <a:r>
              <a:rPr lang="en-US" sz="4000" b="1" i="1" dirty="0">
                <a:cs typeface="+mn-cs"/>
              </a:rPr>
              <a:t>Add to your faith virtue, and to virtue knowledge, and to knowledge Temperance</a:t>
            </a:r>
            <a:r>
              <a:rPr lang="en-US" sz="4000" dirty="0">
                <a:cs typeface="+mn-cs"/>
              </a:rPr>
              <a:t> (self-control).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cs typeface="+mn-cs"/>
            </a:endParaRPr>
          </a:p>
        </p:txBody>
      </p:sp>
      <p:pic>
        <p:nvPicPr>
          <p:cNvPr id="4" name="Picture 3" descr="angry_par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1336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Example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sz="3200" dirty="0">
                <a:ea typeface="HY중고딕"/>
              </a:rPr>
              <a:t>A car mechanic cheats you &amp; you blow up.</a:t>
            </a:r>
          </a:p>
          <a:p>
            <a:pPr eaLnBrk="1" hangingPunct="1"/>
            <a:r>
              <a:rPr lang="en-US" sz="3600" dirty="0">
                <a:ea typeface="HY중고딕"/>
              </a:rPr>
              <a:t>You let everyone within shouting distance know that you’re upset.</a:t>
            </a:r>
          </a:p>
          <a:p>
            <a:pPr eaLnBrk="1" hangingPunct="1"/>
            <a:r>
              <a:rPr lang="en-US" sz="3600" dirty="0">
                <a:ea typeface="HY중고딕"/>
              </a:rPr>
              <a:t>Is that the right thing to do? </a:t>
            </a:r>
            <a:r>
              <a:rPr lang="en-US" sz="3600" b="1" i="1" dirty="0">
                <a:ea typeface="HY중고딕"/>
              </a:rPr>
              <a:t>[1 Timothy 4:12]</a:t>
            </a:r>
            <a:r>
              <a:rPr lang="en-US" sz="3600" dirty="0">
                <a:ea typeface="HY중고딕"/>
              </a:rPr>
              <a:t>  </a:t>
            </a:r>
            <a:r>
              <a:rPr lang="en-US" sz="3600" b="1" i="1" dirty="0">
                <a:ea typeface="HY중고딕"/>
              </a:rPr>
              <a:t>...Set the believers an example in speech, in conduct, in love in faith, in purity.</a:t>
            </a:r>
            <a:endParaRPr lang="en-US" sz="3600" dirty="0">
              <a:ea typeface="HY중고딕"/>
            </a:endParaRPr>
          </a:p>
          <a:p>
            <a:pPr eaLnBrk="1" hangingPunct="1"/>
            <a:endParaRPr lang="en-US" dirty="0">
              <a:ea typeface="HY중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How Will You Be Judged?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HY중고딕"/>
              </a:rPr>
              <a:t>We will all stand before the great tribunal one day.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>
              <a:ea typeface="HY중고딕"/>
            </a:endParaRPr>
          </a:p>
          <a:p>
            <a:pPr eaLnBrk="1" hangingPunct="1"/>
            <a:endParaRPr lang="en-US" dirty="0">
              <a:ea typeface="HY중고딕"/>
            </a:endParaRPr>
          </a:p>
        </p:txBody>
      </p:sp>
      <p:pic>
        <p:nvPicPr>
          <p:cNvPr id="31748" name="Picture 3" descr="Judge with Gav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2209800"/>
            <a:ext cx="45021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HY견고딕"/>
              </a:rPr>
              <a:t>Who are You to be the Judge?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HY중고딕"/>
              </a:rPr>
              <a:t>We need to be careful when in God’s court?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>
              <a:ea typeface="HY중고딕"/>
            </a:endParaRPr>
          </a:p>
          <a:p>
            <a:pPr eaLnBrk="1" hangingPunct="1"/>
            <a:endParaRPr lang="en-US" dirty="0">
              <a:ea typeface="HY중고딕"/>
            </a:endParaRPr>
          </a:p>
        </p:txBody>
      </p:sp>
      <p:pic>
        <p:nvPicPr>
          <p:cNvPr id="8196" name="Picture 3" descr="Judge with Gav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763" y="2316163"/>
            <a:ext cx="5019037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Does it matter if you disagree?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Can you provide a scripture to someone that you disagree with?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Poor judgment or attitude could be just as bad as fornication or drunkenness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Mistakes or things YOU don’t like </a:t>
            </a:r>
            <a:r>
              <a:rPr lang="en-US" u="sng" dirty="0">
                <a:cs typeface="+mn-cs"/>
              </a:rPr>
              <a:t>may not be</a:t>
            </a:r>
            <a:r>
              <a:rPr lang="en-US" dirty="0">
                <a:cs typeface="+mn-cs"/>
              </a:rPr>
              <a:t> sins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cs typeface="+mn-cs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cs typeface="+mn-cs"/>
            </a:endParaRPr>
          </a:p>
        </p:txBody>
      </p:sp>
      <p:pic>
        <p:nvPicPr>
          <p:cNvPr id="9220" name="Picture 3" descr="Judge with Gav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5" y="152400"/>
            <a:ext cx="17240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249362"/>
          </a:xfrm>
        </p:spPr>
        <p:txBody>
          <a:bodyPr/>
          <a:lstStyle/>
          <a:p>
            <a:pPr eaLnBrk="1" hangingPunct="1"/>
            <a:r>
              <a:rPr lang="en-US" sz="3600" b="1" i="1" dirty="0">
                <a:latin typeface="Georgia" panose="02040502050405020303" pitchFamily="18" charset="0"/>
                <a:ea typeface="HY견고딕"/>
              </a:rPr>
              <a:t>[1 John 3:4]</a:t>
            </a:r>
            <a:r>
              <a:rPr lang="en-US" sz="3600" dirty="0">
                <a:latin typeface="Georgia" panose="02040502050405020303" pitchFamily="18" charset="0"/>
                <a:ea typeface="HY견고딕"/>
              </a:rPr>
              <a:t>  </a:t>
            </a:r>
            <a:r>
              <a:rPr lang="en-US" sz="3600" b="1" i="1" dirty="0">
                <a:latin typeface="Georgia" panose="02040502050405020303" pitchFamily="18" charset="0"/>
                <a:ea typeface="HY견고딕"/>
              </a:rPr>
              <a:t>Every one who commits sin is guilty of lawlessness; sin is lawlessness.</a:t>
            </a:r>
            <a:endParaRPr lang="en-US" dirty="0">
              <a:latin typeface="Georgia" panose="02040502050405020303" pitchFamily="18" charset="0"/>
              <a:ea typeface="HY견고딕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3352800" cy="3200400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cap="all" dirty="0">
                <a:cs typeface="+mn-cs"/>
              </a:rPr>
              <a:t>Luke 15:25-32 </a:t>
            </a:r>
            <a:r>
              <a:rPr lang="en-US" sz="2000" b="1" cap="all" dirty="0">
                <a:cs typeface="+mn-cs"/>
              </a:rPr>
              <a:t>[The Prodigal Brother]</a:t>
            </a:r>
            <a:endParaRPr lang="en-US" dirty="0">
              <a:cs typeface="+mn-cs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cs typeface="+mn-cs"/>
            </a:endParaRPr>
          </a:p>
        </p:txBody>
      </p:sp>
      <p:pic>
        <p:nvPicPr>
          <p:cNvPr id="10244" name="Picture 3" descr="Return Of The Prodigal S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61" y="1981200"/>
            <a:ext cx="4968839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Prodigal s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Who was wrong in this story?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HY중고딕"/>
              </a:rPr>
              <a:t>The answer is obvious… </a:t>
            </a:r>
          </a:p>
          <a:p>
            <a:pPr eaLnBrk="1" hangingPunct="1"/>
            <a:r>
              <a:rPr lang="en-US" dirty="0">
                <a:ea typeface="HY중고딕"/>
              </a:rPr>
              <a:t>BOTH brothers were. </a:t>
            </a:r>
          </a:p>
          <a:p>
            <a:pPr eaLnBrk="1" hangingPunct="1"/>
            <a:r>
              <a:rPr lang="en-US" dirty="0">
                <a:ea typeface="HY중고딕"/>
              </a:rPr>
              <a:t>A lot of us can see the sin in the younger brother. Someone who lives an open lifestyle of </a:t>
            </a:r>
            <a:r>
              <a:rPr lang="en-US" b="1" i="1" dirty="0">
                <a:ea typeface="HY중고딕"/>
              </a:rPr>
              <a:t>prodigal living</a:t>
            </a:r>
            <a:r>
              <a:rPr lang="en-US" dirty="0">
                <a:ea typeface="HY중고딕"/>
              </a:rPr>
              <a:t> is evident to all. </a:t>
            </a:r>
          </a:p>
          <a:p>
            <a:pPr eaLnBrk="1" hangingPunct="1"/>
            <a:r>
              <a:rPr lang="en-US" dirty="0">
                <a:ea typeface="HY중고딕"/>
              </a:rPr>
              <a:t>Why or how did the elder [“faithful”] do wrong?</a:t>
            </a:r>
          </a:p>
          <a:p>
            <a:pPr eaLnBrk="1" hangingPunct="1"/>
            <a:endParaRPr lang="en-US" dirty="0">
              <a:ea typeface="HY중고딕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Georgia" panose="02040502050405020303" pitchFamily="18" charset="0"/>
                <a:ea typeface="HY견고딕"/>
              </a:rPr>
              <a:t>He Was </a:t>
            </a:r>
            <a:r>
              <a:rPr lang="en-US" sz="3200" b="1" u="sng" dirty="0">
                <a:latin typeface="Georgia" panose="02040502050405020303" pitchFamily="18" charset="0"/>
                <a:ea typeface="HY견고딕"/>
              </a:rPr>
              <a:t>Preoccupied</a:t>
            </a:r>
            <a:r>
              <a:rPr lang="en-US" sz="3200" b="1" dirty="0">
                <a:latin typeface="Georgia" panose="02040502050405020303" pitchFamily="18" charset="0"/>
                <a:ea typeface="HY견고딕"/>
              </a:rPr>
              <a:t> With The Shortcoming Of His brother.</a:t>
            </a:r>
            <a:endParaRPr lang="en-US" sz="3200" dirty="0">
              <a:latin typeface="Georgia" panose="02040502050405020303" pitchFamily="18" charset="0"/>
              <a:ea typeface="HY견고딕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6000" b="1" i="1" dirty="0">
                <a:ea typeface="HY중고딕"/>
              </a:rPr>
              <a:t>(Romans 2:1-3) </a:t>
            </a:r>
          </a:p>
          <a:p>
            <a:pPr eaLnBrk="1" hangingPunct="1"/>
            <a:r>
              <a:rPr lang="en-US" dirty="0">
                <a:ea typeface="HY중고딕"/>
              </a:rPr>
              <a:t>God </a:t>
            </a:r>
            <a:r>
              <a:rPr lang="en-US" b="1" i="1" dirty="0">
                <a:ea typeface="HY중고딕"/>
              </a:rPr>
              <a:t>will render every man according to his deeds.</a:t>
            </a:r>
            <a:r>
              <a:rPr lang="en-US" b="1" dirty="0">
                <a:ea typeface="HY중고딕"/>
              </a:rPr>
              <a:t> [Vs. 6]</a:t>
            </a:r>
            <a:r>
              <a:rPr lang="en-US" dirty="0">
                <a:ea typeface="HY중고딕"/>
              </a:rPr>
              <a:t> </a:t>
            </a:r>
          </a:p>
          <a:p>
            <a:pPr eaLnBrk="1" hangingPunct="1"/>
            <a:endParaRPr lang="en-US" dirty="0">
              <a:ea typeface="HY중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Georgia" panose="02040502050405020303" pitchFamily="18" charset="0"/>
                <a:ea typeface="HY견고딕"/>
              </a:rPr>
              <a:t>Preoccupied With Finding Fault In Others</a:t>
            </a:r>
            <a:endParaRPr lang="en-US" sz="4000" dirty="0">
              <a:latin typeface="Georgia" panose="02040502050405020303" pitchFamily="18" charset="0"/>
              <a:ea typeface="HY견고딕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724400"/>
          </a:xfrm>
        </p:spPr>
        <p:txBody>
          <a:bodyPr/>
          <a:lstStyle/>
          <a:p>
            <a:pPr eaLnBrk="1" hangingPunct="1"/>
            <a:r>
              <a:rPr lang="en-US" b="1" i="1" dirty="0">
                <a:ea typeface="HY중고딕"/>
              </a:rPr>
              <a:t>(Matthew 7:1-5  </a:t>
            </a:r>
            <a:r>
              <a:rPr lang="en-US" dirty="0">
                <a:ea typeface="HY중고딕"/>
              </a:rPr>
              <a:t>Jesus is talking about </a:t>
            </a:r>
            <a:r>
              <a:rPr lang="en-US" i="1" u="sng" dirty="0">
                <a:ea typeface="HY중고딕"/>
              </a:rPr>
              <a:t>hypocritical</a:t>
            </a:r>
            <a:r>
              <a:rPr lang="en-US" dirty="0">
                <a:ea typeface="HY중고딕"/>
              </a:rPr>
              <a:t> judgment.</a:t>
            </a:r>
          </a:p>
          <a:p>
            <a:pPr eaLnBrk="1" hangingPunct="1"/>
            <a:r>
              <a:rPr lang="en-US" dirty="0">
                <a:ea typeface="HY중고딕"/>
              </a:rPr>
              <a:t>The Bible is described as a mirror in which we see </a:t>
            </a:r>
            <a:r>
              <a:rPr lang="en-US" u="sng" dirty="0">
                <a:ea typeface="HY중고딕"/>
              </a:rPr>
              <a:t>ourselves</a:t>
            </a:r>
            <a:r>
              <a:rPr lang="en-US" dirty="0">
                <a:ea typeface="HY중고딕"/>
              </a:rPr>
              <a:t> to make the necessary corrections. </a:t>
            </a:r>
            <a:r>
              <a:rPr lang="en-US" b="1" i="1" dirty="0">
                <a:ea typeface="HY중고딕"/>
              </a:rPr>
              <a:t>(James 1:22-25)</a:t>
            </a:r>
            <a:endParaRPr lang="en-US" dirty="0">
              <a:ea typeface="HY중고딕"/>
            </a:endParaRPr>
          </a:p>
          <a:p>
            <a:pPr eaLnBrk="1" hangingPunct="1"/>
            <a:r>
              <a:rPr lang="en-US" b="1" i="1" dirty="0">
                <a:ea typeface="HY중고딕"/>
              </a:rPr>
              <a:t>[2 Corinthians 13:5]</a:t>
            </a:r>
            <a:r>
              <a:rPr lang="en-US" dirty="0">
                <a:ea typeface="HY중고딕"/>
              </a:rPr>
              <a:t> </a:t>
            </a:r>
            <a:r>
              <a:rPr lang="en-US" u="sng" dirty="0">
                <a:ea typeface="HY중고딕"/>
              </a:rPr>
              <a:t>Examine</a:t>
            </a:r>
            <a:r>
              <a:rPr lang="en-US" b="1" i="1" u="sng" dirty="0">
                <a:ea typeface="HY중고딕"/>
              </a:rPr>
              <a:t> yourselves</a:t>
            </a:r>
            <a:r>
              <a:rPr lang="en-US" b="1" i="1" dirty="0">
                <a:ea typeface="HY중고딕"/>
              </a:rPr>
              <a:t> to see whether you are holding to your faith.  </a:t>
            </a:r>
          </a:p>
          <a:p>
            <a:pPr eaLnBrk="1" hangingPunct="1"/>
            <a:r>
              <a:rPr lang="en-US" sz="4400" b="1" i="1" dirty="0">
                <a:solidFill>
                  <a:srgbClr val="FF0000"/>
                </a:solidFill>
                <a:ea typeface="HY중고딕"/>
              </a:rPr>
              <a:t>You Be The Judge!</a:t>
            </a:r>
            <a:endParaRPr lang="en-US" dirty="0">
              <a:solidFill>
                <a:srgbClr val="FF0000"/>
              </a:solidFill>
              <a:ea typeface="HY중고딕"/>
            </a:endParaRPr>
          </a:p>
          <a:p>
            <a:pPr eaLnBrk="1" hangingPunct="1"/>
            <a:endParaRPr lang="en-US" dirty="0">
              <a:ea typeface="HY중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Example #1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2209800"/>
          </a:xfrm>
        </p:spPr>
        <p:txBody>
          <a:bodyPr/>
          <a:lstStyle/>
          <a:p>
            <a:pPr eaLnBrk="1" hangingPunct="1"/>
            <a:r>
              <a:rPr lang="en-US" dirty="0">
                <a:ea typeface="HY중고딕"/>
              </a:rPr>
              <a:t>You </a:t>
            </a:r>
            <a:r>
              <a:rPr lang="en-US" u="sng" dirty="0">
                <a:ea typeface="HY중고딕"/>
              </a:rPr>
              <a:t>think</a:t>
            </a:r>
            <a:r>
              <a:rPr lang="en-US" dirty="0">
                <a:ea typeface="HY중고딕"/>
              </a:rPr>
              <a:t> you saw someone in Atlanta having an adulterous affair.</a:t>
            </a:r>
          </a:p>
        </p:txBody>
      </p:sp>
      <p:pic>
        <p:nvPicPr>
          <p:cNvPr id="14340" name="Picture 3" descr="Romantic Di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342900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4724400" y="5181600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/>
            <a:r>
              <a:rPr lang="en-US" sz="3200" dirty="0"/>
              <a:t>What Do You Do?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panose="02040502050405020303" pitchFamily="18" charset="0"/>
                <a:ea typeface="HY견고딕"/>
              </a:rPr>
              <a:t>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410200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You go back home and call everyone &amp; tell them what you </a:t>
            </a:r>
            <a:r>
              <a:rPr lang="en-US" u="sng" dirty="0">
                <a:cs typeface="+mn-cs"/>
              </a:rPr>
              <a:t>saw.</a:t>
            </a:r>
            <a:r>
              <a:rPr lang="en-US" dirty="0">
                <a:cs typeface="+mn-cs"/>
              </a:rPr>
              <a:t>  </a:t>
            </a:r>
            <a:r>
              <a:rPr lang="en-US" b="1" dirty="0">
                <a:cs typeface="+mn-cs"/>
              </a:rPr>
              <a:t>[1 Timothy 5:13]</a:t>
            </a:r>
            <a:endParaRPr lang="en-US" dirty="0">
              <a:cs typeface="+mn-cs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Who’s wrong here?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i="1" dirty="0">
                <a:cs typeface="+mn-cs"/>
              </a:rPr>
              <a:t>(Proverbs 16:27) (Proverbs 17:9)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What should you do if you think a brother was having an adulterous affair? </a:t>
            </a:r>
          </a:p>
          <a:p>
            <a:pPr marL="36576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4000" b="1" i="1" dirty="0">
                <a:cs typeface="+mn-cs"/>
              </a:rPr>
              <a:t>(Matthew 18:15-17) </a:t>
            </a:r>
            <a:endParaRPr lang="en-US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</TotalTime>
  <Words>609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Gulim</vt:lpstr>
      <vt:lpstr>Wingdings 2</vt:lpstr>
      <vt:lpstr>Gulim</vt:lpstr>
      <vt:lpstr>Georgia</vt:lpstr>
      <vt:lpstr>Franklin Gothic Book</vt:lpstr>
      <vt:lpstr>Technic</vt:lpstr>
      <vt:lpstr>Fault Finding </vt:lpstr>
      <vt:lpstr>Who are You to be the Judge?</vt:lpstr>
      <vt:lpstr>Does it matter if you disagree?</vt:lpstr>
      <vt:lpstr>[1 John 3:4]  Every one who commits sin is guilty of lawlessness; sin is lawlessness.</vt:lpstr>
      <vt:lpstr>Who was wrong in this story?</vt:lpstr>
      <vt:lpstr>He Was Preoccupied With The Shortcoming Of His brother.</vt:lpstr>
      <vt:lpstr>Preoccupied With Finding Fault In Others</vt:lpstr>
      <vt:lpstr>Example #1</vt:lpstr>
      <vt:lpstr>#1</vt:lpstr>
      <vt:lpstr>Example #2</vt:lpstr>
      <vt:lpstr>What Else Did the Prodigal Brother Do Wrong? He Compares Other’s Faults To His spotless record [Vs 29]</vt:lpstr>
      <vt:lpstr>Example #3</vt:lpstr>
      <vt:lpstr>Example #3</vt:lpstr>
      <vt:lpstr>#3</vt:lpstr>
      <vt:lpstr>Example #4</vt:lpstr>
      <vt:lpstr>How Will You Be Judged?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Sinned?</dc:title>
  <dc:creator>WMaxx</dc:creator>
  <cp:lastModifiedBy>Bill McIlvain</cp:lastModifiedBy>
  <cp:revision>36</cp:revision>
  <dcterms:created xsi:type="dcterms:W3CDTF">2007-09-09T02:50:19Z</dcterms:created>
  <dcterms:modified xsi:type="dcterms:W3CDTF">2021-08-22T02:07:24Z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TC300006631033</vt:lpwstr>
  </property>
</Properties>
</file>