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2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1B79-2890-4638-B2A7-9A309BECC5EA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0C79-40D9-4301-863D-D764C532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0C79-40D9-4301-863D-D764C532A7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0C79-40D9-4301-863D-D764C532A7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0C79-40D9-4301-863D-D764C532A7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0C79-40D9-4301-863D-D764C532A7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7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0C79-40D9-4301-863D-D764C532A7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01C839-8C60-48A8-9EFC-99D54361995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AF540-4D12-4690-8DBA-7DC7FD619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hangingPunct="0"/>
            <a:r>
              <a:rPr lang="en-US" b="1" dirty="0"/>
              <a:t>Preparing to Fly Away!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Readings - John 14:1-15 – Psalm 90:1-10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029200"/>
          </a:xfrm>
        </p:spPr>
        <p:txBody>
          <a:bodyPr>
            <a:noAutofit/>
          </a:bodyPr>
          <a:lstStyle/>
          <a:p>
            <a:pPr lvl="0" hangingPunct="0"/>
            <a:r>
              <a:rPr lang="en-US" sz="2800" b="1" i="1" dirty="0"/>
              <a:t>(Galatians 6:9-10)  And let us not grow weary while doing good, for in due season we shall reap if we do not lose heart. {10} Therefore, as we have opportunity, let us do good to all, especially to those who are of the household of faith.</a:t>
            </a:r>
          </a:p>
          <a:p>
            <a:pPr hangingPunct="0"/>
            <a:r>
              <a:rPr lang="en-US" sz="2800" dirty="0"/>
              <a:t>We must DO GOOD and BE GOOD. </a:t>
            </a:r>
            <a:r>
              <a:rPr lang="en-US" sz="2800" b="1" i="1" dirty="0"/>
              <a:t>Pure and undefiled religion before God and the Father is this: to visit orphans and widows in their trouble, and to keep oneself unspotted from the world. (James 1:27) </a:t>
            </a:r>
            <a:endParaRPr lang="en-US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334000" cy="1295400"/>
          </a:xfrm>
        </p:spPr>
        <p:txBody>
          <a:bodyPr>
            <a:normAutofit/>
          </a:bodyPr>
          <a:lstStyle/>
          <a:p>
            <a:r>
              <a:rPr lang="en-US" sz="3100" dirty="0"/>
              <a:t>After wanting to fly Only a few were chosen!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Those first Mercury and Gemini astronauts went through rigorous psychological and physical tests.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rcury7astronau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666999"/>
            <a:ext cx="4876800" cy="367443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Jesus said only a small percentage of people will make it Happen.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022725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r>
              <a:rPr lang="en-US" sz="4400" b="1" i="1" dirty="0"/>
              <a:t>(Matthew 7:13-14)… "Because narrow is the gate and difficult is the way which leads to life, and there are </a:t>
            </a:r>
            <a:r>
              <a:rPr lang="en-US" sz="4400" b="1" i="1" u="sng" dirty="0"/>
              <a:t>few</a:t>
            </a:r>
            <a:r>
              <a:rPr lang="en-US" sz="4400" b="1" i="1" dirty="0"/>
              <a:t> who find it.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have no excuse!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hangingPunct="0"/>
            <a:r>
              <a:rPr lang="en-US" dirty="0"/>
              <a:t>Those who fail to make it to heaven can't say they didn't have an open invitation. </a:t>
            </a:r>
          </a:p>
          <a:p>
            <a:pPr hangingPunct="0"/>
            <a:r>
              <a:rPr lang="en-US" b="1" i="1" dirty="0"/>
              <a:t>(Matthew 11:28)  "Come to Me, </a:t>
            </a:r>
            <a:r>
              <a:rPr lang="en-US" b="1" i="1" dirty="0">
                <a:solidFill>
                  <a:srgbClr val="FF0000"/>
                </a:solidFill>
              </a:rPr>
              <a:t>all</a:t>
            </a:r>
            <a:r>
              <a:rPr lang="en-US" b="1" i="1" dirty="0"/>
              <a:t> you who labor and are heavy laden, and I will give you rest.</a:t>
            </a:r>
            <a:endParaRPr lang="en-US" dirty="0"/>
          </a:p>
          <a:p>
            <a:r>
              <a:rPr lang="en-US" dirty="0"/>
              <a:t>No one will be able to say that God didn't WANT them to be saved!</a:t>
            </a:r>
          </a:p>
          <a:p>
            <a:r>
              <a:rPr lang="en-US" b="1" i="1" dirty="0"/>
              <a:t>(1 Timothy 2:3-4)  For this is good and acceptable in the sight of God our Savior, {4} who desires </a:t>
            </a:r>
            <a:r>
              <a:rPr lang="en-US" b="1" i="1" u="sng" dirty="0"/>
              <a:t>all</a:t>
            </a:r>
            <a:r>
              <a:rPr lang="en-US" b="1" i="1" dirty="0"/>
              <a:t> men to be </a:t>
            </a:r>
            <a:r>
              <a:rPr lang="en-US" b="1" i="1" u="sng" dirty="0"/>
              <a:t>saved</a:t>
            </a:r>
            <a:r>
              <a:rPr lang="en-US" b="1" i="1" dirty="0"/>
              <a:t> and to come to the knowledge of the truth.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724400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Jet pilots must pass strenuous physical and mental tests to qualify.  </a:t>
            </a:r>
          </a:p>
          <a:p>
            <a:pPr lvl="0" hangingPunct="0"/>
            <a:r>
              <a:rPr lang="en-US" dirty="0"/>
              <a:t>If we </a:t>
            </a:r>
            <a:r>
              <a:rPr lang="en-US" b="1" u="sng" dirty="0"/>
              <a:t>don't</a:t>
            </a:r>
            <a:r>
              <a:rPr lang="en-US" dirty="0"/>
              <a:t> pass the test it will be because </a:t>
            </a:r>
            <a:r>
              <a:rPr lang="en-US" b="1" u="sng" dirty="0"/>
              <a:t>we</a:t>
            </a:r>
            <a:r>
              <a:rPr lang="en-US" dirty="0"/>
              <a:t> didn't LOVE God enough to OBEY Him! </a:t>
            </a:r>
          </a:p>
          <a:p>
            <a:pPr marL="0" lvl="0" indent="0" algn="ctr" hangingPunct="0">
              <a:buNone/>
            </a:pPr>
            <a:r>
              <a:rPr lang="en-US" sz="4400" b="1" i="1" dirty="0"/>
              <a:t>(1 Peter 4:17-18) </a:t>
            </a:r>
            <a:endParaRPr lang="en-US" b="1" i="1" dirty="0"/>
          </a:p>
          <a:p>
            <a:pPr lvl="0" hangingPunct="0"/>
            <a:r>
              <a:rPr lang="en-US" dirty="0"/>
              <a:t>Jesus couldn’t have been any plainer when He said, </a:t>
            </a:r>
            <a:r>
              <a:rPr lang="en-US" b="1" i="1" dirty="0"/>
              <a:t>(John 14:15)  "If you love Me, keep My commandments.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7777" r="3334" b="15556"/>
          <a:stretch/>
        </p:blipFill>
        <p:spPr>
          <a:xfrm>
            <a:off x="6341165" y="76200"/>
            <a:ext cx="2650435" cy="1905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3246438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To get into NASA you must be dedicated to the task of learning all you can about your mission.</a:t>
            </a:r>
          </a:p>
          <a:p>
            <a:pPr lvl="0" hangingPunct="0"/>
            <a:r>
              <a:rPr lang="en-US" dirty="0"/>
              <a:t>There's no such thing as a half-hearted astronaut. </a:t>
            </a:r>
          </a:p>
          <a:p>
            <a:endParaRPr lang="en-US" dirty="0"/>
          </a:p>
        </p:txBody>
      </p:sp>
      <p:pic>
        <p:nvPicPr>
          <p:cNvPr id="4" name="Picture 3" descr="mercury capsule john gle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"/>
            <a:ext cx="3624072" cy="2496931"/>
          </a:xfrm>
          <a:prstGeom prst="rect">
            <a:avLst/>
          </a:prstGeom>
        </p:spPr>
      </p:pic>
      <p:pic>
        <p:nvPicPr>
          <p:cNvPr id="5" name="Picture 4" descr="Mercury cockp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648200"/>
            <a:ext cx="6123215" cy="2057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Room for Goldilocks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0" y="1600200"/>
            <a:ext cx="4933950" cy="4525963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"Not too hot, not too cold, just right."</a:t>
            </a:r>
          </a:p>
          <a:p>
            <a:pPr lvl="0" hangingPunct="0"/>
            <a:r>
              <a:rPr lang="en-US" dirty="0"/>
              <a:t>Just enough religion to soothe our conscience while we go about living our lives the way we want to. </a:t>
            </a:r>
          </a:p>
        </p:txBody>
      </p:sp>
      <p:pic>
        <p:nvPicPr>
          <p:cNvPr id="4" name="Picture 3" descr="goldi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695700" cy="47625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Room for Goldilocks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3"/>
            <a:ext cx="8534400" cy="3170237"/>
          </a:xfrm>
        </p:spPr>
        <p:txBody>
          <a:bodyPr>
            <a:normAutofit/>
          </a:bodyPr>
          <a:lstStyle/>
          <a:p>
            <a:pPr lvl="0" hangingPunct="0">
              <a:buNone/>
            </a:pPr>
            <a:r>
              <a:rPr lang="en-US" b="1" i="1" dirty="0"/>
              <a:t>(Revelation 3:15-16)  "I know your works, that you are neither cold nor hot. I could wish you were cold or hot. {16} "So then, because you are lukewarm, and neither cold nor hot, I will vomit you out of My mouth.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goldi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76800"/>
            <a:ext cx="1537411" cy="19812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chemeClr val="bg1"/>
                </a:solidFill>
              </a:rPr>
              <a:t>It takes </a:t>
            </a:r>
            <a:r>
              <a:rPr lang="en-US" sz="4400" b="1" u="sng" dirty="0">
                <a:solidFill>
                  <a:schemeClr val="bg1"/>
                </a:solidFill>
              </a:rPr>
              <a:t>Faith</a:t>
            </a:r>
            <a:r>
              <a:rPr lang="en-US" sz="4400" b="1" dirty="0">
                <a:solidFill>
                  <a:schemeClr val="bg1"/>
                </a:solidFill>
              </a:rPr>
              <a:t> to climb aboard a craft you did not design or one you are not able to control.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3200"/>
            <a:ext cx="2057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God’s People need the same kind of faith To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Isn't God the Greatest Engineer of all? </a:t>
            </a:r>
          </a:p>
          <a:p>
            <a:pPr hangingPunct="0"/>
            <a:r>
              <a:rPr lang="en-US" dirty="0"/>
              <a:t>Consider </a:t>
            </a:r>
            <a:r>
              <a:rPr lang="en-US" b="1" i="1" dirty="0"/>
              <a:t>(Hebrews 11:6-10)</a:t>
            </a:r>
            <a:endParaRPr lang="en-US" dirty="0"/>
          </a:p>
          <a:p>
            <a:pPr lvl="0" hangingPunct="0"/>
            <a:r>
              <a:rPr lang="en-US" dirty="0"/>
              <a:t>Those were examples of those who were called out to trust the One who sent them on a journey to the unknown. </a:t>
            </a:r>
          </a:p>
          <a:p>
            <a:pPr lvl="0" hangingPunct="0"/>
            <a:r>
              <a:rPr lang="en-US" dirty="0"/>
              <a:t>God is calling us to make a similar journey, and He asks us to trust Him. </a:t>
            </a:r>
          </a:p>
          <a:p>
            <a:pPr marL="0" lvl="0" indent="0" algn="ctr" hangingPunct="0">
              <a:buNone/>
            </a:pPr>
            <a:r>
              <a:rPr lang="en-US" sz="4800" b="1" i="1" dirty="0"/>
              <a:t>(Psalm 40:4) </a:t>
            </a:r>
          </a:p>
          <a:p>
            <a:pPr marL="0" lvl="0" indent="0" algn="ctr" hangingPunct="0">
              <a:buNone/>
            </a:pPr>
            <a:r>
              <a:rPr lang="en-US" sz="4800" b="1" i="1" dirty="0"/>
              <a:t>(Psalm 18:2)</a:t>
            </a:r>
            <a:endParaRPr lang="en-US" sz="4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Want To Be An Astronaut”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050" y="1524000"/>
            <a:ext cx="6156550" cy="4098925"/>
          </a:xfrm>
        </p:spPr>
        <p:txBody>
          <a:bodyPr>
            <a:normAutofit/>
          </a:bodyPr>
          <a:lstStyle/>
          <a:p>
            <a:pPr lvl="0" hangingPunct="0"/>
            <a:r>
              <a:rPr lang="en-US" sz="2400" dirty="0"/>
              <a:t>Elon Musk and Jeff Bezos are making plans for colonizing Mars in 2024. </a:t>
            </a:r>
          </a:p>
          <a:p>
            <a:pPr lvl="0" hangingPunct="0"/>
            <a:r>
              <a:rPr lang="en-US" sz="2400" dirty="0"/>
              <a:t>NASA made a successful landing on Feb 18 2021</a:t>
            </a:r>
          </a:p>
          <a:p>
            <a:pPr lvl="0" hangingPunct="0"/>
            <a:endParaRPr lang="en-US" dirty="0"/>
          </a:p>
          <a:p>
            <a:endParaRPr lang="en-US" dirty="0"/>
          </a:p>
        </p:txBody>
      </p:sp>
      <p:pic>
        <p:nvPicPr>
          <p:cNvPr id="5" name="Picture 4" descr="art linklett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152400"/>
            <a:ext cx="1447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621" y="1235075"/>
            <a:ext cx="1913125" cy="147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11762"/>
          <a:stretch/>
        </p:blipFill>
        <p:spPr>
          <a:xfrm>
            <a:off x="96896" y="4533900"/>
            <a:ext cx="2424631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31" y="3200400"/>
            <a:ext cx="62992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4FA65-1F70-43F3-ACE1-005E9067E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" y="2714741"/>
            <a:ext cx="2348431" cy="165480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Sometimes tragically, man will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53000" cy="4694237"/>
          </a:xfrm>
        </p:spPr>
        <p:txBody>
          <a:bodyPr>
            <a:normAutofit fontScale="92500"/>
          </a:bodyPr>
          <a:lstStyle/>
          <a:p>
            <a:pPr lvl="0" hangingPunct="0"/>
            <a:r>
              <a:rPr lang="en-US" dirty="0"/>
              <a:t>Why did this have to happen?"  Because fallible man was in charge.</a:t>
            </a:r>
          </a:p>
          <a:p>
            <a:pPr lvl="0" hangingPunct="0"/>
            <a:r>
              <a:rPr lang="en-US" dirty="0"/>
              <a:t>God, on the other hand, will never fail us or forsake us.</a:t>
            </a:r>
          </a:p>
          <a:p>
            <a:pPr lvl="0" hangingPunct="0"/>
            <a:r>
              <a:rPr lang="en-US" b="1" i="1" dirty="0"/>
              <a:t>Hebrews 13:5 … </a:t>
            </a:r>
            <a:r>
              <a:rPr lang="en-US" dirty="0"/>
              <a:t>for he has said, “I will never leave you nor forsake you.”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765" y="1326356"/>
            <a:ext cx="3738035" cy="210264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pPr hangingPunct="0"/>
            <a:r>
              <a:rPr lang="en-US" sz="4800" b="1" u="sng" dirty="0">
                <a:solidFill>
                  <a:schemeClr val="bg1"/>
                </a:solidFill>
              </a:rPr>
              <a:t>the big payoff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3200"/>
            <a:ext cx="2057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57200"/>
            <a:ext cx="635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We Fly Away!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5" y="1826048"/>
            <a:ext cx="8686800" cy="4525963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A reward that stretches beyond imagination.</a:t>
            </a:r>
          </a:p>
          <a:p>
            <a:pPr marL="0" indent="0" algn="ctr" hangingPunct="0">
              <a:buNone/>
            </a:pPr>
            <a:r>
              <a:rPr lang="en-US" sz="7200" b="1" i="1" dirty="0"/>
              <a:t>(Ephesians 3:20) </a:t>
            </a:r>
          </a:p>
          <a:p>
            <a:pPr marL="0" indent="0" algn="ctr" hangingPunct="0">
              <a:buNone/>
            </a:pPr>
            <a:r>
              <a:rPr lang="en-US" sz="7200" b="1" i="1" dirty="0"/>
              <a:t>(Romans 8:18)</a:t>
            </a:r>
            <a:endParaRPr lang="en-US" sz="72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Think about Elisha witnessing the departure of Elijah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686800" cy="1889125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(2 Kings 2:11-12) </a:t>
            </a:r>
            <a:r>
              <a:rPr lang="en-US" b="1" i="1" dirty="0"/>
              <a:t>"The chariot of Israel and the horsemen thereof"</a:t>
            </a:r>
            <a:r>
              <a:rPr lang="en-US" dirty="0"/>
              <a:t> </a:t>
            </a:r>
          </a:p>
          <a:p>
            <a:pPr hangingPunct="0"/>
            <a:r>
              <a:rPr lang="en-US" dirty="0"/>
              <a:t>Contemplate the glory of the moment.</a:t>
            </a:r>
          </a:p>
        </p:txBody>
      </p:sp>
      <p:pic>
        <p:nvPicPr>
          <p:cNvPr id="4" name="Picture 3" descr="elijah_taken_up_in_a_chariot_of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4267200" cy="28136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Wouldn’t You Like To Experience That as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8686800" cy="9144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dirty="0"/>
              <a:t>(2 Kings 2:11-12) </a:t>
            </a:r>
            <a:r>
              <a:rPr lang="en-US" b="1" i="1" dirty="0"/>
              <a:t>"The chariot of Israel and the horsemen thereof"</a:t>
            </a:r>
            <a:r>
              <a:rPr lang="en-US" dirty="0"/>
              <a:t> </a:t>
            </a:r>
          </a:p>
        </p:txBody>
      </p:sp>
      <p:pic>
        <p:nvPicPr>
          <p:cNvPr id="4" name="Picture 3" descr="elijah_taken_up_in_a_chariot_of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5715000" cy="376832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Quote From Colonel James Irwin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686800" cy="3657600"/>
          </a:xfrm>
        </p:spPr>
        <p:txBody>
          <a:bodyPr>
            <a:normAutofit/>
          </a:bodyPr>
          <a:lstStyle/>
          <a:p>
            <a:pPr lvl="0" hangingPunct="0"/>
            <a:r>
              <a:rPr lang="en-US" b="1" dirty="0"/>
              <a:t>"More important than man walking on the moon, is that God walked on earth." </a:t>
            </a:r>
            <a:endParaRPr lang="en-US" dirty="0"/>
          </a:p>
          <a:p>
            <a:pPr hangingPunct="0"/>
            <a:r>
              <a:rPr lang="en-US" b="1" i="1" dirty="0"/>
              <a:t>(John 1:14)  And the Word became flesh and dwelt among us, and we beheld His glory, the glory as of the only begotten of the Father, full of grace and truth.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244176" cy="274349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hangingPunct="0"/>
            <a:r>
              <a:rPr lang="en-US" b="1" u="sng" dirty="0"/>
              <a:t>Just what will heaven be like?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3200"/>
            <a:ext cx="2057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Childhood descriptions of heaven can be amusing.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5257800" cy="4572000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/>
              <a:t>Big baseball field.</a:t>
            </a:r>
          </a:p>
          <a:p>
            <a:pPr lvl="0" hangingPunct="0"/>
            <a:r>
              <a:rPr lang="en-US" dirty="0"/>
              <a:t>One huge TV.</a:t>
            </a:r>
          </a:p>
          <a:p>
            <a:pPr lvl="0" hangingPunct="0"/>
            <a:r>
              <a:rPr lang="en-US" dirty="0"/>
              <a:t>Front row seats.</a:t>
            </a:r>
          </a:p>
          <a:p>
            <a:pPr lvl="0" hangingPunct="0"/>
            <a:r>
              <a:rPr lang="en-US" dirty="0"/>
              <a:t>Your team always won.  </a:t>
            </a:r>
          </a:p>
        </p:txBody>
      </p:sp>
      <p:pic>
        <p:nvPicPr>
          <p:cNvPr id="4" name="Picture 3" descr="thinking boy 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771900"/>
            <a:ext cx="2057400" cy="2857500"/>
          </a:xfrm>
          <a:prstGeom prst="rect">
            <a:avLst/>
          </a:prstGeom>
        </p:spPr>
      </p:pic>
      <p:pic>
        <p:nvPicPr>
          <p:cNvPr id="5" name="Picture 4" descr="thinking 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43000"/>
            <a:ext cx="1050944" cy="1515110"/>
          </a:xfrm>
          <a:prstGeom prst="rect">
            <a:avLst/>
          </a:prstGeom>
        </p:spPr>
      </p:pic>
      <p:pic>
        <p:nvPicPr>
          <p:cNvPr id="6" name="Picture 5" descr="thinking gi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2286000" cy="34366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Childhood descriptions of heaven can be amusing.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5257800" cy="4572000"/>
          </a:xfrm>
        </p:spPr>
        <p:txBody>
          <a:bodyPr>
            <a:normAutofit/>
          </a:bodyPr>
          <a:lstStyle/>
          <a:p>
            <a:r>
              <a:rPr lang="en-US" b="1" i="1" dirty="0"/>
              <a:t>(1 Corinthians 13:11) When I was a child, I spoke as a child, I understood as a child, I thought as a child; but when I became a man, I put away childish things</a:t>
            </a:r>
            <a:endParaRPr lang="en-US" dirty="0"/>
          </a:p>
        </p:txBody>
      </p:sp>
      <p:pic>
        <p:nvPicPr>
          <p:cNvPr id="4" name="Picture 3" descr="thinking boy 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24400"/>
            <a:ext cx="1371600" cy="1905000"/>
          </a:xfrm>
          <a:prstGeom prst="rect">
            <a:avLst/>
          </a:prstGeom>
        </p:spPr>
      </p:pic>
      <p:pic>
        <p:nvPicPr>
          <p:cNvPr id="5" name="Picture 4" descr="thinking 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898544" cy="1295400"/>
          </a:xfrm>
          <a:prstGeom prst="rect">
            <a:avLst/>
          </a:prstGeom>
        </p:spPr>
      </p:pic>
      <p:pic>
        <p:nvPicPr>
          <p:cNvPr id="6" name="Picture 5" descr="thinking gi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2286000" cy="34366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Heaven is a place that Jesus has prepared for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953000" cy="3428999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en-US" dirty="0"/>
              <a:t>Text describes it as a mansion.</a:t>
            </a:r>
          </a:p>
          <a:p>
            <a:pPr lvl="0" hangingPunct="0"/>
            <a:r>
              <a:rPr lang="en-US" dirty="0"/>
              <a:t>It will be a 1000 times better than we could ever imagine.</a:t>
            </a:r>
          </a:p>
          <a:p>
            <a:pPr hangingPunct="0"/>
            <a:r>
              <a:rPr lang="en-US" dirty="0"/>
              <a:t>The best way I could think of passing the time in the afterlife is cruising the galaxy. </a:t>
            </a:r>
          </a:p>
          <a:p>
            <a:endParaRPr lang="en-US" dirty="0"/>
          </a:p>
        </p:txBody>
      </p:sp>
      <p:pic>
        <p:nvPicPr>
          <p:cNvPr id="4" name="Picture 3" descr="heaven 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733800" cy="3733800"/>
          </a:xfrm>
          <a:prstGeom prst="rect">
            <a:avLst/>
          </a:prstGeom>
        </p:spPr>
      </p:pic>
      <p:pic>
        <p:nvPicPr>
          <p:cNvPr id="5" name="Picture 4" descr="heavenly hot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76" y="4495800"/>
            <a:ext cx="3006776" cy="218781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hangingPunct="0"/>
            <a:r>
              <a:rPr lang="en-US" b="1" u="sng" dirty="0"/>
              <a:t>What will it take to get there?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schemeClr val="bg1"/>
                </a:solidFill>
              </a:rPr>
              <a:t>Preparation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029200"/>
          </a:xfrm>
        </p:spPr>
        <p:txBody>
          <a:bodyPr>
            <a:noAutofit/>
          </a:bodyPr>
          <a:lstStyle/>
          <a:p>
            <a:pPr hangingPunct="0"/>
            <a:r>
              <a:rPr lang="en-US" sz="2400" dirty="0"/>
              <a:t>Just like earth's pilots, we must </a:t>
            </a:r>
            <a:r>
              <a:rPr lang="en-US" sz="2400" b="1" u="sng" dirty="0"/>
              <a:t>train</a:t>
            </a:r>
            <a:r>
              <a:rPr lang="en-US" sz="2400" dirty="0"/>
              <a:t>, </a:t>
            </a:r>
            <a:r>
              <a:rPr lang="en-US" sz="2400" b="1" u="sng" dirty="0"/>
              <a:t>prepare</a:t>
            </a:r>
            <a:r>
              <a:rPr lang="en-US" sz="2400" dirty="0"/>
              <a:t>, and </a:t>
            </a:r>
            <a:r>
              <a:rPr lang="en-US" sz="2400" b="1" u="sng" dirty="0"/>
              <a:t>qualify</a:t>
            </a:r>
            <a:r>
              <a:rPr lang="en-US" sz="2400" dirty="0"/>
              <a:t> for our mission.</a:t>
            </a:r>
          </a:p>
          <a:p>
            <a:pPr hangingPunct="0"/>
            <a:r>
              <a:rPr lang="en-US" sz="2400" dirty="0"/>
              <a:t>We must carry out our responsibilities like good workmen. </a:t>
            </a:r>
          </a:p>
          <a:p>
            <a:pPr marL="0" indent="0" algn="ctr" hangingPunct="0">
              <a:buNone/>
            </a:pPr>
            <a:r>
              <a:rPr lang="en-US" sz="6000" b="1" i="1" dirty="0"/>
              <a:t>(John 9:4)</a:t>
            </a:r>
            <a:endParaRPr lang="en-US" sz="4400" dirty="0"/>
          </a:p>
          <a:p>
            <a:pPr lvl="0" hangingPunct="0"/>
            <a:r>
              <a:rPr lang="en-US" sz="2400" dirty="0"/>
              <a:t>Attitude is important. </a:t>
            </a:r>
          </a:p>
          <a:p>
            <a:pPr marL="0" lvl="0" indent="0" algn="ctr" hangingPunct="0">
              <a:buNone/>
            </a:pPr>
            <a:r>
              <a:rPr lang="en-US" sz="6000" b="1" i="1" dirty="0"/>
              <a:t>(Philippians 3:13-14) </a:t>
            </a:r>
            <a:endParaRPr lang="en-US" sz="19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1035</TotalTime>
  <Words>967</Words>
  <Application>Microsoft Office PowerPoint</Application>
  <PresentationFormat>On-screen Show (4:3)</PresentationFormat>
  <Paragraphs>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Franklin Gothic Book</vt:lpstr>
      <vt:lpstr>Franklin Gothic Medium</vt:lpstr>
      <vt:lpstr>Wingdings 2</vt:lpstr>
      <vt:lpstr>Trek</vt:lpstr>
      <vt:lpstr>Preparing to Fly Away!</vt:lpstr>
      <vt:lpstr>“I Want To Be An Astronaut”</vt:lpstr>
      <vt:lpstr>Quote From Colonel James Irwin </vt:lpstr>
      <vt:lpstr>Just what will heaven be like?</vt:lpstr>
      <vt:lpstr>Childhood descriptions of heaven can be amusing.</vt:lpstr>
      <vt:lpstr>Childhood descriptions of heaven can be amusing.</vt:lpstr>
      <vt:lpstr>Heaven is a place that Jesus has prepared for us.</vt:lpstr>
      <vt:lpstr>What will it take to get there? </vt:lpstr>
      <vt:lpstr>Preparation</vt:lpstr>
      <vt:lpstr>Preparation</vt:lpstr>
      <vt:lpstr>After wanting to fly Only a few were chosen!</vt:lpstr>
      <vt:lpstr>Jesus said only a small percentage of people will make it Happen. </vt:lpstr>
      <vt:lpstr>We still have no excuse!</vt:lpstr>
      <vt:lpstr>Passing the Test</vt:lpstr>
      <vt:lpstr>Dedication</vt:lpstr>
      <vt:lpstr>No Room for Goldilocks religion</vt:lpstr>
      <vt:lpstr>No Room for Goldilocks religion</vt:lpstr>
      <vt:lpstr>It takes Faith to climb aboard a craft you did not design or one you are not able to control.</vt:lpstr>
      <vt:lpstr>God’s People need the same kind of faith To Fly</vt:lpstr>
      <vt:lpstr>Sometimes tragically, man will fail</vt:lpstr>
      <vt:lpstr>the big payoff</vt:lpstr>
      <vt:lpstr>We Fly Away! </vt:lpstr>
      <vt:lpstr>Think about Elisha witnessing the departure of Elijah </vt:lpstr>
      <vt:lpstr>Wouldn’t You Like To Experience That as well?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Heaven’s Astronauts</dc:title>
  <dc:creator>Maxx</dc:creator>
  <cp:lastModifiedBy>Bill McIlvain</cp:lastModifiedBy>
  <cp:revision>56</cp:revision>
  <dcterms:created xsi:type="dcterms:W3CDTF">2008-11-08T22:58:18Z</dcterms:created>
  <dcterms:modified xsi:type="dcterms:W3CDTF">2021-09-11T05:21:08Z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TC300034901033</vt:lpwstr>
  </property>
</Properties>
</file>