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33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E9082FB-100F-4E10-B393-DEF47D09A60B}" type="datetimeFigureOut">
              <a:rPr lang="en-US"/>
              <a:pPr>
                <a:defRPr/>
              </a:pPr>
              <a:t>9/4/2021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BE546EA-2935-4466-9AC6-7422325BC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20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E1BF7-16B7-4E27-9AF4-0DD12CE5A216}" type="datetimeFigureOut">
              <a:rPr lang="en-US"/>
              <a:pPr>
                <a:defRPr/>
              </a:pPr>
              <a:t>9/4/2021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3E50A-3B1A-443A-846F-94A2D6BD7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9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840A5-25E7-440E-9103-3F8AA63ADA10}" type="datetimeFigureOut">
              <a:rPr lang="en-US"/>
              <a:pPr>
                <a:defRPr/>
              </a:pPr>
              <a:t>9/4/2021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C5249-A8F9-46A3-9563-90A307E94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0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32FAC-2520-4801-B5B8-BFFEA72A6A89}" type="datetimeFigureOut">
              <a:rPr lang="en-US"/>
              <a:pPr>
                <a:defRPr/>
              </a:pPr>
              <a:t>9/4/2021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65CBD-C8D9-4DAC-8F75-95FD5DF76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3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77FF63-B325-44B0-BD76-A3260CC3C4C2}" type="datetimeFigureOut">
              <a:rPr lang="en-US"/>
              <a:pPr>
                <a:defRPr/>
              </a:pPr>
              <a:t>9/4/2021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EFDD59-3A14-460E-A07E-934AD352E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19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E5B5E9-CE1E-4FFC-88C2-66AA9491DDC4}" type="datetimeFigureOut">
              <a:rPr lang="en-US"/>
              <a:pPr>
                <a:defRPr/>
              </a:pPr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5541D9-740D-4348-9094-515412D37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07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39AE1B-1739-428A-B547-300D78B02471}" type="datetimeFigureOut">
              <a:rPr lang="en-US"/>
              <a:pPr>
                <a:defRPr/>
              </a:pPr>
              <a:t>9/4/2021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0E7DF2-059D-40F0-BD4B-FF6F7B36A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20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722691-71DB-4AA6-94BB-73141EBA0A99}" type="datetimeFigureOut">
              <a:rPr lang="en-US"/>
              <a:pPr>
                <a:defRPr/>
              </a:pPr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8BA791-EFD8-4BBC-A940-4763F7F7D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412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B257F-144B-4C8E-A63B-975C073FCB56}" type="datetimeFigureOut">
              <a:rPr lang="en-US"/>
              <a:pPr>
                <a:defRPr/>
              </a:pPr>
              <a:t>9/4/2021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82AB1-33FC-43B5-9570-560FE173F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6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9A676F-B80B-4C02-A564-C531C820DB9D}" type="datetimeFigureOut">
              <a:rPr lang="en-US"/>
              <a:pPr>
                <a:defRPr/>
              </a:pPr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D15FB0-9391-49CD-9792-0DB81F3DF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057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BEDC7FB-D01A-458F-930A-F2771C17CE20}" type="datetimeFigureOut">
              <a:rPr lang="en-US"/>
              <a:pPr>
                <a:defRPr/>
              </a:pPr>
              <a:t>9/4/2021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F6144AA-6D08-4FB4-9FDF-203D51AA2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94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A65F738-964D-44D9-BF9F-954B90C1ADA1}" type="datetimeFigureOut">
              <a:rPr lang="en-US"/>
              <a:pPr>
                <a:defRPr/>
              </a:pPr>
              <a:t>9/4/2021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59B1DDE-A54A-484C-B3CF-BFCD168A4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705" r:id="rId6"/>
    <p:sldLayoutId id="2147483698" r:id="rId7"/>
    <p:sldLayoutId id="2147483706" r:id="rId8"/>
    <p:sldLayoutId id="2147483707" r:id="rId9"/>
    <p:sldLayoutId id="2147483699" r:id="rId10"/>
    <p:sldLayoutId id="21474837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christmas tre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0"/>
            <a:ext cx="2227263" cy="299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Maturity Test</a:t>
            </a:r>
          </a:p>
        </p:txBody>
      </p:sp>
      <p:sp>
        <p:nvSpPr>
          <p:cNvPr id="9220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b="1"/>
              <a:t>Reading – 2 Timothy 3:12-17</a:t>
            </a:r>
            <a:endParaRPr lang="en-US"/>
          </a:p>
        </p:txBody>
      </p:sp>
      <p:pic>
        <p:nvPicPr>
          <p:cNvPr id="9221" name="Picture 4" descr="christmas tre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57200"/>
            <a:ext cx="1803400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5" descr="christmas tre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6635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6" descr="christmas tre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90600"/>
            <a:ext cx="1258888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6518" y="1250764"/>
            <a:ext cx="8229600" cy="4525962"/>
          </a:xfrm>
        </p:spPr>
        <p:txBody>
          <a:bodyPr/>
          <a:lstStyle/>
          <a:p>
            <a:pPr eaLnBrk="1" hangingPunct="1"/>
            <a:r>
              <a:rPr lang="en-US" dirty="0"/>
              <a:t>____________ It is possible to score over 100 with all of the scriptures you provided.</a:t>
            </a:r>
          </a:p>
          <a:p>
            <a:pPr eaLnBrk="1" hangingPunct="1"/>
            <a:r>
              <a:rPr lang="en-US" dirty="0"/>
              <a:t>If getting into heaven meant scoring only 100 points, would you be going?</a:t>
            </a:r>
          </a:p>
          <a:p>
            <a:pPr eaLnBrk="1" hangingPunct="1"/>
            <a:r>
              <a:rPr lang="en-US" dirty="0"/>
              <a:t>Be thankful that the time to take your final exam hasn’t arrived! </a:t>
            </a:r>
          </a:p>
          <a:p>
            <a:pPr eaLnBrk="1" hangingPunct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What was your total score?</a:t>
            </a:r>
          </a:p>
        </p:txBody>
      </p:sp>
      <p:pic>
        <p:nvPicPr>
          <p:cNvPr id="19460" name="Picture 3" descr="christmas tre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15000"/>
            <a:ext cx="8493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4" descr="christmas tre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800600"/>
            <a:ext cx="15303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5" descr="christmas tre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191000"/>
            <a:ext cx="198278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6" descr="christmas tre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063" y="3429000"/>
            <a:ext cx="255111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God will be doing the final grading. Give yourself extra credit for providing a scripture for each question. </a:t>
            </a:r>
          </a:p>
          <a:p>
            <a:pPr eaLnBrk="1" hangingPunct="1"/>
            <a:r>
              <a:rPr lang="en-US"/>
              <a:t>Grade scale is as follows:</a:t>
            </a:r>
          </a:p>
          <a:p>
            <a:pPr eaLnBrk="1" hangingPunct="1"/>
            <a:r>
              <a:rPr lang="en-US" sz="1800" b="1"/>
              <a:t>1= Never, 2 = Hardly ever, 3 = Sometime, 4 = Usually, 5 = Always</a:t>
            </a:r>
            <a:endParaRPr lang="en-US" sz="1800"/>
          </a:p>
          <a:p>
            <a:pPr eaLnBrk="1" hangingPunct="1">
              <a:buFont typeface="Wingdings 3" pitchFamily="18" charset="2"/>
              <a:buNone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Take the test</a:t>
            </a:r>
          </a:p>
        </p:txBody>
      </p:sp>
      <p:pic>
        <p:nvPicPr>
          <p:cNvPr id="10244" name="Picture 3" descr="Paper_Exam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733800"/>
            <a:ext cx="4187825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 descr="christmas tre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6635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6290873"/>
            <a:ext cx="7481888" cy="457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.</a:t>
            </a:r>
          </a:p>
        </p:txBody>
      </p:sp>
      <p:sp>
        <p:nvSpPr>
          <p:cNvPr id="11267" name="Text Placeholder 5"/>
          <p:cNvSpPr>
            <a:spLocks noGrp="1"/>
          </p:cNvSpPr>
          <p:nvPr>
            <p:ph type="body" idx="2"/>
          </p:nvPr>
        </p:nvSpPr>
        <p:spPr>
          <a:xfrm>
            <a:off x="4876800" y="6443663"/>
            <a:ext cx="3975100" cy="304800"/>
          </a:xfrm>
        </p:spPr>
        <p:txBody>
          <a:bodyPr/>
          <a:lstStyle/>
          <a:p>
            <a:pPr eaLnBrk="1" hangingPunct="1"/>
            <a:r>
              <a:rPr lang="en-US"/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14400" y="274638"/>
            <a:ext cx="8001000" cy="6484937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1. Can you do a good deed that no one saw and not tell someone about it later?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   </a:t>
            </a:r>
            <a:r>
              <a:rPr lang="en-US" b="1" i="1" dirty="0"/>
              <a:t>(Matthew 6:1-8)</a:t>
            </a: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2. Are you able to hear criticism about you or your family and not be bitter and defensive?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i="1" dirty="0"/>
              <a:t>   (1 Corinthians 6:5-8)</a:t>
            </a: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3. Do you help others without expecting to be paid back?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i="1" dirty="0"/>
              <a:t>  (Matthew 7:12)</a:t>
            </a: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1269" name="Picture 6" descr="christmas tre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6635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0" y="6400800"/>
            <a:ext cx="1004888" cy="457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.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2"/>
          </p:nvPr>
        </p:nvSpPr>
        <p:spPr>
          <a:xfrm>
            <a:off x="5791200" y="6400800"/>
            <a:ext cx="3060700" cy="249238"/>
          </a:xfrm>
        </p:spPr>
        <p:txBody>
          <a:bodyPr/>
          <a:lstStyle/>
          <a:p>
            <a:pPr eaLnBrk="1" hangingPunct="1"/>
            <a:r>
              <a:rPr lang="en-US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638"/>
            <a:ext cx="8077200" cy="6484937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4. Can you see someone, with less ability than you, trying to serve the Lord, without thinking of how much better you could do the same thing?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i="1" dirty="0"/>
              <a:t>(Proverbs 16:18)  </a:t>
            </a: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5. Can you listen to a Bible lesson from a dull speaker and get some good from it?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i="1" dirty="0"/>
              <a:t>(Psalms 1)      (Psalms 119:104-105)</a:t>
            </a: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6. Do you forgive those who make mistakes repeatedly?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i="1" dirty="0"/>
              <a:t>(Matthew 18:21-22)</a:t>
            </a: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pic>
        <p:nvPicPr>
          <p:cNvPr id="12293" name="Picture 4" descr="christmas tre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29263"/>
            <a:ext cx="914400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400800"/>
            <a:ext cx="776288" cy="381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.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2"/>
          </p:nvPr>
        </p:nvSpPr>
        <p:spPr>
          <a:xfrm>
            <a:off x="1068388" y="6400800"/>
            <a:ext cx="622300" cy="401638"/>
          </a:xfrm>
        </p:spPr>
        <p:txBody>
          <a:bodyPr/>
          <a:lstStyle/>
          <a:p>
            <a:pPr eaLnBrk="1" hangingPunct="1"/>
            <a:r>
              <a:rPr lang="en-US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638"/>
            <a:ext cx="7848600" cy="6430962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7. Can you rejoice at another's good fortune while you are "down on your luck?“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i="1" dirty="0"/>
              <a:t>  (Romans 12:10 &amp; 15)</a:t>
            </a: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8. Do you refuse to listen to gossip? </a:t>
            </a: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r>
              <a:rPr lang="en-US" b="1" i="1" dirty="0"/>
              <a:t>   (Ephesians 4:29-32) (Matthew 12:37)  (Romans 14:19)</a:t>
            </a: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9. Are you able to teach another how to become a Christian?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i="1" dirty="0"/>
              <a:t>   (Acts 8:4)   (2 Timothy 2:2)  (Hebrews 5:12) </a:t>
            </a:r>
            <a:r>
              <a:rPr lang="en-US" dirty="0"/>
              <a:t>  </a:t>
            </a:r>
          </a:p>
        </p:txBody>
      </p:sp>
      <p:pic>
        <p:nvPicPr>
          <p:cNvPr id="13317" name="Picture 4" descr="christmas tre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2900"/>
            <a:ext cx="10668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0" y="6395049"/>
            <a:ext cx="533400" cy="457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.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2"/>
          </p:nvPr>
        </p:nvSpPr>
        <p:spPr>
          <a:xfrm>
            <a:off x="8229600" y="6324600"/>
            <a:ext cx="774700" cy="401638"/>
          </a:xfrm>
        </p:spPr>
        <p:txBody>
          <a:bodyPr/>
          <a:lstStyle/>
          <a:p>
            <a:pPr eaLnBrk="1" hangingPunct="1"/>
            <a:r>
              <a:rPr lang="en-US" dirty="0"/>
              <a:t>.</a:t>
            </a:r>
          </a:p>
          <a:p>
            <a:pPr eaLnBrk="1" hangingPunct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3400" y="274638"/>
            <a:ext cx="8382000" cy="650716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10. Do you give liberally to the Lord?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i="1" dirty="0"/>
              <a:t>  </a:t>
            </a:r>
            <a:r>
              <a:rPr lang="en-US" sz="2600" b="1" i="1" dirty="0"/>
              <a:t>(1 Corinthians 16:1-2)    (2 Corinthians 9:6-7) </a:t>
            </a:r>
            <a:r>
              <a:rPr lang="en-US" dirty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11. Do you attend all of the assemblies of the congregation when possible? 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     </a:t>
            </a:r>
            <a:r>
              <a:rPr lang="en-US" b="1" i="1" dirty="0"/>
              <a:t>(Hebrews 10:23-31)</a:t>
            </a: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12. Do you read your Bible daily?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    </a:t>
            </a:r>
            <a:r>
              <a:rPr lang="en-US" sz="2300" b="1" i="1" dirty="0"/>
              <a:t>(Acts 17:11)  (1 Timothy 4:13 &amp; 16) (2 Timothy 2:15) </a:t>
            </a:r>
            <a:endParaRPr lang="en-US" sz="23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13. Do you pray daily?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200" b="1" i="1" dirty="0"/>
              <a:t>  </a:t>
            </a:r>
            <a:r>
              <a:rPr lang="en-US" sz="2600" b="1" i="1" dirty="0"/>
              <a:t>(1 Thessalonians 5:17-18) </a:t>
            </a:r>
            <a:r>
              <a:rPr lang="en-US" sz="2200" b="1" i="1" dirty="0"/>
              <a:t> </a:t>
            </a:r>
            <a:endParaRPr lang="en-US" dirty="0"/>
          </a:p>
        </p:txBody>
      </p:sp>
      <p:pic>
        <p:nvPicPr>
          <p:cNvPr id="5" name="Picture 4" descr="christmas tr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" y="4091152"/>
            <a:ext cx="2057400" cy="2766848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clear"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6530340"/>
            <a:ext cx="1462088" cy="304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.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2"/>
          </p:nvPr>
        </p:nvSpPr>
        <p:spPr>
          <a:xfrm>
            <a:off x="7924800" y="6558121"/>
            <a:ext cx="1079500" cy="249238"/>
          </a:xfrm>
        </p:spPr>
        <p:txBody>
          <a:bodyPr/>
          <a:lstStyle/>
          <a:p>
            <a:pPr eaLnBrk="1" hangingPunct="1"/>
            <a:r>
              <a:rPr lang="en-US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638"/>
            <a:ext cx="8001000" cy="6408102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14. Would you say you are zealous for good works?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     </a:t>
            </a:r>
            <a:r>
              <a:rPr lang="en-US" b="1" i="1" dirty="0"/>
              <a:t>(Titus 2:11-14)   (Titus 3:8)  </a:t>
            </a: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15. Can your word always be depended on?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i="1" dirty="0"/>
              <a:t>      (Colossians 3:9)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16. Do you try to control your tongue?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i="1" dirty="0"/>
              <a:t>      (James 3:2-8)  (Matthew 12:37)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17. Do you think about where you go, what you do, what you see and what you hear?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  </a:t>
            </a:r>
            <a:r>
              <a:rPr lang="en-US" b="1" i="1" dirty="0"/>
              <a:t>(Matthew 5:13-16)   (Galatians 5:16-23)</a:t>
            </a:r>
            <a:endParaRPr lang="en-US" dirty="0"/>
          </a:p>
        </p:txBody>
      </p:sp>
      <p:pic>
        <p:nvPicPr>
          <p:cNvPr id="5" name="Picture 4" descr="christmas tr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83706"/>
            <a:ext cx="3048000" cy="4099034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clear"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6443932"/>
            <a:ext cx="990600" cy="381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.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idx="2"/>
          </p:nvPr>
        </p:nvSpPr>
        <p:spPr>
          <a:xfrm>
            <a:off x="8077200" y="6520021"/>
            <a:ext cx="1003300" cy="325438"/>
          </a:xfrm>
        </p:spPr>
        <p:txBody>
          <a:bodyPr/>
          <a:lstStyle/>
          <a:p>
            <a:pPr eaLnBrk="1" hangingPunct="1"/>
            <a:r>
              <a:rPr lang="en-US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638"/>
            <a:ext cx="8077200" cy="640810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18. Can you defend the stand the Bible takes on all matters of "the faith"?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    (</a:t>
            </a:r>
            <a:r>
              <a:rPr lang="en-US" b="1" i="1" dirty="0"/>
              <a:t>2 Timothy 4:1-5)</a:t>
            </a: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19. Can you give a "reason for the hope that lies within you?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dirty="0"/>
              <a:t>   (1 Peter 3:15)</a:t>
            </a: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pic>
        <p:nvPicPr>
          <p:cNvPr id="5" name="Picture 4" descr="christmas tr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63899"/>
            <a:ext cx="3657600" cy="4918841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clear"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dirty="0"/>
              <a:t>20. Are you like Paul, "willing to spend and be spent for the Lord," and "..not only willing to suffer persecution but to die for the Lord if need be?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dirty="0"/>
              <a:t>  </a:t>
            </a:r>
            <a:r>
              <a:rPr lang="en-US" b="1" i="1" dirty="0"/>
              <a:t>(2 Corinthians 12:15)  (Matthew 10:28) 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Almost Finished!</a:t>
            </a:r>
          </a:p>
        </p:txBody>
      </p:sp>
      <p:pic>
        <p:nvPicPr>
          <p:cNvPr id="7" name="Picture 6" descr="christmas tr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987974"/>
            <a:ext cx="4114800" cy="5533696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clear"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</TotalTime>
  <Words>612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Lucida Sans Unicode</vt:lpstr>
      <vt:lpstr>Verdana</vt:lpstr>
      <vt:lpstr>Wingdings 2</vt:lpstr>
      <vt:lpstr>Wingdings 3</vt:lpstr>
      <vt:lpstr>Concourse</vt:lpstr>
      <vt:lpstr>Maturity Test</vt:lpstr>
      <vt:lpstr>Take the test</vt:lpstr>
      <vt:lpstr>.</vt:lpstr>
      <vt:lpstr>.</vt:lpstr>
      <vt:lpstr>.</vt:lpstr>
      <vt:lpstr>.</vt:lpstr>
      <vt:lpstr>.</vt:lpstr>
      <vt:lpstr>.</vt:lpstr>
      <vt:lpstr>Almost Finished!</vt:lpstr>
      <vt:lpstr>What was your total score?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Spiritual Growth Test</dc:title>
  <dc:creator>WMaxx</dc:creator>
  <cp:lastModifiedBy>Bill McIlvain</cp:lastModifiedBy>
  <cp:revision>20</cp:revision>
  <dcterms:created xsi:type="dcterms:W3CDTF">2007-09-15T15:15:19Z</dcterms:created>
  <dcterms:modified xsi:type="dcterms:W3CDTF">2021-09-05T03:38:25Z</dcterms:modified>
</cp:coreProperties>
</file>