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2" y="196272"/>
            <a:ext cx="9023927" cy="2112819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You Can Do What You Want!</a:t>
            </a:r>
            <a:br>
              <a:rPr lang="en-US" sz="4400" u="sng" dirty="0"/>
            </a:br>
            <a:r>
              <a:rPr lang="en-US" sz="2400" u="sng" dirty="0"/>
              <a:t>Or you can do</a:t>
            </a:r>
            <a:br>
              <a:rPr lang="en-US" sz="4400" u="sng" dirty="0"/>
            </a:br>
            <a:r>
              <a:rPr lang="en-US" sz="4400" u="sng" dirty="0"/>
              <a:t>God’s Will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593" y="3169612"/>
            <a:ext cx="6400800" cy="1947333"/>
          </a:xfrm>
        </p:spPr>
        <p:txBody>
          <a:bodyPr/>
          <a:lstStyle/>
          <a:p>
            <a:r>
              <a:rPr lang="en-US" sz="2400" b="1" dirty="0"/>
              <a:t>Readings – John 15:7 &amp; 16; 1 John 5:14-16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EA9AC-5CC8-4288-A427-193F7C124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3" b="16892"/>
          <a:stretch/>
        </p:blipFill>
        <p:spPr>
          <a:xfrm>
            <a:off x="8303491" y="4564435"/>
            <a:ext cx="3888508" cy="18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" y="437388"/>
            <a:ext cx="9086879" cy="60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0" y="110541"/>
            <a:ext cx="8534400" cy="1507067"/>
          </a:xfrm>
        </p:spPr>
        <p:txBody>
          <a:bodyPr/>
          <a:lstStyle/>
          <a:p>
            <a:r>
              <a:rPr lang="en-US" dirty="0"/>
              <a:t>Prayer Is no Guarantee of finding the will of </a:t>
            </a:r>
            <a:r>
              <a:rPr lang="en-US" dirty="0" err="1"/>
              <a:t>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51" y="1723254"/>
            <a:ext cx="7596759" cy="4139486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James 4:1-4</a:t>
            </a:r>
          </a:p>
          <a:p>
            <a:r>
              <a:rPr lang="en-US" sz="2400" dirty="0"/>
              <a:t>The answers to our prayers are directly related to doing the will of God.</a:t>
            </a:r>
          </a:p>
          <a:p>
            <a:r>
              <a:rPr lang="en-US" sz="2400" dirty="0"/>
              <a:t>What’s so complicated about the will of God? – Nothing really!!</a:t>
            </a:r>
          </a:p>
          <a:p>
            <a:r>
              <a:rPr lang="en-US" sz="4000" b="1" dirty="0"/>
              <a:t>Ephesians 5:15-17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83" y="216186"/>
            <a:ext cx="4088544" cy="30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0" y="110541"/>
            <a:ext cx="8534400" cy="1507067"/>
          </a:xfrm>
        </p:spPr>
        <p:txBody>
          <a:bodyPr/>
          <a:lstStyle/>
          <a:p>
            <a:r>
              <a:rPr lang="en-US" dirty="0"/>
              <a:t>It is God’s Will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51" y="1723254"/>
            <a:ext cx="7596759" cy="4139486"/>
          </a:xfrm>
        </p:spPr>
        <p:txBody>
          <a:bodyPr anchor="t">
            <a:normAutofit/>
          </a:bodyPr>
          <a:lstStyle/>
          <a:p>
            <a:r>
              <a:rPr lang="en-US" sz="4800" u="sng" dirty="0"/>
              <a:t>You Are Saved!</a:t>
            </a:r>
          </a:p>
          <a:p>
            <a:r>
              <a:rPr lang="en-US" sz="4800" b="1" dirty="0"/>
              <a:t>1 Timothy 2:3-4</a:t>
            </a:r>
          </a:p>
          <a:p>
            <a:r>
              <a:rPr lang="en-US" sz="4800" b="1" dirty="0"/>
              <a:t>Acts 2:37-40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87" y="216186"/>
            <a:ext cx="3262136" cy="30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4" y="2129518"/>
            <a:ext cx="5597007" cy="4200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0" y="110541"/>
            <a:ext cx="8534400" cy="1507067"/>
          </a:xfrm>
        </p:spPr>
        <p:txBody>
          <a:bodyPr/>
          <a:lstStyle/>
          <a:p>
            <a:r>
              <a:rPr lang="en-US" dirty="0"/>
              <a:t>It is God’s Will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09" y="1723254"/>
            <a:ext cx="7110449" cy="4139486"/>
          </a:xfrm>
        </p:spPr>
        <p:txBody>
          <a:bodyPr anchor="t">
            <a:normAutofit/>
          </a:bodyPr>
          <a:lstStyle/>
          <a:p>
            <a:r>
              <a:rPr lang="en-US" sz="4800" u="sng" dirty="0"/>
              <a:t>You Are Spirit Filled</a:t>
            </a:r>
          </a:p>
          <a:p>
            <a:r>
              <a:rPr lang="en-US" sz="4800" b="1" dirty="0"/>
              <a:t>Romans 8:9</a:t>
            </a:r>
          </a:p>
          <a:p>
            <a:r>
              <a:rPr lang="en-US" sz="4800" b="1" dirty="0"/>
              <a:t>1 Corinthians 3:16</a:t>
            </a:r>
          </a:p>
          <a:p>
            <a:r>
              <a:rPr lang="en-US" sz="4800" b="1" dirty="0"/>
              <a:t>Ephesians 5:18-21</a:t>
            </a:r>
          </a:p>
          <a:p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42" y="141478"/>
            <a:ext cx="4159949" cy="188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0" y="110541"/>
            <a:ext cx="8534400" cy="1507067"/>
          </a:xfrm>
        </p:spPr>
        <p:txBody>
          <a:bodyPr/>
          <a:lstStyle/>
          <a:p>
            <a:r>
              <a:rPr lang="en-US" dirty="0"/>
              <a:t>It is God’s Will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51" y="1723254"/>
            <a:ext cx="7596759" cy="4139486"/>
          </a:xfrm>
        </p:spPr>
        <p:txBody>
          <a:bodyPr anchor="t">
            <a:normAutofit/>
          </a:bodyPr>
          <a:lstStyle/>
          <a:p>
            <a:r>
              <a:rPr lang="en-US" sz="4800" u="sng" dirty="0"/>
              <a:t>You Are Sanctified!</a:t>
            </a:r>
          </a:p>
          <a:p>
            <a:r>
              <a:rPr lang="en-US" sz="4800" b="1" dirty="0"/>
              <a:t>1 Thessalonians 4:3-8</a:t>
            </a:r>
          </a:p>
          <a:p>
            <a:pPr marL="0" indent="0">
              <a:buNone/>
            </a:pP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8" t="3619" r="14780" b="101"/>
          <a:stretch/>
        </p:blipFill>
        <p:spPr>
          <a:xfrm>
            <a:off x="7449312" y="243839"/>
            <a:ext cx="4498848" cy="46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0" y="110541"/>
            <a:ext cx="8534400" cy="1507067"/>
          </a:xfrm>
        </p:spPr>
        <p:txBody>
          <a:bodyPr/>
          <a:lstStyle/>
          <a:p>
            <a:r>
              <a:rPr lang="en-US" dirty="0"/>
              <a:t>It is God’s Will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51" y="1723254"/>
            <a:ext cx="7596759" cy="4139486"/>
          </a:xfrm>
        </p:spPr>
        <p:txBody>
          <a:bodyPr anchor="t">
            <a:normAutofit/>
          </a:bodyPr>
          <a:lstStyle/>
          <a:p>
            <a:r>
              <a:rPr lang="en-US" sz="4800" u="sng" dirty="0"/>
              <a:t>You Submit To Authority!</a:t>
            </a:r>
          </a:p>
          <a:p>
            <a:r>
              <a:rPr lang="en-US" sz="4800" b="1" dirty="0"/>
              <a:t>1 Peter 2:13-17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84" y="866518"/>
            <a:ext cx="4479739" cy="24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0" y="110541"/>
            <a:ext cx="8534400" cy="1507067"/>
          </a:xfrm>
        </p:spPr>
        <p:txBody>
          <a:bodyPr/>
          <a:lstStyle/>
          <a:p>
            <a:r>
              <a:rPr lang="en-US" dirty="0"/>
              <a:t>It is God’s Will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51" y="1723254"/>
            <a:ext cx="7596759" cy="4139486"/>
          </a:xfrm>
        </p:spPr>
        <p:txBody>
          <a:bodyPr anchor="t">
            <a:normAutofit/>
          </a:bodyPr>
          <a:lstStyle/>
          <a:p>
            <a:r>
              <a:rPr lang="en-US" sz="4800" u="sng" dirty="0"/>
              <a:t>You Suffer????</a:t>
            </a:r>
          </a:p>
          <a:p>
            <a:r>
              <a:rPr lang="en-US" sz="4800" b="1" dirty="0"/>
              <a:t>1 Peter 4:12-19</a:t>
            </a:r>
          </a:p>
          <a:p>
            <a:r>
              <a:rPr lang="en-US" sz="4800" b="1" dirty="0"/>
              <a:t>2 Timothy 3:10-12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12" y="549281"/>
            <a:ext cx="3656064" cy="2742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30" y="2840736"/>
            <a:ext cx="2681520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0" y="110541"/>
            <a:ext cx="8534400" cy="1507067"/>
          </a:xfrm>
        </p:spPr>
        <p:txBody>
          <a:bodyPr/>
          <a:lstStyle/>
          <a:p>
            <a:r>
              <a:rPr lang="en-US" dirty="0"/>
              <a:t>Do WE Have Rights in God’s Kingdom?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51" y="1723254"/>
            <a:ext cx="8236449" cy="4139486"/>
          </a:xfrm>
        </p:spPr>
        <p:txBody>
          <a:bodyPr anchor="t">
            <a:normAutofit/>
          </a:bodyPr>
          <a:lstStyle/>
          <a:p>
            <a:r>
              <a:rPr lang="en-US" sz="4800" u="sng" dirty="0"/>
              <a:t>We Have Responsibilities</a:t>
            </a:r>
          </a:p>
          <a:p>
            <a:r>
              <a:rPr lang="en-US" sz="4800" b="1" dirty="0"/>
              <a:t>Romans 12:1-2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36" y="281301"/>
            <a:ext cx="3606541" cy="30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0" y="110541"/>
            <a:ext cx="8534400" cy="1507067"/>
          </a:xfrm>
        </p:spPr>
        <p:txBody>
          <a:bodyPr/>
          <a:lstStyle/>
          <a:p>
            <a:r>
              <a:rPr lang="en-US" dirty="0"/>
              <a:t>When You Are In God’s Will…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52" y="1723254"/>
            <a:ext cx="7076582" cy="4139486"/>
          </a:xfrm>
        </p:spPr>
        <p:txBody>
          <a:bodyPr anchor="t">
            <a:normAutofit/>
          </a:bodyPr>
          <a:lstStyle/>
          <a:p>
            <a:r>
              <a:rPr lang="en-US" sz="4800" u="sng" dirty="0"/>
              <a:t>You Can Do What You Want!</a:t>
            </a:r>
          </a:p>
          <a:p>
            <a:r>
              <a:rPr lang="en-US" sz="4800" b="1" dirty="0"/>
              <a:t>Psalm 37:3-4</a:t>
            </a:r>
          </a:p>
          <a:p>
            <a:r>
              <a:rPr lang="en-US" sz="4800" b="1" dirty="0"/>
              <a:t>Proverbs 3:5-6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72" y="1218723"/>
            <a:ext cx="5226105" cy="44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</TotalTime>
  <Words>172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Slice</vt:lpstr>
      <vt:lpstr>You Can Do What You Want! Or you can do God’s Will</vt:lpstr>
      <vt:lpstr>Prayer Is no Guarantee of finding the will of GOd</vt:lpstr>
      <vt:lpstr>It is God’s Will That…</vt:lpstr>
      <vt:lpstr>It is God’s Will That…</vt:lpstr>
      <vt:lpstr>It is God’s Will That…</vt:lpstr>
      <vt:lpstr>It is God’s Will That…</vt:lpstr>
      <vt:lpstr>It is God’s Will That…</vt:lpstr>
      <vt:lpstr>Do WE Have Rights in God’s Kingdom?</vt:lpstr>
      <vt:lpstr>When You Are In God’s Will…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Says, “Do Whatever You Want!”</dc:title>
  <dc:creator>Bill</dc:creator>
  <cp:lastModifiedBy>Bill McIlvain</cp:lastModifiedBy>
  <cp:revision>19</cp:revision>
  <dcterms:created xsi:type="dcterms:W3CDTF">2013-04-28T03:30:38Z</dcterms:created>
  <dcterms:modified xsi:type="dcterms:W3CDTF">2021-11-20T20:21:33Z</dcterms:modified>
</cp:coreProperties>
</file>