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7" r:id="rId2"/>
    <p:sldId id="258" r:id="rId3"/>
    <p:sldId id="259" r:id="rId4"/>
    <p:sldId id="267" r:id="rId5"/>
    <p:sldId id="268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81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 title="Page Number Shape">
            <a:extLst>
              <a:ext uri="{FF2B5EF4-FFF2-40B4-BE49-F238E27FC236}">
                <a16:creationId xmlns:a16="http://schemas.microsoft.com/office/drawing/2014/main" xmlns="" id="{DD4C4B28-6B4B-4445-8535-F516D74E4AA9}"/>
              </a:ext>
            </a:extLst>
          </p:cNvPr>
          <p:cNvSpPr/>
          <p:nvPr/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cxnSp>
        <p:nvCxnSpPr>
          <p:cNvPr id="12" name="Straight Connector 11" title="Verticle Rule Line">
            <a:extLst>
              <a:ext uri="{FF2B5EF4-FFF2-40B4-BE49-F238E27FC236}">
                <a16:creationId xmlns:a16="http://schemas.microsoft.com/office/drawing/2014/main" xmlns="" id="{0CB1C732-7193-4253-8746-850D090A6B4E}"/>
              </a:ext>
            </a:extLst>
          </p:cNvPr>
          <p:cNvCxnSpPr>
            <a:cxnSpLocks/>
          </p:cNvCxnSpPr>
          <p:nvPr/>
        </p:nvCxnSpPr>
        <p:spPr>
          <a:xfrm>
            <a:off x="758952" y="1280160"/>
            <a:ext cx="0" cy="557784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3AA199-952B-427F-A5BE-B97D25FD07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8992" y="1143000"/>
            <a:ext cx="6720840" cy="3730752"/>
          </a:xfrm>
        </p:spPr>
        <p:txBody>
          <a:bodyPr anchor="t">
            <a:normAutofit/>
          </a:bodyPr>
          <a:lstStyle>
            <a:lvl1pPr algn="l">
              <a:defRPr sz="7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A1AA393-A876-475F-A05B-1CCAB6C1F0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8992" y="5010912"/>
            <a:ext cx="6720840" cy="704088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3395621-D631-4F31-AEEF-C8574E50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286356" y="6007608"/>
            <a:ext cx="3143643" cy="365125"/>
          </a:xfrm>
        </p:spPr>
        <p:txBody>
          <a:bodyPr/>
          <a:lstStyle/>
          <a:p>
            <a:fld id="{53BEF823-48A5-43FC-BE03-E79964288B41}" type="datetimeFigureOut">
              <a:rPr lang="en-US" smtClean="0"/>
              <a:t>11/21/2021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05EE125-77AD-4E23-AFB7-C5CFDEACA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78991" y="6007608"/>
            <a:ext cx="672083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C569682-B530-4F52-87B9-39464A093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0996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8F59FCF-ACDF-495D-ACFA-15FCAC9EA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B3786E3-AB17-427E-8EF8-7FCB671A11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9833B4E9-7A16-448C-8BE6-B14941A34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11/21/2021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579212F5-5835-49FF-836F-5E3008A0E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DE9D492B-E5EE-4D24-A087-57D739CFA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512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AA31E395-94BD-4E79-8E42-9CD4EB33CA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475542" y="758952"/>
            <a:ext cx="2954458" cy="498600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79AA8A4-66BC-4E80-ABE3-F533F82B88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58952" y="758952"/>
            <a:ext cx="7407586" cy="498600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ADDA4EA6-6A1A-48ED-9D79-A438561C7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11/21/2021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F049B2BA-9250-4EBF-8820-10BDA5C1C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1F914475-55F3-4C46-BAE2-E4D93E9E3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650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3351BD-5252-4168-A69E-C6864AE29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9748EEE-19C9-493B-836D-73B9E4A0BE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47FA6BFE-11ED-4FB4-9F65-508B5B0F0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11/21/2021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F90F536E-BEFF-4E0D-B4EC-39DE28C67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36EE02AF-6FE1-4972-BD48-A82499AD6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88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38452EE-D9FC-4E51-9BFF-141F91923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3051" y="2414016"/>
            <a:ext cx="10666949" cy="3099816"/>
          </a:xfrm>
        </p:spPr>
        <p:txBody>
          <a:bodyPr anchor="t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1E086C4-4949-4E7A-A182-6709496A1C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58952" y="1389888"/>
            <a:ext cx="10671048" cy="822960"/>
          </a:xfrm>
        </p:spPr>
        <p:txBody>
          <a:bodyPr anchor="ctr">
            <a:normAutofit/>
          </a:bodyPr>
          <a:lstStyle>
            <a:lvl1pPr marL="0" indent="0">
              <a:buNone/>
              <a:defRPr sz="20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3D12BC88-6A2B-4851-9568-23A4B74D9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11/21/2021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D882CFE5-65C3-4F46-9141-464545594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5321B390-4E13-4481-AC02-FF126656C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663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40E02F8-47BB-4D30-8EFE-69C9222D9E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84648" y="758952"/>
            <a:ext cx="6245352" cy="2240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A844D33-6BF0-4205-A542-8537E35159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84647" y="3273551"/>
            <a:ext cx="6245351" cy="22402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xmlns="" id="{D6953A83-D2BE-4015-8D64-BE93DDFE5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11/21/2021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xmlns="" id="{BA849E67-05F9-4033-B033-74D6B8C8E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xmlns="" id="{DFAAC6AA-CFFB-438F-9327-DDB023E2E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xmlns="" id="{BA4960CB-ABA7-4442-AB15-FE444F23C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65575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8348291-9C7D-407E-8D07-FA3A323EA9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84648" y="758952"/>
            <a:ext cx="6245352" cy="548640"/>
          </a:xfrm>
        </p:spPr>
        <p:txBody>
          <a:bodyPr anchor="b"/>
          <a:lstStyle>
            <a:lvl1pPr marL="0" indent="0">
              <a:buNone/>
              <a:defRPr sz="22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1A192D2-8BA6-4A4D-814D-AD37A2A10A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90323" y="1377198"/>
            <a:ext cx="6239675" cy="182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586FD4BC-C948-41C4-BA24-5D26147E1C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84647" y="3319548"/>
            <a:ext cx="6245351" cy="548640"/>
          </a:xfrm>
        </p:spPr>
        <p:txBody>
          <a:bodyPr anchor="b"/>
          <a:lstStyle>
            <a:lvl1pPr marL="0" indent="0">
              <a:buNone/>
              <a:defRPr sz="22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412E359C-F73D-4F1B-9F9A-6D62856710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84646" y="3932372"/>
            <a:ext cx="6245352" cy="182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xmlns="" id="{D76B63AE-38FF-40DD-A543-32DD98E6B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xmlns="" id="{C686C0EB-E082-4BAB-99E8-B42F3C28B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11/21/2021</a:t>
            </a:fld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xmlns="" id="{B3CB0152-BA1F-48C7-A66F-3ADB51C94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xmlns="" id="{BD1C21B3-5CF6-415F-8295-EED3DF5CB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820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D470D5-4EB9-4410-A8AE-6D85F1923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5887FB59-BA77-4864-B9E8-994851250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11/21/2021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xmlns="" id="{B6F0BC0B-BA67-455B-B567-1473DF062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xmlns="" id="{2CF0BCF3-6FB5-4529-AA6A-A31467351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02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BF1315B-6865-4A5A-91C1-B75339038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11/21/2021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D536720-08C7-43DE-8EB5-CAB52D0E9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D2477AF-B012-491C-AE42-22DE1203B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054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ED183AC-72A9-43F5-A1B3-1D7A6A4C7E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758951"/>
            <a:ext cx="6245352" cy="475488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4045592-52ED-4270-ACBB-BCC528DAC4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58953" y="3815080"/>
            <a:ext cx="3831336" cy="169875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xmlns="" id="{99A93518-F9B5-418F-9883-BEF8359B0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11/21/2021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xmlns="" id="{27B9FFE7-C4AB-425B-9B56-E412C7221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xmlns="" id="{59231052-EBA8-4781-B28A-2FEA8BE52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CBDBF9E7-F686-4FA1-9BA5-69BDD014B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758952"/>
            <a:ext cx="3831336" cy="293017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112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D116CF06-B27C-4DC4-981D-38E31997BD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758951"/>
            <a:ext cx="6245352" cy="475488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1976E66-2CB3-4F47-97F6-077C428183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58952" y="3794760"/>
            <a:ext cx="3831336" cy="1719072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xmlns="" id="{71414C9F-CBBD-4D5E-A831-BC0CDFEBC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11/21/2021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xmlns="" id="{F58DC0C8-B580-442D-8DAC-4F0F869B1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xmlns="" id="{1B0D29E8-DFEE-49AB-83AF-85FF25252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D0EAAF1B-6B6E-4D37-8F57-E403C6371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758952"/>
            <a:ext cx="3831336" cy="29260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029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 title="Page Number Shape">
            <a:extLst>
              <a:ext uri="{FF2B5EF4-FFF2-40B4-BE49-F238E27FC236}">
                <a16:creationId xmlns:a16="http://schemas.microsoft.com/office/drawing/2014/main" xmlns="" id="{72411438-92A5-42B0-9C54-EA4FB32ACB5E}"/>
              </a:ext>
            </a:extLst>
          </p:cNvPr>
          <p:cNvSpPr/>
          <p:nvPr/>
        </p:nvSpPr>
        <p:spPr bwMode="auto">
          <a:xfrm>
            <a:off x="11784011" y="5778801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0D56E4D8-47B6-4DEC-BD29-B3B6ED4CC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758952"/>
            <a:ext cx="3831336" cy="475488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F0F5D4C-4873-4052-A294-99CCB9421C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84648" y="758952"/>
            <a:ext cx="6245352" cy="47548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41D62B3-3490-46B4-A10E-33FCE4A1FB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16952" y="6007608"/>
            <a:ext cx="3813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pc="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algn="r"/>
            <a:fld id="{53BEF823-48A5-43FC-BE03-E79964288B41}" type="datetimeFigureOut">
              <a:rPr lang="en-US" smtClean="0"/>
              <a:pPr algn="r"/>
              <a:t>11/21/2021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7424CB1-7D5F-4F52-9F99-7068F5819E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8952" y="6007608"/>
            <a:ext cx="38313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spc="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A1F9CC9-1431-4569-B2F1-D048149553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86616" y="6007608"/>
            <a:ext cx="411480" cy="365125"/>
          </a:xfrm>
          <a:prstGeom prst="rect">
            <a:avLst/>
          </a:prstGeom>
        </p:spPr>
        <p:txBody>
          <a:bodyPr vert="horz" lIns="45720" tIns="45720" rIns="45720" bIns="45720" rtlCol="0" anchor="ctr"/>
          <a:lstStyle>
            <a:lvl1pPr algn="r">
              <a:defRPr sz="900" b="1">
                <a:solidFill>
                  <a:schemeClr val="bg1"/>
                </a:solidFill>
              </a:defRPr>
            </a:lvl1pPr>
          </a:lstStyle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67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i="1" kern="1200" spc="1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Char char="•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182880" indent="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None/>
        <a:defRPr sz="18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82880" indent="-18288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82880" indent="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None/>
        <a:defRPr sz="14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" indent="-18288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Char char="•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33391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different&#10;&#10;Description automatically generated">
            <a:extLst>
              <a:ext uri="{FF2B5EF4-FFF2-40B4-BE49-F238E27FC236}">
                <a16:creationId xmlns:a16="http://schemas.microsoft.com/office/drawing/2014/main" xmlns="" id="{D478528A-BA0C-4C2B-ABAA-37D2FD3151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76656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D56E0DB-2F40-4DC7-83C0-162CE4E79D50}"/>
              </a:ext>
            </a:extLst>
          </p:cNvPr>
          <p:cNvSpPr txBox="1"/>
          <p:nvPr/>
        </p:nvSpPr>
        <p:spPr>
          <a:xfrm>
            <a:off x="6987942" y="2459504"/>
            <a:ext cx="512063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E08123"/>
                </a:solidFill>
                <a:latin typeface="Georgia" panose="02040502050405020303" pitchFamily="18" charset="0"/>
              </a:rPr>
              <a:t>“Count Your Many Blessings, </a:t>
            </a:r>
            <a:r>
              <a:rPr lang="en-US" sz="4000" b="1" u="sng" dirty="0">
                <a:solidFill>
                  <a:srgbClr val="E08123"/>
                </a:solidFill>
                <a:latin typeface="Georgia" panose="02040502050405020303" pitchFamily="18" charset="0"/>
              </a:rPr>
              <a:t>Name</a:t>
            </a:r>
            <a:r>
              <a:rPr lang="en-US" sz="4000" b="1" dirty="0">
                <a:solidFill>
                  <a:srgbClr val="E08123"/>
                </a:solidFill>
                <a:latin typeface="Georgia" panose="02040502050405020303" pitchFamily="18" charset="0"/>
              </a:rPr>
              <a:t> </a:t>
            </a:r>
            <a:r>
              <a:rPr lang="en-US" sz="4000" b="1" u="sng" dirty="0">
                <a:solidFill>
                  <a:srgbClr val="E08123"/>
                </a:solidFill>
                <a:latin typeface="Georgia" panose="02040502050405020303" pitchFamily="18" charset="0"/>
              </a:rPr>
              <a:t>Them</a:t>
            </a:r>
            <a:r>
              <a:rPr lang="en-US" sz="4000" b="1" dirty="0">
                <a:solidFill>
                  <a:srgbClr val="E08123"/>
                </a:solidFill>
                <a:latin typeface="Georgia" panose="02040502050405020303" pitchFamily="18" charset="0"/>
              </a:rPr>
              <a:t> </a:t>
            </a:r>
            <a:r>
              <a:rPr lang="en-US" sz="4000" b="1" u="sng" dirty="0">
                <a:solidFill>
                  <a:srgbClr val="E08123"/>
                </a:solidFill>
                <a:latin typeface="Georgia" panose="02040502050405020303" pitchFamily="18" charset="0"/>
              </a:rPr>
              <a:t>One</a:t>
            </a:r>
            <a:r>
              <a:rPr lang="en-US" sz="4000" b="1" dirty="0">
                <a:solidFill>
                  <a:srgbClr val="E08123"/>
                </a:solidFill>
                <a:latin typeface="Georgia" panose="02040502050405020303" pitchFamily="18" charset="0"/>
              </a:rPr>
              <a:t> </a:t>
            </a:r>
            <a:r>
              <a:rPr lang="en-US" sz="4000" b="1" u="sng" dirty="0">
                <a:solidFill>
                  <a:srgbClr val="E08123"/>
                </a:solidFill>
                <a:latin typeface="Georgia" panose="02040502050405020303" pitchFamily="18" charset="0"/>
              </a:rPr>
              <a:t>By</a:t>
            </a:r>
            <a:r>
              <a:rPr lang="en-US" sz="4000" b="1" dirty="0">
                <a:solidFill>
                  <a:srgbClr val="E08123"/>
                </a:solidFill>
                <a:latin typeface="Georgia" panose="02040502050405020303" pitchFamily="18" charset="0"/>
              </a:rPr>
              <a:t> </a:t>
            </a:r>
            <a:r>
              <a:rPr lang="en-US" sz="4000" b="1" u="sng" dirty="0">
                <a:solidFill>
                  <a:srgbClr val="E08123"/>
                </a:solidFill>
                <a:latin typeface="Georgia" panose="02040502050405020303" pitchFamily="18" charset="0"/>
              </a:rPr>
              <a:t>One</a:t>
            </a:r>
            <a:r>
              <a:rPr lang="en-US" sz="4000" b="1" dirty="0">
                <a:solidFill>
                  <a:srgbClr val="E08123"/>
                </a:solidFill>
                <a:latin typeface="Georgia" panose="02040502050405020303" pitchFamily="18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192437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different&#10;&#10;Description automatically generated">
            <a:extLst>
              <a:ext uri="{FF2B5EF4-FFF2-40B4-BE49-F238E27FC236}">
                <a16:creationId xmlns:a16="http://schemas.microsoft.com/office/drawing/2014/main" xmlns="" id="{D478528A-BA0C-4C2B-ABAA-37D2FD3151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76656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D56E0DB-2F40-4DC7-83C0-162CE4E79D50}"/>
              </a:ext>
            </a:extLst>
          </p:cNvPr>
          <p:cNvSpPr txBox="1"/>
          <p:nvPr/>
        </p:nvSpPr>
        <p:spPr>
          <a:xfrm>
            <a:off x="6987942" y="1228398"/>
            <a:ext cx="512063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E08123"/>
                </a:solidFill>
                <a:latin typeface="Georgia" panose="02040502050405020303" pitchFamily="18" charset="0"/>
              </a:rPr>
              <a:t>“Count Your Many Blessings, </a:t>
            </a:r>
            <a:r>
              <a:rPr lang="en-US" sz="4000" b="1" u="sng" dirty="0">
                <a:solidFill>
                  <a:srgbClr val="E08123"/>
                </a:solidFill>
                <a:latin typeface="Georgia" panose="02040502050405020303" pitchFamily="18" charset="0"/>
              </a:rPr>
              <a:t>Name</a:t>
            </a:r>
            <a:r>
              <a:rPr lang="en-US" sz="4000" b="1" dirty="0">
                <a:solidFill>
                  <a:srgbClr val="E08123"/>
                </a:solidFill>
                <a:latin typeface="Georgia" panose="02040502050405020303" pitchFamily="18" charset="0"/>
              </a:rPr>
              <a:t> </a:t>
            </a:r>
            <a:r>
              <a:rPr lang="en-US" sz="4000" b="1" u="sng" dirty="0">
                <a:solidFill>
                  <a:srgbClr val="E08123"/>
                </a:solidFill>
                <a:latin typeface="Georgia" panose="02040502050405020303" pitchFamily="18" charset="0"/>
              </a:rPr>
              <a:t>Them</a:t>
            </a:r>
            <a:r>
              <a:rPr lang="en-US" sz="4000" b="1" dirty="0">
                <a:solidFill>
                  <a:srgbClr val="E08123"/>
                </a:solidFill>
                <a:latin typeface="Georgia" panose="02040502050405020303" pitchFamily="18" charset="0"/>
              </a:rPr>
              <a:t> </a:t>
            </a:r>
            <a:r>
              <a:rPr lang="en-US" sz="4000" b="1" u="sng" dirty="0">
                <a:solidFill>
                  <a:srgbClr val="E08123"/>
                </a:solidFill>
                <a:latin typeface="Georgia" panose="02040502050405020303" pitchFamily="18" charset="0"/>
              </a:rPr>
              <a:t>One</a:t>
            </a:r>
            <a:r>
              <a:rPr lang="en-US" sz="4000" b="1" dirty="0">
                <a:solidFill>
                  <a:srgbClr val="E08123"/>
                </a:solidFill>
                <a:latin typeface="Georgia" panose="02040502050405020303" pitchFamily="18" charset="0"/>
              </a:rPr>
              <a:t> </a:t>
            </a:r>
            <a:r>
              <a:rPr lang="en-US" sz="4000" b="1" u="sng" dirty="0">
                <a:solidFill>
                  <a:srgbClr val="E08123"/>
                </a:solidFill>
                <a:latin typeface="Georgia" panose="02040502050405020303" pitchFamily="18" charset="0"/>
              </a:rPr>
              <a:t>By</a:t>
            </a:r>
            <a:r>
              <a:rPr lang="en-US" sz="4000" b="1" dirty="0">
                <a:solidFill>
                  <a:srgbClr val="E08123"/>
                </a:solidFill>
                <a:latin typeface="Georgia" panose="02040502050405020303" pitchFamily="18" charset="0"/>
              </a:rPr>
              <a:t> </a:t>
            </a:r>
            <a:r>
              <a:rPr lang="en-US" sz="4000" b="1" u="sng" dirty="0">
                <a:solidFill>
                  <a:srgbClr val="E08123"/>
                </a:solidFill>
                <a:latin typeface="Georgia" panose="02040502050405020303" pitchFamily="18" charset="0"/>
              </a:rPr>
              <a:t>One</a:t>
            </a:r>
            <a:r>
              <a:rPr lang="en-US" sz="4000" b="1" dirty="0">
                <a:solidFill>
                  <a:srgbClr val="E08123"/>
                </a:solidFill>
                <a:latin typeface="Georgia" panose="02040502050405020303" pitchFamily="18" charset="0"/>
              </a:rPr>
              <a:t>”</a:t>
            </a:r>
          </a:p>
          <a:p>
            <a:endParaRPr lang="en-US" sz="4000" b="1" dirty="0">
              <a:latin typeface="Georgia" panose="02040502050405020303" pitchFamily="18" charset="0"/>
            </a:endParaRPr>
          </a:p>
          <a:p>
            <a:endParaRPr lang="en-US" sz="4000" b="1" dirty="0">
              <a:latin typeface="Georgia" panose="02040502050405020303" pitchFamily="18" charset="0"/>
            </a:endParaRPr>
          </a:p>
          <a:p>
            <a:pPr algn="ctr"/>
            <a:r>
              <a:rPr lang="en-US" sz="4000" b="1" dirty="0">
                <a:latin typeface="Georgia" panose="02040502050405020303" pitchFamily="18" charset="0"/>
              </a:rPr>
              <a:t>What would be on </a:t>
            </a:r>
            <a:r>
              <a:rPr lang="en-US" sz="4000" b="1" dirty="0">
                <a:solidFill>
                  <a:srgbClr val="E08123"/>
                </a:solidFill>
                <a:latin typeface="Georgia" panose="02040502050405020303" pitchFamily="18" charset="0"/>
              </a:rPr>
              <a:t>YOUR</a:t>
            </a:r>
            <a:r>
              <a:rPr lang="en-US" sz="4000" b="1" dirty="0">
                <a:latin typeface="Georgia" panose="02040502050405020303" pitchFamily="18" charset="0"/>
              </a:rPr>
              <a:t> list?</a:t>
            </a:r>
          </a:p>
        </p:txBody>
      </p:sp>
    </p:spTree>
    <p:extLst>
      <p:ext uri="{BB962C8B-B14F-4D97-AF65-F5344CB8AC3E}">
        <p14:creationId xmlns:p14="http://schemas.microsoft.com/office/powerpoint/2010/main" val="14581481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different&#10;&#10;Description automatically generated">
            <a:extLst>
              <a:ext uri="{FF2B5EF4-FFF2-40B4-BE49-F238E27FC236}">
                <a16:creationId xmlns:a16="http://schemas.microsoft.com/office/drawing/2014/main" xmlns="" id="{D478528A-BA0C-4C2B-ABAA-37D2FD3151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76656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D56E0DB-2F40-4DC7-83C0-162CE4E79D50}"/>
              </a:ext>
            </a:extLst>
          </p:cNvPr>
          <p:cNvSpPr txBox="1"/>
          <p:nvPr/>
        </p:nvSpPr>
        <p:spPr>
          <a:xfrm>
            <a:off x="6987942" y="551289"/>
            <a:ext cx="5120639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E08123"/>
                </a:solidFill>
                <a:latin typeface="Georgia" panose="02040502050405020303" pitchFamily="18" charset="0"/>
              </a:rPr>
              <a:t>Thanksgiving…</a:t>
            </a:r>
          </a:p>
          <a:p>
            <a:pPr algn="ctr"/>
            <a:endParaRPr lang="en-US" sz="4000" b="1" dirty="0">
              <a:solidFill>
                <a:srgbClr val="E08123"/>
              </a:solidFill>
              <a:latin typeface="Georgia" panose="02040502050405020303" pitchFamily="18" charset="0"/>
            </a:endParaRPr>
          </a:p>
          <a:p>
            <a:pPr marL="571500" indent="-571500" algn="ctr">
              <a:buFontTx/>
              <a:buChar char="-"/>
            </a:pPr>
            <a:r>
              <a:rPr lang="en-US" sz="4000" b="1" dirty="0">
                <a:latin typeface="Georgia" panose="02040502050405020303" pitchFamily="18" charset="0"/>
              </a:rPr>
              <a:t>Not Just a Holiday</a:t>
            </a:r>
          </a:p>
          <a:p>
            <a:pPr marL="571500" indent="-571500" algn="ctr">
              <a:buFontTx/>
              <a:buChar char="-"/>
            </a:pPr>
            <a:endParaRPr lang="en-US" sz="4000" b="1" dirty="0">
              <a:latin typeface="Georgia" panose="02040502050405020303" pitchFamily="18" charset="0"/>
            </a:endParaRPr>
          </a:p>
          <a:p>
            <a:pPr marL="571500" indent="-571500" algn="ctr">
              <a:buFontTx/>
              <a:buChar char="-"/>
            </a:pPr>
            <a:r>
              <a:rPr lang="en-US" sz="4000" b="1" dirty="0">
                <a:latin typeface="Georgia" panose="02040502050405020303" pitchFamily="18" charset="0"/>
              </a:rPr>
              <a:t>A Way of Thinking and Living for the Christian</a:t>
            </a:r>
          </a:p>
        </p:txBody>
      </p:sp>
    </p:spTree>
    <p:extLst>
      <p:ext uri="{BB962C8B-B14F-4D97-AF65-F5344CB8AC3E}">
        <p14:creationId xmlns:p14="http://schemas.microsoft.com/office/powerpoint/2010/main" val="1048127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334452F2-5166-4DD3-A68D-98A8DE7F52DB}"/>
              </a:ext>
            </a:extLst>
          </p:cNvPr>
          <p:cNvSpPr txBox="1"/>
          <p:nvPr/>
        </p:nvSpPr>
        <p:spPr>
          <a:xfrm>
            <a:off x="166839" y="305068"/>
            <a:ext cx="11858323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Georgia" panose="02040502050405020303" pitchFamily="18" charset="0"/>
              </a:rPr>
              <a:t>“Your word is a lamp to my feet</a:t>
            </a:r>
          </a:p>
          <a:p>
            <a:pPr algn="ctr"/>
            <a:r>
              <a:rPr lang="en-US" sz="4000" b="1" dirty="0">
                <a:solidFill>
                  <a:schemeClr val="bg1"/>
                </a:solidFill>
                <a:latin typeface="Georgia" panose="02040502050405020303" pitchFamily="18" charset="0"/>
              </a:rPr>
              <a:t>and a light to my path.”</a:t>
            </a:r>
          </a:p>
          <a:p>
            <a:pPr algn="ctr"/>
            <a:endParaRPr lang="en-US" sz="4000" b="1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algn="ctr"/>
            <a:r>
              <a:rPr lang="en-US" sz="4000" b="1" dirty="0">
                <a:solidFill>
                  <a:schemeClr val="bg1"/>
                </a:solidFill>
                <a:latin typeface="Georgia" panose="02040502050405020303" pitchFamily="18" charset="0"/>
              </a:rPr>
              <a:t>…</a:t>
            </a:r>
          </a:p>
          <a:p>
            <a:pPr algn="ctr"/>
            <a:endParaRPr lang="en-US" sz="4000" b="1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algn="ctr"/>
            <a:r>
              <a:rPr lang="en-US" sz="4000" b="1" dirty="0">
                <a:solidFill>
                  <a:schemeClr val="bg1"/>
                </a:solidFill>
                <a:latin typeface="Georgia" panose="02040502050405020303" pitchFamily="18" charset="0"/>
              </a:rPr>
              <a:t>“The entrance of Your word gives light;</a:t>
            </a:r>
          </a:p>
          <a:p>
            <a:pPr algn="ctr"/>
            <a:r>
              <a:rPr lang="en-US" sz="4000" b="1" dirty="0">
                <a:solidFill>
                  <a:schemeClr val="bg1"/>
                </a:solidFill>
                <a:latin typeface="Georgia" panose="02040502050405020303" pitchFamily="18" charset="0"/>
              </a:rPr>
              <a:t>It gives understanding to</a:t>
            </a:r>
          </a:p>
          <a:p>
            <a:pPr algn="ctr"/>
            <a:r>
              <a:rPr lang="en-US" sz="4000" b="1" dirty="0">
                <a:solidFill>
                  <a:schemeClr val="bg1"/>
                </a:solidFill>
                <a:latin typeface="Georgia" panose="02040502050405020303" pitchFamily="18" charset="0"/>
              </a:rPr>
              <a:t>the simple.”</a:t>
            </a:r>
          </a:p>
          <a:p>
            <a:pPr algn="ctr"/>
            <a:endParaRPr lang="en-US" sz="4000" b="1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algn="ctr"/>
            <a:r>
              <a:rPr lang="en-US" sz="4000" b="1" dirty="0">
                <a:solidFill>
                  <a:schemeClr val="bg1"/>
                </a:solidFill>
                <a:latin typeface="Georgia" panose="02040502050405020303" pitchFamily="18" charset="0"/>
              </a:rPr>
              <a:t>(Psalm 119:105,130)</a:t>
            </a:r>
          </a:p>
        </p:txBody>
      </p:sp>
    </p:spTree>
    <p:extLst>
      <p:ext uri="{BB962C8B-B14F-4D97-AF65-F5344CB8AC3E}">
        <p14:creationId xmlns:p14="http://schemas.microsoft.com/office/powerpoint/2010/main" val="3473284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different&#10;&#10;Description automatically generated">
            <a:extLst>
              <a:ext uri="{FF2B5EF4-FFF2-40B4-BE49-F238E27FC236}">
                <a16:creationId xmlns:a16="http://schemas.microsoft.com/office/drawing/2014/main" xmlns="" id="{D478528A-BA0C-4C2B-ABAA-37D2FD3151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76656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95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different&#10;&#10;Description automatically generated">
            <a:extLst>
              <a:ext uri="{FF2B5EF4-FFF2-40B4-BE49-F238E27FC236}">
                <a16:creationId xmlns:a16="http://schemas.microsoft.com/office/drawing/2014/main" xmlns="" id="{D478528A-BA0C-4C2B-ABAA-37D2FD3151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76656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33BFBEE9-A1C9-441B-9D2E-EE39BA779FB3}"/>
              </a:ext>
            </a:extLst>
          </p:cNvPr>
          <p:cNvSpPr txBox="1"/>
          <p:nvPr/>
        </p:nvSpPr>
        <p:spPr>
          <a:xfrm>
            <a:off x="7170821" y="889844"/>
            <a:ext cx="475488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Georgia" panose="02040502050405020303" pitchFamily="18" charset="0"/>
              </a:rPr>
              <a:t>1621 – Plymouth</a:t>
            </a:r>
          </a:p>
          <a:p>
            <a:pPr algn="ctr"/>
            <a:endParaRPr lang="en-US" sz="3600" b="1" dirty="0">
              <a:latin typeface="Georgia" panose="02040502050405020303" pitchFamily="18" charset="0"/>
            </a:endParaRPr>
          </a:p>
          <a:p>
            <a:pPr algn="ctr"/>
            <a:r>
              <a:rPr lang="en-US" sz="3600" b="1" dirty="0">
                <a:latin typeface="Georgia" panose="02040502050405020303" pitchFamily="18" charset="0"/>
              </a:rPr>
              <a:t>1863 – Lincoln</a:t>
            </a:r>
          </a:p>
          <a:p>
            <a:pPr algn="ctr"/>
            <a:endParaRPr lang="en-US" sz="3600" b="1" dirty="0">
              <a:latin typeface="Georgia" panose="02040502050405020303" pitchFamily="18" charset="0"/>
            </a:endParaRPr>
          </a:p>
          <a:p>
            <a:pPr algn="ctr"/>
            <a:r>
              <a:rPr lang="en-US" sz="3600" b="1" dirty="0">
                <a:latin typeface="Georgia" panose="02040502050405020303" pitchFamily="18" charset="0"/>
              </a:rPr>
              <a:t>1879 – Grant</a:t>
            </a:r>
          </a:p>
          <a:p>
            <a:pPr algn="ctr"/>
            <a:endParaRPr lang="en-US" sz="3600" b="1" dirty="0">
              <a:latin typeface="Georgia" panose="02040502050405020303" pitchFamily="18" charset="0"/>
            </a:endParaRPr>
          </a:p>
          <a:p>
            <a:pPr algn="ctr"/>
            <a:r>
              <a:rPr lang="en-US" sz="3600" b="1" dirty="0">
                <a:latin typeface="Georgia" panose="02040502050405020303" pitchFamily="18" charset="0"/>
              </a:rPr>
              <a:t>1885 – Congress</a:t>
            </a:r>
          </a:p>
          <a:p>
            <a:pPr algn="ctr"/>
            <a:endParaRPr lang="en-US" sz="3600" b="1" dirty="0">
              <a:latin typeface="Georgia" panose="02040502050405020303" pitchFamily="18" charset="0"/>
            </a:endParaRPr>
          </a:p>
          <a:p>
            <a:pPr algn="ctr"/>
            <a:r>
              <a:rPr lang="en-US" sz="3600" b="1" dirty="0">
                <a:latin typeface="Georgia" panose="02040502050405020303" pitchFamily="18" charset="0"/>
              </a:rPr>
              <a:t>1941 – FDR</a:t>
            </a:r>
          </a:p>
        </p:txBody>
      </p:sp>
    </p:spTree>
    <p:extLst>
      <p:ext uri="{BB962C8B-B14F-4D97-AF65-F5344CB8AC3E}">
        <p14:creationId xmlns:p14="http://schemas.microsoft.com/office/powerpoint/2010/main" val="1161744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different&#10;&#10;Description automatically generated">
            <a:extLst>
              <a:ext uri="{FF2B5EF4-FFF2-40B4-BE49-F238E27FC236}">
                <a16:creationId xmlns:a16="http://schemas.microsoft.com/office/drawing/2014/main" xmlns="" id="{D478528A-BA0C-4C2B-ABAA-37D2FD3151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76656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CC0627E9-1DF6-4194-B112-B3E55FEC3EAC}"/>
              </a:ext>
            </a:extLst>
          </p:cNvPr>
          <p:cNvSpPr txBox="1"/>
          <p:nvPr/>
        </p:nvSpPr>
        <p:spPr>
          <a:xfrm>
            <a:off x="6891688" y="58847"/>
            <a:ext cx="5300312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Georgia" panose="02040502050405020303" pitchFamily="18" charset="0"/>
              </a:rPr>
              <a:t>“</a:t>
            </a:r>
            <a:r>
              <a:rPr lang="en-US" sz="3600" b="1" dirty="0">
                <a:solidFill>
                  <a:srgbClr val="E08123"/>
                </a:solidFill>
                <a:latin typeface="Georgia" panose="02040502050405020303" pitchFamily="18" charset="0"/>
              </a:rPr>
              <a:t>Prayer</a:t>
            </a:r>
            <a:r>
              <a:rPr lang="en-US" sz="3600" b="1" dirty="0">
                <a:latin typeface="Georgia" panose="02040502050405020303" pitchFamily="18" charset="0"/>
              </a:rPr>
              <a:t> reminds us of our wants and imperfections.   </a:t>
            </a:r>
            <a:r>
              <a:rPr lang="en-US" sz="3600" b="1" dirty="0">
                <a:solidFill>
                  <a:srgbClr val="E08123"/>
                </a:solidFill>
                <a:latin typeface="Georgia" panose="02040502050405020303" pitchFamily="18" charset="0"/>
              </a:rPr>
              <a:t>Confession</a:t>
            </a:r>
            <a:r>
              <a:rPr lang="en-US" sz="3600" b="1" dirty="0">
                <a:latin typeface="Georgia" panose="02040502050405020303" pitchFamily="18" charset="0"/>
              </a:rPr>
              <a:t> enforces a painful </a:t>
            </a:r>
            <a:r>
              <a:rPr lang="en-US" sz="3600" b="1" dirty="0" err="1">
                <a:latin typeface="Georgia" panose="02040502050405020303" pitchFamily="18" charset="0"/>
              </a:rPr>
              <a:t>remem-brance</a:t>
            </a:r>
            <a:r>
              <a:rPr lang="en-US" sz="3600" b="1" dirty="0">
                <a:latin typeface="Georgia" panose="02040502050405020303" pitchFamily="18" charset="0"/>
              </a:rPr>
              <a:t> of our sins.  </a:t>
            </a:r>
            <a:r>
              <a:rPr lang="en-US" sz="3600" b="1" dirty="0">
                <a:solidFill>
                  <a:srgbClr val="E08123"/>
                </a:solidFill>
                <a:latin typeface="Georgia" panose="02040502050405020303" pitchFamily="18" charset="0"/>
              </a:rPr>
              <a:t>Gratitude</a:t>
            </a:r>
            <a:r>
              <a:rPr lang="en-US" sz="3600" b="1" dirty="0">
                <a:latin typeface="Georgia" panose="02040502050405020303" pitchFamily="18" charset="0"/>
              </a:rPr>
              <a:t> includes nothing but the mem-</a:t>
            </a:r>
            <a:r>
              <a:rPr lang="en-US" sz="3600" b="1" dirty="0" err="1">
                <a:latin typeface="Georgia" panose="02040502050405020303" pitchFamily="18" charset="0"/>
              </a:rPr>
              <a:t>ory</a:t>
            </a:r>
            <a:r>
              <a:rPr lang="en-US" sz="3600" b="1" dirty="0">
                <a:latin typeface="Georgia" panose="02040502050405020303" pitchFamily="18" charset="0"/>
              </a:rPr>
              <a:t> of exceeding goodness.”</a:t>
            </a:r>
          </a:p>
          <a:p>
            <a:pPr algn="ctr"/>
            <a:endParaRPr lang="en-US" sz="3600" b="1" dirty="0">
              <a:latin typeface="Georgia" panose="02040502050405020303" pitchFamily="18" charset="0"/>
            </a:endParaRPr>
          </a:p>
          <a:p>
            <a:pPr algn="ctr"/>
            <a:r>
              <a:rPr lang="en-US" b="1" i="1" dirty="0">
                <a:latin typeface="Georgia" panose="02040502050405020303" pitchFamily="18" charset="0"/>
              </a:rPr>
              <a:t>The Preacher’s Complete</a:t>
            </a:r>
          </a:p>
          <a:p>
            <a:pPr algn="ctr"/>
            <a:r>
              <a:rPr lang="en-US" b="1" i="1" dirty="0">
                <a:latin typeface="Georgia" panose="02040502050405020303" pitchFamily="18" charset="0"/>
              </a:rPr>
              <a:t>Homiletical Commentary on Col. 3:15</a:t>
            </a:r>
          </a:p>
        </p:txBody>
      </p:sp>
    </p:spTree>
    <p:extLst>
      <p:ext uri="{BB962C8B-B14F-4D97-AF65-F5344CB8AC3E}">
        <p14:creationId xmlns:p14="http://schemas.microsoft.com/office/powerpoint/2010/main" val="1317669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different&#10;&#10;Description automatically generated">
            <a:extLst>
              <a:ext uri="{FF2B5EF4-FFF2-40B4-BE49-F238E27FC236}">
                <a16:creationId xmlns:a16="http://schemas.microsoft.com/office/drawing/2014/main" xmlns="" id="{D478528A-BA0C-4C2B-ABAA-37D2FD3151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76656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33BFBEE9-A1C9-441B-9D2E-EE39BA779FB3}"/>
              </a:ext>
            </a:extLst>
          </p:cNvPr>
          <p:cNvSpPr txBox="1"/>
          <p:nvPr/>
        </p:nvSpPr>
        <p:spPr>
          <a:xfrm>
            <a:off x="7170821" y="1166843"/>
            <a:ext cx="475488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E08123"/>
                </a:solidFill>
                <a:latin typeface="Georgia" panose="02040502050405020303" pitchFamily="18" charset="0"/>
              </a:rPr>
              <a:t>Father </a:t>
            </a:r>
          </a:p>
          <a:p>
            <a:pPr algn="ctr"/>
            <a:r>
              <a:rPr lang="en-US" b="1" dirty="0">
                <a:latin typeface="Georgia" panose="02040502050405020303" pitchFamily="18" charset="0"/>
              </a:rPr>
              <a:t>(Mt. 11:25; Lk. 10:21; Jn. 11:41; Rom. 1:8; 2 Cor. 2:14; Col. 1:12; Heb. 13:15; Rev. 4:9; 7:12; 11:17)</a:t>
            </a:r>
          </a:p>
          <a:p>
            <a:pPr algn="ctr"/>
            <a:endParaRPr lang="en-US" b="1" dirty="0">
              <a:latin typeface="Georgia" panose="02040502050405020303" pitchFamily="18" charset="0"/>
            </a:endParaRPr>
          </a:p>
          <a:p>
            <a:pPr algn="ctr"/>
            <a:endParaRPr lang="en-US" b="1" dirty="0">
              <a:latin typeface="Georgia" panose="02040502050405020303" pitchFamily="18" charset="0"/>
            </a:endParaRPr>
          </a:p>
          <a:p>
            <a:pPr algn="ctr"/>
            <a:r>
              <a:rPr lang="en-US" sz="3600" b="1" dirty="0">
                <a:solidFill>
                  <a:srgbClr val="E08123"/>
                </a:solidFill>
                <a:latin typeface="Georgia" panose="02040502050405020303" pitchFamily="18" charset="0"/>
              </a:rPr>
              <a:t>Son</a:t>
            </a:r>
          </a:p>
          <a:p>
            <a:pPr algn="ctr"/>
            <a:r>
              <a:rPr lang="en-US" b="1" dirty="0">
                <a:latin typeface="Georgia" panose="02040502050405020303" pitchFamily="18" charset="0"/>
              </a:rPr>
              <a:t>(Rom. 7:25; 2 Cor. 1:11; 2:14; 1 Tim. 1:12)</a:t>
            </a:r>
          </a:p>
          <a:p>
            <a:pPr algn="ctr"/>
            <a:endParaRPr lang="en-US" b="1" dirty="0">
              <a:latin typeface="Georgia" panose="02040502050405020303" pitchFamily="18" charset="0"/>
            </a:endParaRPr>
          </a:p>
          <a:p>
            <a:pPr algn="ctr"/>
            <a:endParaRPr lang="en-US" b="1" dirty="0">
              <a:latin typeface="Georgia" panose="02040502050405020303" pitchFamily="18" charset="0"/>
            </a:endParaRPr>
          </a:p>
          <a:p>
            <a:pPr algn="ctr"/>
            <a:r>
              <a:rPr lang="en-US" sz="3600" b="1" dirty="0">
                <a:solidFill>
                  <a:srgbClr val="E08123"/>
                </a:solidFill>
                <a:latin typeface="Georgia" panose="02040502050405020303" pitchFamily="18" charset="0"/>
              </a:rPr>
              <a:t>Holy Spirit</a:t>
            </a:r>
          </a:p>
          <a:p>
            <a:pPr algn="ctr"/>
            <a:r>
              <a:rPr lang="en-US" b="1" dirty="0">
                <a:latin typeface="Georgia" panose="02040502050405020303" pitchFamily="18" charset="0"/>
              </a:rPr>
              <a:t>(Eph. 1:3-14; cf. vv. 13-14)</a:t>
            </a:r>
          </a:p>
        </p:txBody>
      </p:sp>
    </p:spTree>
    <p:extLst>
      <p:ext uri="{BB962C8B-B14F-4D97-AF65-F5344CB8AC3E}">
        <p14:creationId xmlns:p14="http://schemas.microsoft.com/office/powerpoint/2010/main" val="569081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different&#10;&#10;Description automatically generated">
            <a:extLst>
              <a:ext uri="{FF2B5EF4-FFF2-40B4-BE49-F238E27FC236}">
                <a16:creationId xmlns:a16="http://schemas.microsoft.com/office/drawing/2014/main" xmlns="" id="{D478528A-BA0C-4C2B-ABAA-37D2FD3151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76656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33BFBEE9-A1C9-441B-9D2E-EE39BA779FB3}"/>
              </a:ext>
            </a:extLst>
          </p:cNvPr>
          <p:cNvSpPr txBox="1"/>
          <p:nvPr/>
        </p:nvSpPr>
        <p:spPr>
          <a:xfrm>
            <a:off x="7170821" y="628234"/>
            <a:ext cx="4754880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Georgia" panose="02040502050405020303" pitchFamily="18" charset="0"/>
              </a:rPr>
              <a:t>Why Give Thanks?</a:t>
            </a:r>
          </a:p>
          <a:p>
            <a:pPr algn="ctr"/>
            <a:endParaRPr lang="en-US" sz="3600" b="1" dirty="0">
              <a:latin typeface="Georgia" panose="02040502050405020303" pitchFamily="18" charset="0"/>
            </a:endParaRP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rgbClr val="E08123"/>
                </a:solidFill>
                <a:latin typeface="Georgia" panose="02040502050405020303" pitchFamily="18" charset="0"/>
              </a:rPr>
              <a:t>Commanded</a:t>
            </a:r>
            <a:r>
              <a:rPr lang="en-US" sz="3200" b="1" dirty="0">
                <a:latin typeface="Georgia" panose="02040502050405020303" pitchFamily="18" charset="0"/>
              </a:rPr>
              <a:t> </a:t>
            </a:r>
            <a:r>
              <a:rPr lang="en-US" b="1" dirty="0">
                <a:latin typeface="Georgia" panose="02040502050405020303" pitchFamily="18" charset="0"/>
              </a:rPr>
              <a:t>(Col. 3:15, 17; 1 </a:t>
            </a:r>
            <a:r>
              <a:rPr lang="en-US" b="1" dirty="0" err="1">
                <a:latin typeface="Georgia" panose="02040502050405020303" pitchFamily="18" charset="0"/>
              </a:rPr>
              <a:t>Thes</a:t>
            </a:r>
            <a:r>
              <a:rPr lang="en-US" b="1" dirty="0">
                <a:latin typeface="Georgia" panose="02040502050405020303" pitchFamily="18" charset="0"/>
              </a:rPr>
              <a:t>. 5:18)</a:t>
            </a:r>
          </a:p>
          <a:p>
            <a:pPr marL="514350" indent="-514350">
              <a:buAutoNum type="arabicPeriod"/>
            </a:pPr>
            <a:endParaRPr lang="en-US" b="1" dirty="0">
              <a:latin typeface="Georgia" panose="02040502050405020303" pitchFamily="18" charset="0"/>
            </a:endParaRP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rgbClr val="E08123"/>
                </a:solidFill>
                <a:latin typeface="Georgia" panose="02040502050405020303" pitchFamily="18" charset="0"/>
              </a:rPr>
              <a:t>Part of Prayer </a:t>
            </a:r>
            <a:r>
              <a:rPr lang="en-US" b="1" dirty="0">
                <a:latin typeface="Georgia" panose="02040502050405020303" pitchFamily="18" charset="0"/>
              </a:rPr>
              <a:t>(Phil. 4:6; Col. 4:2; 1 Tim. 2:1)</a:t>
            </a:r>
          </a:p>
          <a:p>
            <a:pPr marL="514350" indent="-514350">
              <a:buAutoNum type="arabicPeriod"/>
            </a:pPr>
            <a:endParaRPr lang="en-US" b="1" dirty="0">
              <a:latin typeface="Georgia" panose="02040502050405020303" pitchFamily="18" charset="0"/>
            </a:endParaRP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rgbClr val="E08123"/>
                </a:solidFill>
                <a:latin typeface="Georgia" panose="02040502050405020303" pitchFamily="18" charset="0"/>
              </a:rPr>
              <a:t>Fitting</a:t>
            </a:r>
            <a:r>
              <a:rPr lang="en-US" sz="3200" b="1" dirty="0">
                <a:latin typeface="Georgia" panose="02040502050405020303" pitchFamily="18" charset="0"/>
              </a:rPr>
              <a:t> </a:t>
            </a:r>
            <a:r>
              <a:rPr lang="en-US" b="1" dirty="0">
                <a:latin typeface="Georgia" panose="02040502050405020303" pitchFamily="18" charset="0"/>
              </a:rPr>
              <a:t>(Eph. 5:4; Lk. 17:11-19)</a:t>
            </a:r>
          </a:p>
          <a:p>
            <a:pPr marL="514350" indent="-514350">
              <a:buAutoNum type="arabicPeriod"/>
            </a:pPr>
            <a:endParaRPr lang="en-US" b="1" dirty="0">
              <a:latin typeface="Georgia" panose="02040502050405020303" pitchFamily="18" charset="0"/>
            </a:endParaRP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rgbClr val="E08123"/>
                </a:solidFill>
                <a:latin typeface="Georgia" panose="02040502050405020303" pitchFamily="18" charset="0"/>
              </a:rPr>
              <a:t>Ingratitude – Cor-</a:t>
            </a:r>
            <a:r>
              <a:rPr lang="en-US" sz="3200" b="1" dirty="0" err="1">
                <a:solidFill>
                  <a:srgbClr val="E08123"/>
                </a:solidFill>
                <a:latin typeface="Georgia" panose="02040502050405020303" pitchFamily="18" charset="0"/>
              </a:rPr>
              <a:t>rupt</a:t>
            </a:r>
            <a:r>
              <a:rPr lang="en-US" sz="3200" b="1" dirty="0">
                <a:solidFill>
                  <a:srgbClr val="E08123"/>
                </a:solidFill>
                <a:latin typeface="Georgia" panose="02040502050405020303" pitchFamily="18" charset="0"/>
              </a:rPr>
              <a:t> Culture </a:t>
            </a:r>
            <a:r>
              <a:rPr lang="en-US" b="1" dirty="0">
                <a:latin typeface="Georgia" panose="02040502050405020303" pitchFamily="18" charset="0"/>
              </a:rPr>
              <a:t>(Lk. 6:35; 18:11; Rom. 1:21; 2 Tim. 3:2)</a:t>
            </a:r>
          </a:p>
        </p:txBody>
      </p:sp>
    </p:spTree>
    <p:extLst>
      <p:ext uri="{BB962C8B-B14F-4D97-AF65-F5344CB8AC3E}">
        <p14:creationId xmlns:p14="http://schemas.microsoft.com/office/powerpoint/2010/main" val="4224442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different&#10;&#10;Description automatically generated">
            <a:extLst>
              <a:ext uri="{FF2B5EF4-FFF2-40B4-BE49-F238E27FC236}">
                <a16:creationId xmlns:a16="http://schemas.microsoft.com/office/drawing/2014/main" xmlns="" id="{D478528A-BA0C-4C2B-ABAA-37D2FD3151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76656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33BFBEE9-A1C9-441B-9D2E-EE39BA779FB3}"/>
              </a:ext>
            </a:extLst>
          </p:cNvPr>
          <p:cNvSpPr txBox="1"/>
          <p:nvPr/>
        </p:nvSpPr>
        <p:spPr>
          <a:xfrm>
            <a:off x="7170821" y="612845"/>
            <a:ext cx="475488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Georgia" panose="02040502050405020303" pitchFamily="18" charset="0"/>
              </a:rPr>
              <a:t>To What Extent?</a:t>
            </a:r>
          </a:p>
          <a:p>
            <a:pPr algn="ctr"/>
            <a:endParaRPr lang="en-US" sz="3600" b="1" dirty="0">
              <a:latin typeface="Georgia" panose="02040502050405020303" pitchFamily="18" charset="0"/>
            </a:endParaRPr>
          </a:p>
          <a:p>
            <a:pPr algn="ctr"/>
            <a:endParaRPr lang="en-US" sz="3600" b="1" dirty="0">
              <a:latin typeface="Georgia" panose="02040502050405020303" pitchFamily="18" charset="0"/>
            </a:endParaRPr>
          </a:p>
          <a:p>
            <a:pPr algn="ctr"/>
            <a:r>
              <a:rPr lang="en-US" sz="3600" b="1" dirty="0">
                <a:solidFill>
                  <a:srgbClr val="E08123"/>
                </a:solidFill>
                <a:latin typeface="Georgia" panose="02040502050405020303" pitchFamily="18" charset="0"/>
              </a:rPr>
              <a:t>“Always for</a:t>
            </a:r>
          </a:p>
          <a:p>
            <a:pPr algn="ctr"/>
            <a:r>
              <a:rPr lang="en-US" sz="3600" b="1" dirty="0">
                <a:solidFill>
                  <a:srgbClr val="E08123"/>
                </a:solidFill>
                <a:latin typeface="Georgia" panose="02040502050405020303" pitchFamily="18" charset="0"/>
              </a:rPr>
              <a:t>all things”</a:t>
            </a:r>
          </a:p>
          <a:p>
            <a:pPr algn="ctr"/>
            <a:r>
              <a:rPr lang="en-US" sz="3600" b="1" dirty="0">
                <a:latin typeface="Georgia" panose="02040502050405020303" pitchFamily="18" charset="0"/>
              </a:rPr>
              <a:t>(Eph. 5:20)</a:t>
            </a:r>
          </a:p>
          <a:p>
            <a:pPr algn="ctr"/>
            <a:endParaRPr lang="en-US" sz="3600" b="1" dirty="0">
              <a:latin typeface="Georgia" panose="02040502050405020303" pitchFamily="18" charset="0"/>
            </a:endParaRPr>
          </a:p>
          <a:p>
            <a:pPr algn="ctr"/>
            <a:endParaRPr lang="en-US" sz="3600" b="1" dirty="0">
              <a:latin typeface="Georgia" panose="02040502050405020303" pitchFamily="18" charset="0"/>
            </a:endParaRPr>
          </a:p>
          <a:p>
            <a:pPr algn="ctr"/>
            <a:r>
              <a:rPr lang="en-US" sz="3600" b="1" dirty="0">
                <a:solidFill>
                  <a:srgbClr val="E08123"/>
                </a:solidFill>
                <a:latin typeface="Georgia" panose="02040502050405020303" pitchFamily="18" charset="0"/>
              </a:rPr>
              <a:t>“In everything”</a:t>
            </a:r>
          </a:p>
          <a:p>
            <a:pPr algn="ctr"/>
            <a:r>
              <a:rPr lang="en-US" sz="3600" b="1" dirty="0">
                <a:latin typeface="Georgia" panose="02040502050405020303" pitchFamily="18" charset="0"/>
              </a:rPr>
              <a:t>(1 </a:t>
            </a:r>
            <a:r>
              <a:rPr lang="en-US" sz="3600" b="1" dirty="0" err="1">
                <a:latin typeface="Georgia" panose="02040502050405020303" pitchFamily="18" charset="0"/>
              </a:rPr>
              <a:t>Thes</a:t>
            </a:r>
            <a:r>
              <a:rPr lang="en-US" sz="3600" b="1" dirty="0">
                <a:latin typeface="Georgia" panose="02040502050405020303" pitchFamily="18" charset="0"/>
              </a:rPr>
              <a:t>. 5:18)</a:t>
            </a:r>
          </a:p>
        </p:txBody>
      </p:sp>
    </p:spTree>
    <p:extLst>
      <p:ext uri="{BB962C8B-B14F-4D97-AF65-F5344CB8AC3E}">
        <p14:creationId xmlns:p14="http://schemas.microsoft.com/office/powerpoint/2010/main" val="29076611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different&#10;&#10;Description automatically generated">
            <a:extLst>
              <a:ext uri="{FF2B5EF4-FFF2-40B4-BE49-F238E27FC236}">
                <a16:creationId xmlns:a16="http://schemas.microsoft.com/office/drawing/2014/main" xmlns="" id="{D478528A-BA0C-4C2B-ABAA-37D2FD3151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76656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33BFBEE9-A1C9-441B-9D2E-EE39BA779FB3}"/>
              </a:ext>
            </a:extLst>
          </p:cNvPr>
          <p:cNvSpPr txBox="1"/>
          <p:nvPr/>
        </p:nvSpPr>
        <p:spPr>
          <a:xfrm>
            <a:off x="6968691" y="889844"/>
            <a:ext cx="509176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E08123"/>
                </a:solidFill>
                <a:latin typeface="Georgia" panose="02040502050405020303" pitchFamily="18" charset="0"/>
              </a:rPr>
              <a:t>For What Should We Give Thanks?</a:t>
            </a:r>
          </a:p>
          <a:p>
            <a:pPr algn="ctr"/>
            <a:endParaRPr lang="en-US" sz="3600" b="1" dirty="0">
              <a:latin typeface="Georgia" panose="02040502050405020303" pitchFamily="18" charset="0"/>
            </a:endParaRPr>
          </a:p>
          <a:p>
            <a:pPr marL="342900" indent="-342900">
              <a:buAutoNum type="arabicPeriod"/>
            </a:pPr>
            <a:r>
              <a:rPr lang="en-US" b="1" dirty="0">
                <a:latin typeface="Georgia" panose="02040502050405020303" pitchFamily="18" charset="0"/>
              </a:rPr>
              <a:t>Redemption/Salvation/Grace/Victory</a:t>
            </a:r>
          </a:p>
          <a:p>
            <a:pPr marL="342900" indent="-342900">
              <a:buAutoNum type="arabicPeriod"/>
            </a:pPr>
            <a:r>
              <a:rPr lang="en-US" b="1" dirty="0">
                <a:latin typeface="Georgia" panose="02040502050405020303" pitchFamily="18" charset="0"/>
              </a:rPr>
              <a:t>Obedience From The Heart</a:t>
            </a:r>
          </a:p>
          <a:p>
            <a:pPr marL="342900" indent="-342900">
              <a:buAutoNum type="arabicPeriod"/>
            </a:pPr>
            <a:r>
              <a:rPr lang="en-US" b="1" dirty="0">
                <a:latin typeface="Georgia" panose="02040502050405020303" pitchFamily="18" charset="0"/>
              </a:rPr>
              <a:t>Genuine Conversion and Faith</a:t>
            </a:r>
          </a:p>
          <a:p>
            <a:pPr marL="342900" indent="-342900">
              <a:buAutoNum type="arabicPeriod"/>
            </a:pPr>
            <a:r>
              <a:rPr lang="en-US" b="1" dirty="0">
                <a:latin typeface="Georgia" panose="02040502050405020303" pitchFamily="18" charset="0"/>
              </a:rPr>
              <a:t>Spiritual Growth</a:t>
            </a:r>
          </a:p>
          <a:p>
            <a:pPr marL="342900" indent="-342900">
              <a:buAutoNum type="arabicPeriod"/>
            </a:pPr>
            <a:r>
              <a:rPr lang="en-US" b="1" dirty="0">
                <a:latin typeface="Georgia" panose="02040502050405020303" pitchFamily="18" charset="0"/>
              </a:rPr>
              <a:t>Public Assembly</a:t>
            </a:r>
          </a:p>
          <a:p>
            <a:pPr marL="342900" indent="-342900">
              <a:buAutoNum type="arabicPeriod"/>
            </a:pPr>
            <a:r>
              <a:rPr lang="en-US" b="1" dirty="0">
                <a:latin typeface="Georgia" panose="02040502050405020303" pitchFamily="18" charset="0"/>
              </a:rPr>
              <a:t>Lord’s Supper</a:t>
            </a:r>
          </a:p>
          <a:p>
            <a:pPr marL="342900" indent="-342900">
              <a:buAutoNum type="arabicPeriod"/>
            </a:pPr>
            <a:r>
              <a:rPr lang="en-US" b="1" dirty="0">
                <a:latin typeface="Georgia" panose="02040502050405020303" pitchFamily="18" charset="0"/>
              </a:rPr>
              <a:t>Collection for Saints</a:t>
            </a:r>
          </a:p>
          <a:p>
            <a:pPr marL="342900" indent="-342900">
              <a:buAutoNum type="arabicPeriod"/>
            </a:pPr>
            <a:r>
              <a:rPr lang="en-US" b="1" dirty="0">
                <a:latin typeface="Georgia" panose="02040502050405020303" pitchFamily="18" charset="0"/>
              </a:rPr>
              <a:t>Reception of Collection for Saints</a:t>
            </a:r>
          </a:p>
          <a:p>
            <a:pPr marL="342900" indent="-342900">
              <a:buAutoNum type="arabicPeriod"/>
            </a:pPr>
            <a:r>
              <a:rPr lang="en-US" b="1" dirty="0">
                <a:latin typeface="Georgia" panose="02040502050405020303" pitchFamily="18" charset="0"/>
              </a:rPr>
              <a:t>Results from Collection for Saints</a:t>
            </a:r>
          </a:p>
          <a:p>
            <a:pPr marL="342900" indent="-342900">
              <a:buAutoNum type="arabicPeriod"/>
            </a:pPr>
            <a:r>
              <a:rPr lang="en-US" b="1" dirty="0">
                <a:latin typeface="Georgia" panose="02040502050405020303" pitchFamily="18" charset="0"/>
              </a:rPr>
              <a:t>Christians and Local Churches</a:t>
            </a:r>
          </a:p>
          <a:p>
            <a:pPr marL="342900" indent="-342900">
              <a:buAutoNum type="arabicPeriod"/>
            </a:pPr>
            <a:r>
              <a:rPr lang="en-US" b="1" dirty="0">
                <a:latin typeface="Georgia" panose="02040502050405020303" pitchFamily="18" charset="0"/>
              </a:rPr>
              <a:t>Food and Other Essentials</a:t>
            </a:r>
          </a:p>
          <a:p>
            <a:pPr marL="342900" indent="-342900">
              <a:buAutoNum type="arabicPeriod"/>
            </a:pPr>
            <a:r>
              <a:rPr lang="en-US" b="1" dirty="0">
                <a:latin typeface="Georgia" panose="02040502050405020303" pitchFamily="18" charset="0"/>
              </a:rPr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4091674539"/>
      </p:ext>
    </p:extLst>
  </p:cSld>
  <p:clrMapOvr>
    <a:masterClrMapping/>
  </p:clrMapOvr>
</p:sld>
</file>

<file path=ppt/theme/theme1.xml><?xml version="1.0" encoding="utf-8"?>
<a:theme xmlns:a="http://schemas.openxmlformats.org/drawingml/2006/main" name="HeadlinesVTI">
  <a:themeElements>
    <a:clrScheme name="Headlines">
      <a:dk1>
        <a:sysClr val="windowText" lastClr="000000"/>
      </a:dk1>
      <a:lt1>
        <a:sysClr val="window" lastClr="FFFFFF"/>
      </a:lt1>
      <a:dk2>
        <a:srgbClr val="232C41"/>
      </a:dk2>
      <a:lt2>
        <a:srgbClr val="F6F4EF"/>
      </a:lt2>
      <a:accent1>
        <a:srgbClr val="439EB7"/>
      </a:accent1>
      <a:accent2>
        <a:srgbClr val="E20E65"/>
      </a:accent2>
      <a:accent3>
        <a:srgbClr val="F59324"/>
      </a:accent3>
      <a:accent4>
        <a:srgbClr val="5046B9"/>
      </a:accent4>
      <a:accent5>
        <a:srgbClr val="5CB678"/>
      </a:accent5>
      <a:accent6>
        <a:srgbClr val="9717F7"/>
      </a:accent6>
      <a:hlink>
        <a:srgbClr val="E80095"/>
      </a:hlink>
      <a:folHlink>
        <a:srgbClr val="808080"/>
      </a:folHlink>
    </a:clrScheme>
    <a:fontScheme name="Custom 211">
      <a:majorFont>
        <a:latin typeface="Sitka Banner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8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6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dlinesVTI" id="{66EB4A02-0C0F-47F1-9F48-4E6882B9F967}" vid="{F3552358-4452-4FDA-9568-4F5DA32F7A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340</Words>
  <Application>Microsoft Office PowerPoint</Application>
  <PresentationFormat>Widescreen</PresentationFormat>
  <Paragraphs>76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Avenir Next LT Pro</vt:lpstr>
      <vt:lpstr>Georgia</vt:lpstr>
      <vt:lpstr>Sitka Banner</vt:lpstr>
      <vt:lpstr>HeadlinesVTI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Rick Boone</dc:creator>
  <cp:lastModifiedBy>Church Office</cp:lastModifiedBy>
  <cp:revision>36</cp:revision>
  <dcterms:created xsi:type="dcterms:W3CDTF">2021-11-21T00:46:56Z</dcterms:created>
  <dcterms:modified xsi:type="dcterms:W3CDTF">2021-11-21T21:39:09Z</dcterms:modified>
</cp:coreProperties>
</file>