
<file path=[Content_Types].xml><?xml version="1.0" encoding="utf-8"?>
<Types xmlns="http://schemas.openxmlformats.org/package/2006/content-types">
  <Default Extension="crdownload"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1"/>
  </p:notesMasterIdLst>
  <p:handoutMasterIdLst>
    <p:handoutMasterId r:id="rId12"/>
  </p:handoutMasterIdLst>
  <p:sldIdLst>
    <p:sldId id="257" r:id="rId3"/>
    <p:sldId id="262" r:id="rId4"/>
    <p:sldId id="263" r:id="rId5"/>
    <p:sldId id="258" r:id="rId6"/>
    <p:sldId id="264" r:id="rId7"/>
    <p:sldId id="266" r:id="rId8"/>
    <p:sldId id="265" r:id="rId9"/>
    <p:sldId id="268"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107" d="100"/>
          <a:sy n="107" d="100"/>
        </p:scale>
        <p:origin x="114" y="180"/>
      </p:cViewPr>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157B527-9545-4A18-82C6-985C2D673EE0}" type="datetimeFigureOut">
              <a:rPr lang="en-US" smtClean="0"/>
              <a:t>11/27/2021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06BD15E-A83F-499B-AE2F-72149146BFF5}" type="slidenum">
              <a:rPr lang="en-US" smtClean="0"/>
              <a:t>‹#›</a:t>
            </a:fld>
            <a:endParaRPr lang="en-US"/>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382A402-9AEC-46CD-BFFB-8C45353B9417}" type="datetimeFigureOut">
              <a:rPr lang="en-US" smtClean="0"/>
              <a:t>11/27/2021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D6FFF6-EFF5-46FA-B62C-F141E1274D59}" type="slidenum">
              <a:rPr lang="en-US" smtClean="0"/>
              <a:t>‹#›</a:t>
            </a:fld>
            <a:endParaRPr lang="en-US"/>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1</a:t>
            </a:fld>
            <a:endParaRPr lang="en-US"/>
          </a:p>
        </p:txBody>
      </p:sp>
    </p:spTree>
    <p:extLst>
      <p:ext uri="{BB962C8B-B14F-4D97-AF65-F5344CB8AC3E}">
        <p14:creationId xmlns:p14="http://schemas.microsoft.com/office/powerpoint/2010/main" val="4005229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3</a:t>
            </a:fld>
            <a:endParaRPr lang="en-US"/>
          </a:p>
        </p:txBody>
      </p:sp>
    </p:spTree>
    <p:extLst>
      <p:ext uri="{BB962C8B-B14F-4D97-AF65-F5344CB8AC3E}">
        <p14:creationId xmlns:p14="http://schemas.microsoft.com/office/powerpoint/2010/main" val="3812115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910080" y="1179705"/>
            <a:ext cx="9875520" cy="1472184"/>
          </a:xfrm>
          <a:prstGeom prst="rect">
            <a:avLst/>
          </a:prstGeom>
        </p:spPr>
        <p:txBody>
          <a:bodyPr anchor="b"/>
          <a:lstStyle>
            <a:lvl1pPr algn="ctr">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910080" y="2669871"/>
            <a:ext cx="9875520" cy="1752600"/>
          </a:xfrm>
          <a:prstGeom prst="rect">
            <a:avLst/>
          </a:prstGeom>
        </p:spPr>
        <p:txBody>
          <a:bodyPr tIns="0"/>
          <a:lstStyle>
            <a:lvl1pPr marL="20574" indent="0" algn="ctr">
              <a:buNone/>
              <a:defRPr sz="1950" b="1">
                <a:solidFill>
                  <a:schemeClr val="accent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1C2D185E-BD1E-4CBE-A61F-35CAD735F848}" type="datetime1">
              <a:rPr lang="en-US" smtClean="0"/>
              <a:t>11/27/2021</a:t>
            </a:fld>
            <a:endParaRPr lang="en-US"/>
          </a:p>
        </p:txBody>
      </p:sp>
      <p:sp>
        <p:nvSpPr>
          <p:cNvPr id="20" name="Footer Placeholder 19"/>
          <p:cNvSpPr>
            <a:spLocks noGrp="1"/>
          </p:cNvSpPr>
          <p:nvPr>
            <p:ph type="ftr" sz="quarter" idx="11"/>
          </p:nvPr>
        </p:nvSpPr>
        <p:spPr>
          <a:xfrm>
            <a:off x="7620000" y="6305550"/>
            <a:ext cx="3860800" cy="476250"/>
          </a:xfrm>
          <a:prstGeom prst="rect">
            <a:avLst/>
          </a:prstGeom>
        </p:spPr>
        <p:txBody>
          <a:bodyPr/>
          <a:lstStyle/>
          <a:p>
            <a:endParaRPr lang="en-US"/>
          </a:p>
        </p:txBody>
      </p:sp>
      <p:sp>
        <p:nvSpPr>
          <p:cNvPr id="10" name="Slide Number Placeholder 9"/>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Vertical Text Placeholder 2"/>
          <p:cNvSpPr>
            <a:spLocks noGrp="1"/>
          </p:cNvSpPr>
          <p:nvPr>
            <p:ph type="body" orient="vert" idx="1"/>
          </p:nvPr>
        </p:nvSpPr>
        <p:spPr>
          <a:xfrm>
            <a:off x="1914144" y="1447800"/>
            <a:ext cx="9997440" cy="4800600"/>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7133BD94-17D4-4DEF-B844-67D6BA237612}" type="datetime1">
              <a:rPr lang="en-US" smtClean="0"/>
              <a:t>11/27/2021</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2"/>
            <a:ext cx="2438400" cy="5851525"/>
          </a:xfrm>
          <a:prstGeom prst="rect">
            <a:avLst/>
          </a:prstGeo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3"/>
            <a:ext cx="7416800" cy="5851525"/>
          </a:xfrm>
          <a:prstGeom prst="rect">
            <a:avLst/>
          </a:prstGeo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EA344295-BCB3-4C96-B3CE-F668F72C39DB}" type="datetime1">
              <a:rPr lang="en-US" smtClean="0"/>
              <a:t>11/27/2021</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p>
            <a:r>
              <a:rPr kumimoji="0" lang="en-US"/>
              <a:t>Click to edit Master title style</a:t>
            </a:r>
          </a:p>
        </p:txBody>
      </p:sp>
      <p:sp>
        <p:nvSpPr>
          <p:cNvPr id="3" name="Content Placeholder 2"/>
          <p:cNvSpPr>
            <a:spLocks noGrp="1"/>
          </p:cNvSpPr>
          <p:nvPr>
            <p:ph idx="1"/>
          </p:nvPr>
        </p:nvSpPr>
        <p:spPr>
          <a:xfrm>
            <a:off x="1914144" y="1447800"/>
            <a:ext cx="9997440" cy="4800600"/>
          </a:xfrm>
          <a:prstGeom prst="rect">
            <a:avLst/>
          </a:prstGeo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CA9F5007-87DE-488C-8ECD-66DCDA2978A3}" type="datetime1">
              <a:rPr lang="en-US" smtClean="0"/>
              <a:t>11/27/2021</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800" y="2600325"/>
            <a:ext cx="8534400" cy="2286000"/>
          </a:xfrm>
          <a:prstGeom prst="rect">
            <a:avLst/>
          </a:prstGeom>
        </p:spPr>
        <p:txBody>
          <a:bodyPr anchor="t"/>
          <a:lstStyle>
            <a:lvl1pPr algn="l">
              <a:lnSpc>
                <a:spcPts val="3375"/>
              </a:lnSpc>
              <a:buNone/>
              <a:defRPr sz="3000" b="1" cap="all"/>
            </a:lvl1pPr>
            <a:extLst/>
          </a:lstStyle>
          <a:p>
            <a:r>
              <a:rPr kumimoji="0" lang="en-US"/>
              <a:t>Click to edit Master title style</a:t>
            </a:r>
          </a:p>
        </p:txBody>
      </p:sp>
      <p:sp>
        <p:nvSpPr>
          <p:cNvPr id="3" name="Text Placeholder 2"/>
          <p:cNvSpPr>
            <a:spLocks noGrp="1"/>
          </p:cNvSpPr>
          <p:nvPr>
            <p:ph type="body" idx="1"/>
          </p:nvPr>
        </p:nvSpPr>
        <p:spPr>
          <a:xfrm>
            <a:off x="1828800" y="1066800"/>
            <a:ext cx="8534400" cy="1509712"/>
          </a:xfrm>
          <a:prstGeom prst="rect">
            <a:avLst/>
          </a:prstGeom>
        </p:spPr>
        <p:txBody>
          <a:bodyPr anchor="b"/>
          <a:lstStyle>
            <a:lvl1pPr marL="13716" indent="0">
              <a:lnSpc>
                <a:spcPts val="1725"/>
              </a:lnSpc>
              <a:spcBef>
                <a:spcPts val="0"/>
              </a:spcBef>
              <a:buNone/>
              <a:defRPr sz="1500">
                <a:solidFill>
                  <a:schemeClr val="tx2">
                    <a:shade val="30000"/>
                    <a:satMod val="150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75200" y="6305550"/>
            <a:ext cx="2844800" cy="476250"/>
          </a:xfrm>
          <a:prstGeom prst="rect">
            <a:avLst/>
          </a:prstGeom>
        </p:spPr>
        <p:txBody>
          <a:bodyPr/>
          <a:lstStyle/>
          <a:p>
            <a:fld id="{E8DB53E6-2EA0-4C6F-9D6B-EC8B23B43B9C}" type="datetime1">
              <a:rPr lang="en-US" smtClean="0"/>
              <a:t>11/27/2021</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a:prstGeom prst="rect">
            <a:avLst/>
          </a:prstGeo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a:prstGeom prst="rect">
            <a:avLst/>
          </a:prstGeo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32452640-9AB4-4FAC-81FF-78F831713D37}" type="datetime1">
              <a:rPr lang="en-US" smtClean="0"/>
              <a:t>11/27/2021</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a:prstGeom prst="rect">
            <a:avLst/>
          </a:prstGeom>
        </p:spPr>
        <p:txBody>
          <a:bodyPr anchor="ctr"/>
          <a:lstStyle>
            <a:lvl1pPr algn="ctr">
              <a:defRPr sz="3375"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prstGeom prst="rect">
            <a:avLst/>
          </a:prstGeom>
          <a:noFill/>
          <a:ln w="10795">
            <a:solidFill>
              <a:schemeClr val="bg1"/>
            </a:solidFill>
            <a:miter lim="800000"/>
          </a:ln>
        </p:spPr>
        <p:txBody>
          <a:bodyPr anchor="ctr"/>
          <a:lstStyle>
            <a:lvl1pPr marL="48006" indent="0" algn="l">
              <a:lnSpc>
                <a:spcPct val="100000"/>
              </a:lnSpc>
              <a:spcBef>
                <a:spcPts val="75"/>
              </a:spcBef>
              <a:buNone/>
              <a:defRPr sz="1425" b="1">
                <a:solidFill>
                  <a:schemeClr val="accent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anchor="ctr"/>
          <a:lstStyle>
            <a:lvl1pPr marL="48006" indent="0" algn="l">
              <a:lnSpc>
                <a:spcPct val="100000"/>
              </a:lnSpc>
              <a:spcBef>
                <a:spcPts val="75"/>
              </a:spcBef>
              <a:buNone/>
              <a:defRPr sz="1425" b="1">
                <a:solidFill>
                  <a:schemeClr val="accent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a:lstStyle>
            <a:lvl1pPr marL="294894" indent="-205740">
              <a:lnSpc>
                <a:spcPct val="100000"/>
              </a:lnSpc>
              <a:spcBef>
                <a:spcPts val="525"/>
              </a:spcBef>
              <a:defRPr sz="1800"/>
            </a:lvl1pPr>
            <a:lvl2pPr>
              <a:lnSpc>
                <a:spcPct val="100000"/>
              </a:lnSpc>
              <a:spcBef>
                <a:spcPts val="525"/>
              </a:spcBef>
              <a:defRPr sz="1500"/>
            </a:lvl2pPr>
            <a:lvl3pPr>
              <a:lnSpc>
                <a:spcPct val="100000"/>
              </a:lnSpc>
              <a:spcBef>
                <a:spcPts val="525"/>
              </a:spcBef>
              <a:defRPr sz="1350"/>
            </a:lvl3pPr>
            <a:lvl4pPr>
              <a:lnSpc>
                <a:spcPct val="100000"/>
              </a:lnSpc>
              <a:spcBef>
                <a:spcPts val="525"/>
              </a:spcBef>
              <a:defRPr sz="1200"/>
            </a:lvl4pPr>
            <a:lvl5pPr>
              <a:lnSpc>
                <a:spcPct val="100000"/>
              </a:lnSpc>
              <a:spcBef>
                <a:spcPts val="525"/>
              </a:spcBef>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75200" y="6305550"/>
            <a:ext cx="2844800" cy="476250"/>
          </a:xfrm>
          <a:prstGeom prst="rect">
            <a:avLst/>
          </a:prstGeom>
        </p:spPr>
        <p:txBody>
          <a:bodyPr/>
          <a:lstStyle/>
          <a:p>
            <a:fld id="{FD31F8B8-1912-4B3E-A9BB-091D44EE69D2}" type="datetime1">
              <a:rPr lang="en-US" smtClean="0"/>
              <a:t>11/27/2021</a:t>
            </a:fld>
            <a:endParaRPr lang="en-US"/>
          </a:p>
        </p:txBody>
      </p:sp>
      <p:sp>
        <p:nvSpPr>
          <p:cNvPr id="8" name="Footer Placeholder 7"/>
          <p:cNvSpPr>
            <a:spLocks noGrp="1"/>
          </p:cNvSpPr>
          <p:nvPr>
            <p:ph type="ftr" sz="quarter" idx="11"/>
          </p:nvPr>
        </p:nvSpPr>
        <p:spPr>
          <a:xfrm>
            <a:off x="7620000" y="6305550"/>
            <a:ext cx="3860800" cy="476250"/>
          </a:xfrm>
          <a:prstGeom prst="rect">
            <a:avLst/>
          </a:prstGeom>
        </p:spPr>
        <p:txBody>
          <a:bodyPr/>
          <a:lstStyle/>
          <a:p>
            <a:endParaRPr lang="en-US"/>
          </a:p>
        </p:txBody>
      </p:sp>
      <p:sp>
        <p:nvSpPr>
          <p:cNvPr id="9" name="Slide Number Placeholder 8"/>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nchor="ctr"/>
          <a:lstStyle/>
          <a:p>
            <a:r>
              <a:rPr kumimoji="0" lang="en-US"/>
              <a:t>Click to edit Master title style</a:t>
            </a:r>
          </a:p>
        </p:txBody>
      </p:sp>
      <p:sp>
        <p:nvSpPr>
          <p:cNvPr id="3" name="Date Placeholder 2"/>
          <p:cNvSpPr>
            <a:spLocks noGrp="1"/>
          </p:cNvSpPr>
          <p:nvPr>
            <p:ph type="dt" sz="half" idx="10"/>
          </p:nvPr>
        </p:nvSpPr>
        <p:spPr>
          <a:xfrm>
            <a:off x="4775200" y="6305550"/>
            <a:ext cx="2844800" cy="476250"/>
          </a:xfrm>
          <a:prstGeom prst="rect">
            <a:avLst/>
          </a:prstGeom>
        </p:spPr>
        <p:txBody>
          <a:bodyPr/>
          <a:lstStyle/>
          <a:p>
            <a:fld id="{5E98050E-AF67-4EC2-AB54-6E14E08E4A00}" type="datetime1">
              <a:rPr lang="en-US" smtClean="0"/>
              <a:t>11/27/2021</a:t>
            </a:fld>
            <a:endParaRPr lang="en-US"/>
          </a:p>
        </p:txBody>
      </p:sp>
      <p:sp>
        <p:nvSpPr>
          <p:cNvPr id="4" name="Footer Placeholder 3"/>
          <p:cNvSpPr>
            <a:spLocks noGrp="1"/>
          </p:cNvSpPr>
          <p:nvPr>
            <p:ph type="ftr" sz="quarter" idx="11"/>
          </p:nvPr>
        </p:nvSpPr>
        <p:spPr>
          <a:xfrm>
            <a:off x="7620000" y="6305550"/>
            <a:ext cx="3860800" cy="476250"/>
          </a:xfrm>
          <a:prstGeom prst="rect">
            <a:avLst/>
          </a:prstGeom>
        </p:spPr>
        <p:txBody>
          <a:bodyPr/>
          <a:lstStyle/>
          <a:p>
            <a:endParaRPr lang="en-US"/>
          </a:p>
        </p:txBody>
      </p:sp>
      <p:sp>
        <p:nvSpPr>
          <p:cNvPr id="5" name="Slide Number Placeholder 4"/>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75200" y="6305550"/>
            <a:ext cx="2844800" cy="476250"/>
          </a:xfrm>
          <a:prstGeom prst="rect">
            <a:avLst/>
          </a:prstGeom>
        </p:spPr>
        <p:txBody>
          <a:bodyPr/>
          <a:lstStyle/>
          <a:p>
            <a:fld id="{CD14D783-CD52-4B1C-BF5A-038ECE1CF490}" type="datetime1">
              <a:rPr lang="en-US" smtClean="0"/>
              <a:t>11/27/2021</a:t>
            </a:fld>
            <a:endParaRPr lang="en-US"/>
          </a:p>
        </p:txBody>
      </p:sp>
      <p:sp>
        <p:nvSpPr>
          <p:cNvPr id="3" name="Footer Placeholder 2"/>
          <p:cNvSpPr>
            <a:spLocks noGrp="1"/>
          </p:cNvSpPr>
          <p:nvPr>
            <p:ph type="ftr" sz="quarter" idx="11"/>
          </p:nvPr>
        </p:nvSpPr>
        <p:spPr>
          <a:xfrm>
            <a:off x="7620000" y="6305550"/>
            <a:ext cx="3860800" cy="476250"/>
          </a:xfrm>
          <a:prstGeom prst="rect">
            <a:avLst/>
          </a:prstGeom>
        </p:spPr>
        <p:txBody>
          <a:bodyPr/>
          <a:lstStyle/>
          <a:p>
            <a:endParaRPr lang="en-US"/>
          </a:p>
        </p:txBody>
      </p:sp>
      <p:sp>
        <p:nvSpPr>
          <p:cNvPr id="4" name="Slide Number Placeholder 3"/>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prstGeom prst="rect">
            <a:avLst/>
          </a:prstGeom>
          <a:ln>
            <a:noFill/>
          </a:ln>
        </p:spPr>
        <p:txBody>
          <a:bodyPr anchor="b"/>
          <a:lstStyle>
            <a:lvl1pPr algn="l">
              <a:lnSpc>
                <a:spcPts val="1500"/>
              </a:lnSpc>
              <a:buNone/>
              <a:defRPr sz="165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a:prstGeom prst="rect">
            <a:avLst/>
          </a:prstGeom>
        </p:spPr>
        <p:txBody>
          <a:bodyPr/>
          <a:lstStyle>
            <a:lvl1pPr marL="34290" indent="0">
              <a:lnSpc>
                <a:spcPct val="100000"/>
              </a:lnSpc>
              <a:spcBef>
                <a:spcPts val="0"/>
              </a:spcBef>
              <a:buNone/>
              <a:defRPr sz="1050"/>
            </a:lvl1pPr>
            <a:lvl2pPr>
              <a:buNone/>
              <a:defRPr sz="900"/>
            </a:lvl2pPr>
            <a:lvl3pPr>
              <a:buNone/>
              <a:defRPr sz="750"/>
            </a:lvl3pPr>
            <a:lvl4pPr>
              <a:buNone/>
              <a:defRPr sz="675"/>
            </a:lvl4pPr>
            <a:lvl5pPr>
              <a:buNone/>
              <a:defRPr sz="675"/>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3"/>
            <a:ext cx="10871200" cy="3992563"/>
          </a:xfrm>
          <a:prstGeom prst="rect">
            <a:avLst/>
          </a:prstGeo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005CA02A-594F-46ED-A0C2-DE599B6E52DE}" type="datetime1">
              <a:rPr lang="en-US" smtClean="0"/>
              <a:t>11/27/2021</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a:prstGeom prst="rect">
            <a:avLst/>
          </a:prstGeom>
        </p:spPr>
        <p:txBody>
          <a:bodyPr anchor="b">
            <a:noAutofit/>
          </a:bodyPr>
          <a:lstStyle>
            <a:lvl1pPr algn="l">
              <a:buNone/>
              <a:defRPr sz="1575" b="1">
                <a:effectLst/>
              </a:defRPr>
            </a:lvl1pPr>
            <a:extLst/>
          </a:lstStyle>
          <a:p>
            <a:r>
              <a:rPr kumimoji="0" lang="en-US"/>
              <a:t>Click to edit Master title style</a:t>
            </a:r>
          </a:p>
        </p:txBody>
      </p:sp>
      <p:sp>
        <p:nvSpPr>
          <p:cNvPr id="5" name="Date Placeholder 4"/>
          <p:cNvSpPr>
            <a:spLocks noGrp="1"/>
          </p:cNvSpPr>
          <p:nvPr>
            <p:ph type="dt" sz="half" idx="10"/>
          </p:nvPr>
        </p:nvSpPr>
        <p:spPr>
          <a:xfrm>
            <a:off x="4775200" y="6305550"/>
            <a:ext cx="2844800" cy="476250"/>
          </a:xfrm>
          <a:prstGeom prst="rect">
            <a:avLst/>
          </a:prstGeom>
        </p:spPr>
        <p:txBody>
          <a:bodyPr/>
          <a:lstStyle/>
          <a:p>
            <a:fld id="{08B6A6AB-C691-41A3-B2F1-0EE2DBBFDAB8}" type="datetime1">
              <a:rPr lang="en-US" smtClean="0"/>
              <a:t>11/27/2021</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p>
            <a:fld id="{401CF334-2D5C-4859-84A6-CA7E6E43FAEB}" type="slidenum">
              <a:rPr lang="en-US" smtClean="0"/>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68580" tIns="205740" rtlCol="0" anchor="t">
            <a:normAutofit/>
          </a:bodyPr>
          <a:lstStyle/>
          <a:p>
            <a:pPr marL="0" indent="-212598" algn="l" rtl="0" eaLnBrk="1" latinLnBrk="0" hangingPunct="1">
              <a:lnSpc>
                <a:spcPts val="2250"/>
              </a:lnSpc>
              <a:spcBef>
                <a:spcPts val="450"/>
              </a:spcBef>
              <a:buClr>
                <a:schemeClr val="accent1"/>
              </a:buClr>
              <a:buSzPct val="80000"/>
              <a:buFont typeface="Wingdings 2"/>
              <a:buNone/>
            </a:pPr>
            <a:endParaRPr kumimoji="0" lang="en-US" sz="24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6"/>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24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4" name="Text Placeholder 3"/>
          <p:cNvSpPr>
            <a:spLocks noGrp="1"/>
          </p:cNvSpPr>
          <p:nvPr>
            <p:ph type="body" sz="half" idx="2"/>
          </p:nvPr>
        </p:nvSpPr>
        <p:spPr>
          <a:xfrm>
            <a:off x="1117600" y="4800600"/>
            <a:ext cx="5892800" cy="762000"/>
          </a:xfrm>
          <a:prstGeom prst="rect">
            <a:avLst/>
          </a:prstGeom>
        </p:spPr>
        <p:txBody>
          <a:bodyPr anchor="ctr"/>
          <a:lstStyle>
            <a:lvl1pPr marL="0" indent="0" algn="l">
              <a:lnSpc>
                <a:spcPts val="1200"/>
              </a:lnSpc>
              <a:spcBef>
                <a:spcPts val="0"/>
              </a:spcBef>
              <a:buNone/>
              <a:defRPr sz="1050">
                <a:solidFill>
                  <a:srgbClr val="777777"/>
                </a:solidFill>
              </a:defRPr>
            </a:lvl1pPr>
            <a:lvl2pPr>
              <a:defRPr sz="900"/>
            </a:lvl2pPr>
            <a:lvl3pPr>
              <a:defRPr sz="750"/>
            </a:lvl3pPr>
            <a:lvl4pPr>
              <a:defRPr sz="675"/>
            </a:lvl4pPr>
            <a:lvl5pPr>
              <a:defRPr sz="675"/>
            </a:lvl5pPr>
            <a:extLst/>
          </a:lstStyle>
          <a:p>
            <a:pPr lvl="0" eaLnBrk="1" latinLnBrk="0" hangingPunct="1"/>
            <a:r>
              <a:rPr kumimoji="0" lang="en-US"/>
              <a:t>Click to edit Master text styles</a:t>
            </a:r>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7148" y="-54"/>
            <a:ext cx="12188952"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17"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8"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900">
                <a:solidFill>
                  <a:schemeClr val="tx2"/>
                </a:solidFill>
              </a:defRPr>
            </a:lvl1pPr>
            <a:extLst/>
          </a:lstStyle>
          <a:p>
            <a:fld id="{B0296519-5417-4396-BF15-D5B0A34355E5}" type="datetime1">
              <a:rPr lang="en-US" smtClean="0"/>
              <a:t>11/27/2021</a:t>
            </a:fld>
            <a:endParaRPr lang="en-US"/>
          </a:p>
        </p:txBody>
      </p:sp>
      <p:sp>
        <p:nvSpPr>
          <p:cNvPr id="19"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900">
                <a:solidFill>
                  <a:schemeClr val="tx2"/>
                </a:solidFill>
                <a:effectLst/>
              </a:defRPr>
            </a:lvl1pPr>
            <a:extLst/>
          </a:lstStyle>
          <a:p>
            <a:endParaRPr lang="en-US"/>
          </a:p>
        </p:txBody>
      </p:sp>
      <p:sp>
        <p:nvSpPr>
          <p:cNvPr id="20"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900">
                <a:solidFill>
                  <a:schemeClr val="tx2"/>
                </a:solidFill>
                <a:effectLst/>
              </a:defRPr>
            </a:lvl1pPr>
            <a:extLst/>
          </a:lstStyle>
          <a:p>
            <a:fld id="{401CF334-2D5C-4859-84A6-CA7E6E43FAEB}" type="slidenum">
              <a:rPr lang="en-US" smtClean="0"/>
              <a:pPr/>
              <a:t>‹#›</a:t>
            </a:fld>
            <a:endParaRPr lang="en-US"/>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3225" b="1" kern="1200">
          <a:solidFill>
            <a:schemeClr val="accent2"/>
          </a:solidFill>
          <a:effectLst/>
          <a:latin typeface="+mj-lt"/>
          <a:ea typeface="+mj-ea"/>
          <a:cs typeface="+mj-cs"/>
        </a:defRPr>
      </a:lvl1pPr>
      <a:extLst/>
    </p:titleStyle>
    <p:bodyStyle>
      <a:lvl1pPr marL="274320" indent="-212598" algn="l" rtl="0" eaLnBrk="1" latinLnBrk="0" hangingPunct="1">
        <a:lnSpc>
          <a:spcPct val="100000"/>
        </a:lnSpc>
        <a:spcBef>
          <a:spcPts val="450"/>
        </a:spcBef>
        <a:buClr>
          <a:schemeClr val="accent1"/>
        </a:buClr>
        <a:buSzPct val="80000"/>
        <a:buFont typeface="Wingdings 2"/>
        <a:buChar char=""/>
        <a:defRPr kumimoji="0" sz="2400" kern="1200">
          <a:solidFill>
            <a:schemeClr val="tx2"/>
          </a:solidFill>
          <a:latin typeface="+mn-lt"/>
          <a:ea typeface="+mn-ea"/>
          <a:cs typeface="+mn-cs"/>
        </a:defRPr>
      </a:lvl1pPr>
      <a:lvl2pPr marL="480060" indent="-178308" algn="l" rtl="0" eaLnBrk="1" latinLnBrk="0" hangingPunct="1">
        <a:lnSpc>
          <a:spcPct val="100000"/>
        </a:lnSpc>
        <a:spcBef>
          <a:spcPts val="413"/>
        </a:spcBef>
        <a:buClr>
          <a:schemeClr val="accent1"/>
        </a:buClr>
        <a:buFont typeface="Verdana"/>
        <a:buChar char="◦"/>
        <a:defRPr kumimoji="0" sz="2100" kern="1200">
          <a:solidFill>
            <a:schemeClr val="tx2"/>
          </a:solidFill>
          <a:latin typeface="+mn-lt"/>
          <a:ea typeface="+mn-ea"/>
          <a:cs typeface="+mn-cs"/>
        </a:defRPr>
      </a:lvl2pPr>
      <a:lvl3pPr marL="665226" indent="-171450" algn="l" rtl="0" eaLnBrk="1" latinLnBrk="0" hangingPunct="1">
        <a:lnSpc>
          <a:spcPct val="100000"/>
        </a:lnSpc>
        <a:spcBef>
          <a:spcPct val="20000"/>
        </a:spcBef>
        <a:buClr>
          <a:schemeClr val="accent2"/>
        </a:buClr>
        <a:buFont typeface="Wingdings 2"/>
        <a:buChar char=""/>
        <a:defRPr kumimoji="0" sz="1800" kern="1200">
          <a:solidFill>
            <a:schemeClr val="tx2"/>
          </a:solidFill>
          <a:latin typeface="+mn-lt"/>
          <a:ea typeface="+mn-ea"/>
          <a:cs typeface="+mn-cs"/>
        </a:defRPr>
      </a:lvl3pPr>
      <a:lvl4pPr marL="822960" indent="-130302" algn="l" rtl="0" eaLnBrk="1" latinLnBrk="0" hangingPunct="1">
        <a:lnSpc>
          <a:spcPct val="100000"/>
        </a:lnSpc>
        <a:spcBef>
          <a:spcPct val="20000"/>
        </a:spcBef>
        <a:buClr>
          <a:schemeClr val="accent3"/>
        </a:buClr>
        <a:buFont typeface="Wingdings 2"/>
        <a:buChar char=""/>
        <a:defRPr kumimoji="0" sz="1500" kern="1200">
          <a:solidFill>
            <a:schemeClr val="tx2"/>
          </a:solidFill>
          <a:latin typeface="+mn-lt"/>
          <a:ea typeface="+mn-ea"/>
          <a:cs typeface="+mn-cs"/>
        </a:defRPr>
      </a:lvl4pPr>
      <a:lvl5pPr marL="973836" indent="-137160" algn="l" rtl="0" eaLnBrk="1" latinLnBrk="0" hangingPunct="1">
        <a:lnSpc>
          <a:spcPct val="100000"/>
        </a:lnSpc>
        <a:spcBef>
          <a:spcPct val="20000"/>
        </a:spcBef>
        <a:buClr>
          <a:schemeClr val="accent4"/>
        </a:buClr>
        <a:buFont typeface="Wingdings 2"/>
        <a:buChar char=""/>
        <a:defRPr kumimoji="0" sz="1500" kern="1200">
          <a:solidFill>
            <a:schemeClr val="tx2"/>
          </a:solidFill>
          <a:latin typeface="+mn-lt"/>
          <a:ea typeface="+mn-ea"/>
          <a:cs typeface="+mn-cs"/>
        </a:defRPr>
      </a:lvl5pPr>
      <a:lvl6pPr marL="1131570" indent="-137160" algn="l" rtl="0" eaLnBrk="1" latinLnBrk="0" hangingPunct="1">
        <a:lnSpc>
          <a:spcPct val="100000"/>
        </a:lnSpc>
        <a:spcBef>
          <a:spcPct val="20000"/>
        </a:spcBef>
        <a:buClr>
          <a:schemeClr val="accent5"/>
        </a:buClr>
        <a:buFont typeface="Wingdings 2"/>
        <a:buChar char=""/>
        <a:defRPr kumimoji="0" sz="1500" kern="1200">
          <a:solidFill>
            <a:schemeClr val="tx1"/>
          </a:solidFill>
          <a:latin typeface="+mn-lt"/>
          <a:ea typeface="+mn-ea"/>
          <a:cs typeface="+mn-cs"/>
        </a:defRPr>
      </a:lvl6pPr>
      <a:lvl7pPr marL="128930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7pPr>
      <a:lvl8pPr marL="1440180"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8pPr>
      <a:lvl9pPr marL="1597914" indent="-137160" algn="l" rtl="0" eaLnBrk="1" latinLnBrk="0" hangingPunct="1">
        <a:lnSpc>
          <a:spcPct val="100000"/>
        </a:lnSpc>
        <a:spcBef>
          <a:spcPct val="20000"/>
        </a:spcBef>
        <a:buClr>
          <a:schemeClr val="accent6"/>
        </a:buClr>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crdownload"/><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crdownload"/><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Reading -- 1Corinthians 14:1-15</a:t>
            </a:r>
          </a:p>
        </p:txBody>
      </p:sp>
      <p:sp>
        <p:nvSpPr>
          <p:cNvPr id="2" name="Title 1"/>
          <p:cNvSpPr>
            <a:spLocks noGrp="1"/>
          </p:cNvSpPr>
          <p:nvPr>
            <p:ph type="ctrTitle"/>
          </p:nvPr>
        </p:nvSpPr>
        <p:spPr/>
        <p:txBody>
          <a:bodyPr/>
          <a:lstStyle/>
          <a:p>
            <a:r>
              <a:rPr lang="en-US" dirty="0"/>
              <a:t>The Spirit &amp; The Understanding</a:t>
            </a:r>
            <a:br>
              <a:rPr lang="en-US" dirty="0"/>
            </a:br>
            <a:r>
              <a:rPr lang="en-US" dirty="0"/>
              <a:t>Part 29</a:t>
            </a: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Singing Is Not An Afterthought</a:t>
            </a:r>
          </a:p>
        </p:txBody>
      </p:sp>
      <p:sp>
        <p:nvSpPr>
          <p:cNvPr id="3" name="Content Placeholder 2"/>
          <p:cNvSpPr>
            <a:spLocks noGrp="1"/>
          </p:cNvSpPr>
          <p:nvPr>
            <p:ph idx="1"/>
          </p:nvPr>
        </p:nvSpPr>
        <p:spPr/>
        <p:txBody>
          <a:bodyPr>
            <a:normAutofit/>
          </a:bodyPr>
          <a:lstStyle/>
          <a:p>
            <a:r>
              <a:rPr lang="en-US" dirty="0"/>
              <a:t>Exodus recalls the song of freedom</a:t>
            </a:r>
          </a:p>
          <a:p>
            <a:r>
              <a:rPr lang="en-US" dirty="0"/>
              <a:t> The Psalms were all meant to be sung.</a:t>
            </a:r>
          </a:p>
          <a:p>
            <a:r>
              <a:rPr lang="en-US" dirty="0"/>
              <a:t>Isaiah has 17 references to singing in various ways.</a:t>
            </a:r>
          </a:p>
          <a:p>
            <a:r>
              <a:rPr lang="en-US" b="1" i="1" dirty="0"/>
              <a:t>Ephesians 5:17-20  Therefore do not be unwise, but understand what the will of the Lord is. And do not be drunk with wine, in which is dissipation; but be filled with the Spirit, speaking to one another in psalms and hymns and spiritual songs, singing and making melody in your heart to the Lord, giving thanks always for all things to God the Father in the name of our Lord Jesus Christ,  </a:t>
            </a:r>
          </a:p>
          <a:p>
            <a:r>
              <a:rPr lang="en-US" b="1" i="1" dirty="0"/>
              <a:t>See also Colossians 3:16</a:t>
            </a:r>
          </a:p>
        </p:txBody>
      </p:sp>
    </p:spTree>
    <p:extLst>
      <p:ext uri="{BB962C8B-B14F-4D97-AF65-F5344CB8AC3E}">
        <p14:creationId xmlns:p14="http://schemas.microsoft.com/office/powerpoint/2010/main" val="931666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56560" y="2077247"/>
            <a:ext cx="7128217" cy="3089495"/>
          </a:xfrm>
        </p:spPr>
        <p:txBody>
          <a:bodyPr/>
          <a:lstStyle/>
          <a:p>
            <a:r>
              <a:rPr lang="en-US" sz="2800" dirty="0">
                <a:solidFill>
                  <a:schemeClr val="tx1"/>
                </a:solidFill>
              </a:rPr>
              <a:t>When We All Get To Heaven # 853</a:t>
            </a:r>
          </a:p>
          <a:p>
            <a:r>
              <a:rPr lang="en-US" sz="2800" dirty="0">
                <a:solidFill>
                  <a:schemeClr val="tx1"/>
                </a:solidFill>
              </a:rPr>
              <a:t>And Can It Be That I Should Gain? # 371</a:t>
            </a:r>
          </a:p>
          <a:p>
            <a:r>
              <a:rPr lang="en-US" sz="2800" dirty="0">
                <a:solidFill>
                  <a:schemeClr val="tx1"/>
                </a:solidFill>
              </a:rPr>
              <a:t>Jesus! What A Friend For Sinners # 257</a:t>
            </a:r>
          </a:p>
          <a:p>
            <a:r>
              <a:rPr lang="en-US" sz="2800" dirty="0">
                <a:solidFill>
                  <a:schemeClr val="tx1"/>
                </a:solidFill>
              </a:rPr>
              <a:t>Blessed Redeemer # 331</a:t>
            </a:r>
          </a:p>
          <a:p>
            <a:r>
              <a:rPr lang="en-US" sz="2800" dirty="0">
                <a:solidFill>
                  <a:schemeClr val="tx1"/>
                </a:solidFill>
              </a:rPr>
              <a:t>Ivory Palaces # 896</a:t>
            </a:r>
          </a:p>
          <a:p>
            <a:endParaRPr lang="en-US" sz="2400" dirty="0">
              <a:solidFill>
                <a:schemeClr val="tx1"/>
              </a:solidFill>
            </a:endParaRPr>
          </a:p>
          <a:p>
            <a:endParaRPr lang="en-US" dirty="0"/>
          </a:p>
        </p:txBody>
      </p:sp>
      <p:sp>
        <p:nvSpPr>
          <p:cNvPr id="2" name="Title 1"/>
          <p:cNvSpPr>
            <a:spLocks noGrp="1"/>
          </p:cNvSpPr>
          <p:nvPr>
            <p:ph type="ctrTitle"/>
          </p:nvPr>
        </p:nvSpPr>
        <p:spPr>
          <a:xfrm>
            <a:off x="2956560" y="866109"/>
            <a:ext cx="7406640" cy="1104138"/>
          </a:xfrm>
        </p:spPr>
        <p:txBody>
          <a:bodyPr>
            <a:normAutofit fontScale="90000"/>
          </a:bodyPr>
          <a:lstStyle/>
          <a:p>
            <a:r>
              <a:rPr lang="en-US" sz="4000" dirty="0"/>
              <a:t>Let’s Examine 5 Songs We Sing</a:t>
            </a:r>
          </a:p>
        </p:txBody>
      </p:sp>
    </p:spTree>
    <p:extLst>
      <p:ext uri="{BB962C8B-B14F-4D97-AF65-F5344CB8AC3E}">
        <p14:creationId xmlns:p14="http://schemas.microsoft.com/office/powerpoint/2010/main" val="344100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943100" y="183198"/>
            <a:ext cx="8561139" cy="1143000"/>
          </a:xfrm>
        </p:spPr>
        <p:txBody>
          <a:bodyPr>
            <a:normAutofit/>
          </a:bodyPr>
          <a:lstStyle/>
          <a:p>
            <a:r>
              <a:rPr lang="en-US" sz="3600" dirty="0">
                <a:solidFill>
                  <a:schemeClr val="tx1"/>
                </a:solidFill>
              </a:rPr>
              <a:t>When We All Get To Heaven - 853</a:t>
            </a:r>
          </a:p>
        </p:txBody>
      </p:sp>
      <p:sp>
        <p:nvSpPr>
          <p:cNvPr id="14" name="Content Placeholder 13"/>
          <p:cNvSpPr>
            <a:spLocks noGrp="1"/>
          </p:cNvSpPr>
          <p:nvPr>
            <p:ph idx="1"/>
          </p:nvPr>
        </p:nvSpPr>
        <p:spPr>
          <a:xfrm>
            <a:off x="2321860" y="1080248"/>
            <a:ext cx="9323294" cy="2500745"/>
          </a:xfrm>
        </p:spPr>
        <p:txBody>
          <a:bodyPr>
            <a:normAutofit fontScale="92500"/>
          </a:bodyPr>
          <a:lstStyle/>
          <a:p>
            <a:pPr lvl="0">
              <a:buClr>
                <a:srgbClr val="94B6D2"/>
              </a:buClr>
            </a:pPr>
            <a:r>
              <a:rPr lang="en-US" sz="3200" dirty="0">
                <a:solidFill>
                  <a:srgbClr val="775F55"/>
                </a:solidFill>
              </a:rPr>
              <a:t>Words By Eliza E. Hewitt (1898) </a:t>
            </a:r>
          </a:p>
          <a:p>
            <a:pPr lvl="0">
              <a:buClr>
                <a:srgbClr val="94B6D2"/>
              </a:buClr>
            </a:pPr>
            <a:r>
              <a:rPr lang="en-US" sz="3200" dirty="0">
                <a:solidFill>
                  <a:srgbClr val="775F55"/>
                </a:solidFill>
              </a:rPr>
              <a:t>Music By Emily D. Wilson (1898)</a:t>
            </a:r>
          </a:p>
          <a:p>
            <a:pPr marL="61722" lvl="0" indent="0">
              <a:buClr>
                <a:srgbClr val="94B6D2"/>
              </a:buClr>
              <a:buNone/>
            </a:pPr>
            <a:r>
              <a:rPr lang="en-US" dirty="0">
                <a:solidFill>
                  <a:srgbClr val="775F55"/>
                </a:solidFill>
              </a:rPr>
              <a:t> </a:t>
            </a:r>
          </a:p>
          <a:p>
            <a:pPr marL="61722" indent="0">
              <a:buNone/>
            </a:pPr>
            <a:r>
              <a:rPr lang="en-US" sz="2800" b="1" dirty="0">
                <a:solidFill>
                  <a:schemeClr val="tx1"/>
                </a:solidFill>
              </a:rPr>
              <a:t>Scriptures: </a:t>
            </a:r>
          </a:p>
          <a:p>
            <a:pPr lvl="0"/>
            <a:r>
              <a:rPr lang="en-US" sz="2800" dirty="0"/>
              <a:t>2 Corinthians 4:17-18; 1 Thessalonians 4:17-18; 1John 3:2</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2776725" y="3766058"/>
            <a:ext cx="2077582" cy="2922034"/>
          </a:xfrm>
          <a:prstGeom prst="rect">
            <a:avLst/>
          </a:prstGeom>
        </p:spPr>
      </p:pic>
      <p:pic>
        <p:nvPicPr>
          <p:cNvPr id="4" name="Picture 3">
            <a:extLst>
              <a:ext uri="{FF2B5EF4-FFF2-40B4-BE49-F238E27FC236}">
                <a16:creationId xmlns:a16="http://schemas.microsoft.com/office/drawing/2014/main" id="{981C15CD-7DB2-4D44-A669-621C367E41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0427" y="3580993"/>
            <a:ext cx="3019425" cy="3019425"/>
          </a:xfrm>
          <a:prstGeom prst="rect">
            <a:avLst/>
          </a:prstGeom>
        </p:spPr>
      </p:pic>
    </p:spTree>
    <p:extLst>
      <p:ext uri="{BB962C8B-B14F-4D97-AF65-F5344CB8AC3E}">
        <p14:creationId xmlns:p14="http://schemas.microsoft.com/office/powerpoint/2010/main" val="98860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026024" y="274638"/>
            <a:ext cx="8991600" cy="1143000"/>
          </a:xfrm>
        </p:spPr>
        <p:txBody>
          <a:bodyPr>
            <a:normAutofit fontScale="90000"/>
          </a:bodyPr>
          <a:lstStyle/>
          <a:p>
            <a:r>
              <a:rPr lang="en-US" sz="4000" dirty="0">
                <a:solidFill>
                  <a:schemeClr val="tx1"/>
                </a:solidFill>
              </a:rPr>
              <a:t>And Can It Be That I Should Gain? 371</a:t>
            </a:r>
          </a:p>
        </p:txBody>
      </p:sp>
      <p:sp>
        <p:nvSpPr>
          <p:cNvPr id="14" name="Content Placeholder 13"/>
          <p:cNvSpPr>
            <a:spLocks noGrp="1"/>
          </p:cNvSpPr>
          <p:nvPr>
            <p:ph idx="1"/>
          </p:nvPr>
        </p:nvSpPr>
        <p:spPr>
          <a:xfrm>
            <a:off x="1663923" y="1447800"/>
            <a:ext cx="8690312" cy="2164720"/>
          </a:xfrm>
        </p:spPr>
        <p:txBody>
          <a:bodyPr>
            <a:normAutofit fontScale="92500" lnSpcReduction="20000"/>
          </a:bodyPr>
          <a:lstStyle/>
          <a:p>
            <a:pPr lvl="0"/>
            <a:r>
              <a:rPr lang="en-US" sz="2800" dirty="0"/>
              <a:t>Words By Charles Wesley (1738)</a:t>
            </a:r>
          </a:p>
          <a:p>
            <a:pPr lvl="0"/>
            <a:r>
              <a:rPr lang="en-US" sz="2800" dirty="0"/>
              <a:t> Music By Thomas Campbell (1825)</a:t>
            </a:r>
          </a:p>
          <a:p>
            <a:pPr marL="61722" indent="0">
              <a:buNone/>
            </a:pPr>
            <a:r>
              <a:rPr lang="en-US" sz="2800" b="1" dirty="0">
                <a:solidFill>
                  <a:schemeClr val="tx1"/>
                </a:solidFill>
              </a:rPr>
              <a:t>Scriptures: </a:t>
            </a:r>
          </a:p>
          <a:p>
            <a:pPr lvl="0"/>
            <a:r>
              <a:rPr lang="en-US" sz="3200" dirty="0"/>
              <a:t>Romans 5:8; Romans 8:1-3; Hebrews 9:11-12; 1 Peter 1:18-19</a:t>
            </a:r>
            <a:endParaRPr lang="en-US" sz="2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1753348" y="3612520"/>
            <a:ext cx="5577164" cy="3131179"/>
          </a:xfrm>
          <a:prstGeom prst="rect">
            <a:avLst/>
          </a:prstGeom>
        </p:spPr>
      </p:pic>
      <p:pic>
        <p:nvPicPr>
          <p:cNvPr id="4" name="Picture 3">
            <a:extLst>
              <a:ext uri="{FF2B5EF4-FFF2-40B4-BE49-F238E27FC236}">
                <a16:creationId xmlns:a16="http://schemas.microsoft.com/office/drawing/2014/main" id="{6AC7DCF1-6F8F-409D-9E66-22EBBC01CB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76553" y="3470922"/>
            <a:ext cx="2472765" cy="3272777"/>
          </a:xfrm>
          <a:prstGeom prst="rect">
            <a:avLst/>
          </a:prstGeom>
        </p:spPr>
      </p:pic>
    </p:spTree>
    <p:extLst>
      <p:ext uri="{BB962C8B-B14F-4D97-AF65-F5344CB8AC3E}">
        <p14:creationId xmlns:p14="http://schemas.microsoft.com/office/powerpoint/2010/main" val="175529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743200" y="274638"/>
            <a:ext cx="7714488" cy="1143000"/>
          </a:xfrm>
        </p:spPr>
        <p:txBody>
          <a:bodyPr>
            <a:normAutofit fontScale="90000"/>
          </a:bodyPr>
          <a:lstStyle/>
          <a:p>
            <a:r>
              <a:rPr lang="en-US" sz="3600" dirty="0">
                <a:solidFill>
                  <a:schemeClr val="tx1"/>
                </a:solidFill>
              </a:rPr>
              <a:t>Jesus! What A Friend For Sinners -- 257</a:t>
            </a:r>
          </a:p>
        </p:txBody>
      </p:sp>
      <p:sp>
        <p:nvSpPr>
          <p:cNvPr id="14" name="Content Placeholder 13"/>
          <p:cNvSpPr>
            <a:spLocks noGrp="1"/>
          </p:cNvSpPr>
          <p:nvPr>
            <p:ph idx="1"/>
          </p:nvPr>
        </p:nvSpPr>
        <p:spPr>
          <a:xfrm>
            <a:off x="2062792" y="1351084"/>
            <a:ext cx="8658995" cy="3514898"/>
          </a:xfrm>
        </p:spPr>
        <p:txBody>
          <a:bodyPr>
            <a:normAutofit/>
          </a:bodyPr>
          <a:lstStyle/>
          <a:p>
            <a:pPr lvl="0"/>
            <a:r>
              <a:rPr lang="en-US" sz="2800" dirty="0"/>
              <a:t>Words by John Wilbur Chapman (1910)</a:t>
            </a:r>
          </a:p>
          <a:p>
            <a:pPr lvl="0"/>
            <a:r>
              <a:rPr lang="en-US" sz="2800" dirty="0"/>
              <a:t>Music by Rowland H Prichard (1830)</a:t>
            </a:r>
          </a:p>
          <a:p>
            <a:pPr marL="61722" indent="0">
              <a:buNone/>
            </a:pPr>
            <a:r>
              <a:rPr lang="en-US" sz="2800" b="1" dirty="0">
                <a:solidFill>
                  <a:schemeClr val="tx1"/>
                </a:solidFill>
              </a:rPr>
              <a:t>Scriptures: </a:t>
            </a:r>
          </a:p>
          <a:p>
            <a:pPr lvl="0"/>
            <a:r>
              <a:rPr lang="en-US" sz="2800" dirty="0"/>
              <a:t>Luke 5:30-32; John 15:13-16; Ephesians 1:3-5</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2062792" y="3451960"/>
            <a:ext cx="2034079" cy="3270708"/>
          </a:xfrm>
          <a:prstGeom prst="rect">
            <a:avLst/>
          </a:prstGeom>
        </p:spPr>
      </p:pic>
      <p:pic>
        <p:nvPicPr>
          <p:cNvPr id="4" name="Picture 3">
            <a:extLst>
              <a:ext uri="{FF2B5EF4-FFF2-40B4-BE49-F238E27FC236}">
                <a16:creationId xmlns:a16="http://schemas.microsoft.com/office/drawing/2014/main" id="{8D4C7FF0-A039-4A1F-AAC2-812FB82295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0498" y="3429000"/>
            <a:ext cx="2191786" cy="3293668"/>
          </a:xfrm>
          <a:prstGeom prst="rect">
            <a:avLst/>
          </a:prstGeom>
        </p:spPr>
      </p:pic>
    </p:spTree>
    <p:extLst>
      <p:ext uri="{BB962C8B-B14F-4D97-AF65-F5344CB8AC3E}">
        <p14:creationId xmlns:p14="http://schemas.microsoft.com/office/powerpoint/2010/main" val="271691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959609" y="274638"/>
            <a:ext cx="7375883" cy="1143000"/>
          </a:xfrm>
        </p:spPr>
        <p:txBody>
          <a:bodyPr>
            <a:normAutofit/>
          </a:bodyPr>
          <a:lstStyle/>
          <a:p>
            <a:r>
              <a:rPr lang="en-US" sz="3600" dirty="0">
                <a:solidFill>
                  <a:schemeClr val="tx1"/>
                </a:solidFill>
              </a:rPr>
              <a:t>Blessed Redeemer – 331</a:t>
            </a:r>
          </a:p>
        </p:txBody>
      </p:sp>
      <p:sp>
        <p:nvSpPr>
          <p:cNvPr id="14" name="Content Placeholder 13"/>
          <p:cNvSpPr>
            <a:spLocks noGrp="1"/>
          </p:cNvSpPr>
          <p:nvPr>
            <p:ph idx="1"/>
          </p:nvPr>
        </p:nvSpPr>
        <p:spPr>
          <a:xfrm>
            <a:off x="2250831" y="1413800"/>
            <a:ext cx="8533709" cy="2516362"/>
          </a:xfrm>
        </p:spPr>
        <p:txBody>
          <a:bodyPr>
            <a:normAutofit/>
          </a:bodyPr>
          <a:lstStyle/>
          <a:p>
            <a:pPr lvl="0"/>
            <a:r>
              <a:rPr lang="en-US" sz="2800" dirty="0"/>
              <a:t>Words by Avis </a:t>
            </a:r>
            <a:r>
              <a:rPr lang="en-US" sz="2800" dirty="0" err="1"/>
              <a:t>Burgeson</a:t>
            </a:r>
            <a:r>
              <a:rPr lang="en-US" sz="2800" dirty="0"/>
              <a:t> Christiansen (1921)</a:t>
            </a:r>
          </a:p>
          <a:p>
            <a:pPr lvl="0"/>
            <a:r>
              <a:rPr lang="en-US" sz="2800" dirty="0"/>
              <a:t>Music by Harry Dixon </a:t>
            </a:r>
            <a:r>
              <a:rPr lang="en-US" sz="2800" dirty="0" err="1"/>
              <a:t>Loes</a:t>
            </a:r>
            <a:r>
              <a:rPr lang="en-US" sz="2800" dirty="0"/>
              <a:t> (1921)</a:t>
            </a:r>
          </a:p>
          <a:p>
            <a:pPr marL="61722" indent="0">
              <a:buNone/>
            </a:pPr>
            <a:r>
              <a:rPr lang="en-US" sz="2800" b="1" dirty="0">
                <a:solidFill>
                  <a:schemeClr val="tx1"/>
                </a:solidFill>
              </a:rPr>
              <a:t>Scriptures: </a:t>
            </a:r>
          </a:p>
          <a:p>
            <a:pPr lvl="0"/>
            <a:r>
              <a:rPr lang="sv-SE" sz="2800" dirty="0"/>
              <a:t>Isaiah 54:5-8; John 19:17-18; Colossians 2:13-15</a:t>
            </a:r>
            <a:endParaRPr lang="en-US" sz="2800" dirty="0"/>
          </a:p>
        </p:txBody>
      </p:sp>
      <p:pic>
        <p:nvPicPr>
          <p:cNvPr id="4" name="Picture 3">
            <a:extLst>
              <a:ext uri="{FF2B5EF4-FFF2-40B4-BE49-F238E27FC236}">
                <a16:creationId xmlns:a16="http://schemas.microsoft.com/office/drawing/2014/main" id="{E5779B1B-2292-4AA4-8781-090FBD36A65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133600" y="3558972"/>
            <a:ext cx="2232212" cy="3155025"/>
          </a:xfrm>
          <a:prstGeom prst="rect">
            <a:avLst/>
          </a:prstGeom>
        </p:spPr>
      </p:pic>
      <p:pic>
        <p:nvPicPr>
          <p:cNvPr id="3" name="Picture 2">
            <a:extLst>
              <a:ext uri="{FF2B5EF4-FFF2-40B4-BE49-F238E27FC236}">
                <a16:creationId xmlns:a16="http://schemas.microsoft.com/office/drawing/2014/main" id="{DA4A043D-84FB-41E1-8CFD-634964682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8800" y="3541423"/>
            <a:ext cx="2305918" cy="3172573"/>
          </a:xfrm>
          <a:prstGeom prst="rect">
            <a:avLst/>
          </a:prstGeom>
        </p:spPr>
      </p:pic>
    </p:spTree>
    <p:extLst>
      <p:ext uri="{BB962C8B-B14F-4D97-AF65-F5344CB8AC3E}">
        <p14:creationId xmlns:p14="http://schemas.microsoft.com/office/powerpoint/2010/main" val="1406633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28592" y="188260"/>
            <a:ext cx="8044961" cy="1143000"/>
          </a:xfrm>
        </p:spPr>
        <p:txBody>
          <a:bodyPr>
            <a:normAutofit/>
          </a:bodyPr>
          <a:lstStyle/>
          <a:p>
            <a:r>
              <a:rPr lang="en-US" sz="3200" dirty="0">
                <a:solidFill>
                  <a:schemeClr val="tx1"/>
                </a:solidFill>
              </a:rPr>
              <a:t>Ivory Palaces -- 896</a:t>
            </a:r>
          </a:p>
        </p:txBody>
      </p:sp>
      <p:sp>
        <p:nvSpPr>
          <p:cNvPr id="14" name="Content Placeholder 13"/>
          <p:cNvSpPr>
            <a:spLocks noGrp="1"/>
          </p:cNvSpPr>
          <p:nvPr>
            <p:ph idx="1"/>
          </p:nvPr>
        </p:nvSpPr>
        <p:spPr>
          <a:xfrm>
            <a:off x="2162908" y="1219200"/>
            <a:ext cx="8110645" cy="2913185"/>
          </a:xfrm>
        </p:spPr>
        <p:txBody>
          <a:bodyPr>
            <a:normAutofit/>
          </a:bodyPr>
          <a:lstStyle/>
          <a:p>
            <a:pPr lvl="0"/>
            <a:r>
              <a:rPr lang="en-US" sz="2800" dirty="0"/>
              <a:t>Words &amp; Music by Henry Barraclough (1915)</a:t>
            </a:r>
          </a:p>
          <a:p>
            <a:pPr marL="61722" indent="0">
              <a:buNone/>
            </a:pPr>
            <a:endParaRPr lang="en-US" sz="1200" dirty="0"/>
          </a:p>
          <a:p>
            <a:pPr marL="61722" indent="0">
              <a:buNone/>
            </a:pPr>
            <a:r>
              <a:rPr lang="en-US" sz="2800" b="1" dirty="0">
                <a:solidFill>
                  <a:schemeClr val="tx1"/>
                </a:solidFill>
              </a:rPr>
              <a:t>Scriptures: </a:t>
            </a:r>
          </a:p>
          <a:p>
            <a:pPr lvl="0"/>
            <a:r>
              <a:rPr lang="en-US" sz="2800" dirty="0"/>
              <a:t>Psalm 45:8; John 1:14; 2 Corinthians 2:14-15; Hebrews 10:5-7</a:t>
            </a:r>
          </a:p>
        </p:txBody>
      </p:sp>
      <p:pic>
        <p:nvPicPr>
          <p:cNvPr id="6" name="Picture 5">
            <a:extLst>
              <a:ext uri="{FF2B5EF4-FFF2-40B4-BE49-F238E27FC236}">
                <a16:creationId xmlns:a16="http://schemas.microsoft.com/office/drawing/2014/main" id="{D9713457-C595-4127-BB3C-6E7130D4251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084843" y="3222743"/>
            <a:ext cx="2618059" cy="3446997"/>
          </a:xfrm>
          <a:prstGeom prst="rect">
            <a:avLst/>
          </a:prstGeom>
        </p:spPr>
      </p:pic>
      <p:pic>
        <p:nvPicPr>
          <p:cNvPr id="5" name="Picture 4">
            <a:extLst>
              <a:ext uri="{FF2B5EF4-FFF2-40B4-BE49-F238E27FC236}">
                <a16:creationId xmlns:a16="http://schemas.microsoft.com/office/drawing/2014/main" id="{44BCD9F1-CEC6-422D-8D6E-E401D922A80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72871" y="4272144"/>
            <a:ext cx="1524000" cy="2450524"/>
          </a:xfrm>
          <a:prstGeom prst="rect">
            <a:avLst/>
          </a:prstGeom>
        </p:spPr>
      </p:pic>
    </p:spTree>
    <p:extLst>
      <p:ext uri="{BB962C8B-B14F-4D97-AF65-F5344CB8AC3E}">
        <p14:creationId xmlns:p14="http://schemas.microsoft.com/office/powerpoint/2010/main" val="329623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Pressed Leaves design template" id="{6021251C-C356-4674-99CE-A4F368EAD86C}" vid="{7E847B84-E5B3-499F-AFCD-1BE4EBBEF5B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E91F623-E94D-4B95-9B28-2E10481CAA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0</TotalTime>
  <Words>341</Words>
  <Application>Microsoft Office PowerPoint</Application>
  <PresentationFormat>Widescreen</PresentationFormat>
  <Paragraphs>42</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Verdana</vt:lpstr>
      <vt:lpstr>Wingdings 2</vt:lpstr>
      <vt:lpstr>Pressed Leaves design template</vt:lpstr>
      <vt:lpstr>The Spirit &amp; The Understanding Part 29</vt:lpstr>
      <vt:lpstr>Singing Is Not An Afterthought</vt:lpstr>
      <vt:lpstr>Let’s Examine 5 Songs We Sing</vt:lpstr>
      <vt:lpstr>When We All Get To Heaven - 853</vt:lpstr>
      <vt:lpstr>And Can It Be That I Should Gain? 371</vt:lpstr>
      <vt:lpstr>Jesus! What A Friend For Sinners -- 257</vt:lpstr>
      <vt:lpstr>Blessed Redeemer – 331</vt:lpstr>
      <vt:lpstr>Ivory Palaces -- 896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2014-07-20T19:11:00Z</dcterms:created>
  <dcterms:modified xsi:type="dcterms:W3CDTF">2021-11-28T20:13:59Z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TC034605429991</vt:lpwstr>
  </property>
</Properties>
</file>