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87" r:id="rId4"/>
    <p:sldId id="285" r:id="rId5"/>
    <p:sldId id="286" r:id="rId6"/>
    <p:sldId id="264" r:id="rId7"/>
    <p:sldId id="288" r:id="rId8"/>
    <p:sldId id="289" r:id="rId9"/>
    <p:sldId id="290" r:id="rId10"/>
    <p:sldId id="291" r:id="rId11"/>
    <p:sldId id="271" r:id="rId12"/>
    <p:sldId id="292" r:id="rId13"/>
    <p:sldId id="293" r:id="rId14"/>
    <p:sldId id="277" r:id="rId15"/>
    <p:sldId id="294" r:id="rId16"/>
    <p:sldId id="296" r:id="rId17"/>
    <p:sldId id="295" r:id="rId18"/>
    <p:sldId id="281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D92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799753" y="5238116"/>
            <a:ext cx="3027680" cy="447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>
            <a:lvl1pPr marL="0" marR="0" indent="0" algn="l">
              <a:lnSpc>
                <a:spcPts val="3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2900" spc="-320">
                <a:solidFill>
                  <a:srgbClr val="F6F9FA"/>
                </a:solidFill>
                <a:latin typeface="Verdana" panose="02020603050405020304" pitchFamily="2"/>
              </a:rPr>
              <a:t>1 Pet. 2:11-12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556000" y="584200"/>
            <a:ext cx="5113867" cy="1017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4500"/>
              </a:lnSpc>
              <a:spcAft>
                <a:spcPts val="3510"/>
              </a:spcAft>
              <a:defRPr/>
            </a:lvl1pPr>
          </a:lstStyle>
          <a:p>
            <a:pPr marL="0" marR="0" indent="0" algn="l">
              <a:lnSpc>
                <a:spcPts val="4500"/>
              </a:lnSpc>
              <a:spcAft>
                <a:spcPts val="3510"/>
              </a:spcAft>
            </a:pPr>
            <a:r>
              <a:rPr lang="en-US" sz="3900" b="1" spc="15">
                <a:solidFill>
                  <a:srgbClr val="000000"/>
                </a:solidFill>
                <a:latin typeface="Arial" panose="02020603050405020304" pitchFamily="2"/>
              </a:rPr>
              <a:t>Undercover Boss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3556000" y="469900"/>
            <a:ext cx="5113867" cy="1125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5200"/>
              </a:lnSpc>
              <a:spcAft>
                <a:spcPts val="3615"/>
              </a:spcAft>
              <a:defRPr/>
            </a:lvl1pPr>
          </a:lstStyle>
          <a:p>
            <a:pPr marL="0" marR="0" indent="0" algn="l">
              <a:lnSpc>
                <a:spcPts val="5200"/>
              </a:lnSpc>
              <a:spcAft>
                <a:spcPts val="3615"/>
              </a:spcAft>
            </a:pPr>
            <a:r>
              <a:rPr lang="en-US" sz="3750" spc="20">
                <a:solidFill>
                  <a:srgbClr val="000000"/>
                </a:solidFill>
                <a:latin typeface="Tahoma" panose="02020603050405020304" pitchFamily="2"/>
              </a:rPr>
              <a:t>Undercover Boss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760307" y="469900"/>
            <a:ext cx="11431693" cy="1125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103120" marR="0" indent="0" algn="l">
              <a:lnSpc>
                <a:spcPts val="5200"/>
              </a:lnSpc>
              <a:spcAft>
                <a:spcPts val="3615"/>
              </a:spcAft>
              <a:defRPr/>
            </a:lvl1pPr>
          </a:lstStyle>
          <a:p>
            <a:pPr marL="2103120" marR="0" indent="0" algn="l">
              <a:lnSpc>
                <a:spcPts val="5200"/>
              </a:lnSpc>
              <a:spcAft>
                <a:spcPts val="3615"/>
              </a:spcAft>
            </a:pPr>
            <a:r>
              <a:rPr lang="en-US" sz="3750" spc="65">
                <a:solidFill>
                  <a:srgbClr val="000000"/>
                </a:solidFill>
                <a:latin typeface="Tahoma" panose="02020603050405020304" pitchFamily="2"/>
              </a:rPr>
              <a:t>Undercover Boss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760307" y="546100"/>
            <a:ext cx="11431693" cy="1055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2103120" marR="0" indent="0" algn="l">
              <a:lnSpc>
                <a:spcPts val="4600"/>
              </a:lnSpc>
              <a:spcAft>
                <a:spcPts val="3700"/>
              </a:spcAft>
              <a:defRPr/>
            </a:lvl1pPr>
          </a:lstStyle>
          <a:p>
            <a:pPr marL="2103120" marR="0" indent="0" algn="l">
              <a:lnSpc>
                <a:spcPts val="4600"/>
              </a:lnSpc>
              <a:spcAft>
                <a:spcPts val="3700"/>
              </a:spcAft>
            </a:pPr>
            <a:r>
              <a:rPr lang="en-US" sz="3700" b="1" spc="130">
                <a:solidFill>
                  <a:srgbClr val="000000"/>
                </a:solidFill>
                <a:latin typeface="Tahoma" panose="02020603050405020304" pitchFamily="2"/>
              </a:rPr>
              <a:t>Undercover Boss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 Placeholder 143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D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47" name="Text Placeholder 146"/>
          <p:cNvSpPr>
            <a:spLocks noGrp="1"/>
          </p:cNvSpPr>
          <p:nvPr>
            <p:ph type="body" idx="10"/>
          </p:nvPr>
        </p:nvSpPr>
        <p:spPr>
          <a:xfrm>
            <a:off x="8485294" y="312420"/>
            <a:ext cx="3275753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700" b="1" spc="-55">
                <a:solidFill>
                  <a:srgbClr val="000000"/>
                </a:solidFill>
                <a:latin typeface="Tahoma" panose="02020603050405020304" pitchFamily="2"/>
              </a:rPr>
              <a:t>Matt. 25:31-40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 Placeholder 152"/>
          <p:cNvSpPr>
            <a:spLocks noGrp="1"/>
          </p:cNvSpPr>
          <p:nvPr>
            <p:ph type="body" idx="10"/>
          </p:nvPr>
        </p:nvSpPr>
        <p:spPr>
          <a:xfrm>
            <a:off x="760307" y="546100"/>
            <a:ext cx="11431693" cy="962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2103120" marR="0" indent="0" algn="l">
              <a:lnSpc>
                <a:spcPts val="4600"/>
              </a:lnSpc>
              <a:spcAft>
                <a:spcPts val="2980"/>
              </a:spcAft>
              <a:defRPr/>
            </a:lvl1pPr>
          </a:lstStyle>
          <a:p>
            <a:pPr marL="2103120" marR="0" indent="0" algn="l">
              <a:lnSpc>
                <a:spcPts val="4600"/>
              </a:lnSpc>
              <a:spcAft>
                <a:spcPts val="2980"/>
              </a:spcAft>
            </a:pPr>
            <a:r>
              <a:rPr lang="en-US" sz="3700" b="1" spc="130">
                <a:solidFill>
                  <a:srgbClr val="000000"/>
                </a:solidFill>
                <a:latin typeface="Tahoma" panose="02020603050405020304" pitchFamily="2"/>
              </a:rPr>
              <a:t>Undercover Boss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 Placeholder 159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D92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63" name="Text Placeholder 162"/>
          <p:cNvSpPr>
            <a:spLocks noGrp="1"/>
          </p:cNvSpPr>
          <p:nvPr>
            <p:ph type="body" idx="10"/>
          </p:nvPr>
        </p:nvSpPr>
        <p:spPr>
          <a:xfrm>
            <a:off x="4799753" y="5238116"/>
            <a:ext cx="3027680" cy="447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>
            <a:lvl1pPr marL="0" marR="0" indent="0" algn="l">
              <a:lnSpc>
                <a:spcPts val="3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2900" spc="-320">
                <a:solidFill>
                  <a:srgbClr val="F6F9FA"/>
                </a:solidFill>
                <a:latin typeface="Verdana" panose="02020603050405020304" pitchFamily="2"/>
              </a:rPr>
              <a:t>1 Pet. 2:11-12 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7" r:id="rId3"/>
    <p:sldLayoutId id="2147483664" r:id="rId4"/>
    <p:sldLayoutId id="2147483670" r:id="rId5"/>
    <p:sldLayoutId id="2147483674" r:id="rId6"/>
    <p:sldLayoutId id="2147483676" r:id="rId7"/>
    <p:sldLayoutId id="2147483677" r:id="rId8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1D92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3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848226" y="3552190"/>
            <a:ext cx="2619375" cy="1096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0" indent="0">
              <a:lnSpc>
                <a:spcPts val="3300"/>
              </a:lnSpc>
            </a:pPr>
            <a:r>
              <a:rPr lang="en-US" sz="2900" spc="-320" dirty="0">
                <a:solidFill>
                  <a:srgbClr val="F6F9FA"/>
                </a:solidFill>
                <a:latin typeface="Verdana" panose="02020603050405020304" pitchFamily="2"/>
              </a:rPr>
              <a:t>Reading: </a:t>
            </a:r>
          </a:p>
          <a:p>
            <a:pPr marL="0" indent="0">
              <a:lnSpc>
                <a:spcPts val="3300"/>
              </a:lnSpc>
            </a:pPr>
            <a:r>
              <a:rPr lang="en-US" sz="2900" spc="-320" dirty="0">
                <a:solidFill>
                  <a:srgbClr val="F6F9FA"/>
                </a:solidFill>
                <a:latin typeface="Verdana" panose="02020603050405020304" pitchFamily="2"/>
              </a:rPr>
              <a:t>1 Peter 2:11-12 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57" y="2790826"/>
            <a:ext cx="6999921" cy="4001261"/>
          </a:xfrm>
          <a:prstGeom prst="rect">
            <a:avLst/>
          </a:prstGeom>
        </p:spPr>
      </p:pic>
      <p:pic>
        <p:nvPicPr>
          <p:cNvPr id="5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086851" y="174626"/>
            <a:ext cx="1219201" cy="1987549"/>
          </a:xfrm>
          <a:prstGeom prst="rect">
            <a:avLst/>
          </a:prstGeom>
        </p:spPr>
      </p:pic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600200" y="174626"/>
            <a:ext cx="6038850" cy="825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365760">
              <a:lnSpc>
                <a:spcPts val="3900"/>
              </a:lnSpc>
              <a:spcBef>
                <a:spcPts val="730"/>
              </a:spcBef>
              <a:spcAft>
                <a:spcPts val="32855"/>
              </a:spcAft>
              <a:buFont typeface="Symbol"/>
              <a:buChar char="·"/>
            </a:pPr>
            <a:r>
              <a:rPr lang="en-US" sz="4000" dirty="0">
                <a:solidFill>
                  <a:srgbClr val="000000"/>
                </a:solidFill>
                <a:latin typeface="Tahoma" panose="02020603050405020304" pitchFamily="2"/>
              </a:rPr>
              <a:t>Employees of The Lord</a:t>
            </a:r>
          </a:p>
        </p:txBody>
      </p:sp>
      <p:graphicFrame>
        <p:nvGraphicFramePr>
          <p:cNvPr id="52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88113"/>
              </p:ext>
            </p:extLst>
          </p:nvPr>
        </p:nvGraphicFramePr>
        <p:xfrm>
          <a:off x="1743076" y="1000127"/>
          <a:ext cx="7458075" cy="5381624"/>
        </p:xfrm>
        <a:graphic>
          <a:graphicData uri="http://schemas.openxmlformats.org/drawingml/2006/table">
            <a:tbl>
              <a:tblPr/>
              <a:tblGrid>
                <a:gridCol w="5419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24">
                <a:tc>
                  <a:txBody>
                    <a:bodyPr/>
                    <a:lstStyle/>
                    <a:p>
                      <a:pPr marL="0" marR="0" indent="3200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60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Titus 2:9-10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66930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6" y="938212"/>
            <a:ext cx="3090862" cy="3090862"/>
          </a:xfrm>
          <a:prstGeom prst="rect">
            <a:avLst/>
          </a:prstGeom>
        </p:spPr>
      </p:pic>
      <p:pic>
        <p:nvPicPr>
          <p:cNvPr id="9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010650" y="3857625"/>
            <a:ext cx="1657350" cy="3000375"/>
          </a:xfrm>
          <a:prstGeom prst="rect">
            <a:avLst/>
          </a:prstGeom>
        </p:spPr>
      </p:pic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2094230" y="469901"/>
            <a:ext cx="8573770" cy="1125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>
              <a:lnSpc>
                <a:spcPct val="100000"/>
              </a:lnSpc>
              <a:buNone/>
            </a:pPr>
            <a:r>
              <a:rPr lang="en-US" sz="4000" b="1" spc="65" dirty="0">
                <a:solidFill>
                  <a:srgbClr val="000000"/>
                </a:solidFill>
                <a:latin typeface="Tahoma" panose="02020603050405020304" pitchFamily="2"/>
              </a:rPr>
              <a:t>What If I’m In Charge?</a:t>
            </a:r>
          </a:p>
        </p:txBody>
      </p:sp>
      <p:graphicFrame>
        <p:nvGraphicFramePr>
          <p:cNvPr id="95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55588"/>
              </p:ext>
            </p:extLst>
          </p:nvPr>
        </p:nvGraphicFramePr>
        <p:xfrm>
          <a:off x="2094230" y="1664336"/>
          <a:ext cx="8573770" cy="2040890"/>
        </p:xfrm>
        <a:graphic>
          <a:graphicData uri="http://schemas.openxmlformats.org/drawingml/2006/table">
            <a:tbl>
              <a:tblPr/>
              <a:tblGrid>
                <a:gridCol w="622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0890">
                <a:tc>
                  <a:txBody>
                    <a:bodyPr/>
                    <a:lstStyle/>
                    <a:p>
                      <a:pPr marL="0" marR="0" indent="365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4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Ephesians 6:9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t="19375" r="5208" b="17916"/>
          <a:stretch/>
        </p:blipFill>
        <p:spPr>
          <a:xfrm>
            <a:off x="1590675" y="3990974"/>
            <a:ext cx="3981450" cy="28670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6" y="938212"/>
            <a:ext cx="3090862" cy="3090862"/>
          </a:xfrm>
          <a:prstGeom prst="rect">
            <a:avLst/>
          </a:prstGeom>
        </p:spPr>
      </p:pic>
      <p:pic>
        <p:nvPicPr>
          <p:cNvPr id="9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010650" y="3857625"/>
            <a:ext cx="1657350" cy="3000375"/>
          </a:xfrm>
          <a:prstGeom prst="rect">
            <a:avLst/>
          </a:prstGeom>
        </p:spPr>
      </p:pic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2094230" y="469901"/>
            <a:ext cx="8573770" cy="1125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>
              <a:lnSpc>
                <a:spcPct val="100000"/>
              </a:lnSpc>
              <a:buNone/>
            </a:pPr>
            <a:r>
              <a:rPr lang="en-US" sz="4000" b="1" spc="65" dirty="0">
                <a:solidFill>
                  <a:srgbClr val="000000"/>
                </a:solidFill>
                <a:latin typeface="Tahoma" panose="02020603050405020304" pitchFamily="2"/>
              </a:rPr>
              <a:t>What If I’m In Charge?</a:t>
            </a:r>
          </a:p>
        </p:txBody>
      </p:sp>
      <p:graphicFrame>
        <p:nvGraphicFramePr>
          <p:cNvPr id="95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65259"/>
              </p:ext>
            </p:extLst>
          </p:nvPr>
        </p:nvGraphicFramePr>
        <p:xfrm>
          <a:off x="2094230" y="1664336"/>
          <a:ext cx="8573770" cy="2040890"/>
        </p:xfrm>
        <a:graphic>
          <a:graphicData uri="http://schemas.openxmlformats.org/drawingml/2006/table">
            <a:tbl>
              <a:tblPr/>
              <a:tblGrid>
                <a:gridCol w="622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0890">
                <a:tc>
                  <a:txBody>
                    <a:bodyPr/>
                    <a:lstStyle/>
                    <a:p>
                      <a:pPr marL="0" marR="0" indent="365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8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Colossians 4:1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t="19375" r="5208" b="17916"/>
          <a:stretch/>
        </p:blipFill>
        <p:spPr>
          <a:xfrm>
            <a:off x="1590675" y="3990974"/>
            <a:ext cx="3981450" cy="28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5088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6" y="938212"/>
            <a:ext cx="3090862" cy="3090862"/>
          </a:xfrm>
          <a:prstGeom prst="rect">
            <a:avLst/>
          </a:prstGeom>
        </p:spPr>
      </p:pic>
      <p:pic>
        <p:nvPicPr>
          <p:cNvPr id="9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010650" y="3857625"/>
            <a:ext cx="1657350" cy="3000375"/>
          </a:xfrm>
          <a:prstGeom prst="rect">
            <a:avLst/>
          </a:prstGeom>
        </p:spPr>
      </p:pic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2094230" y="469901"/>
            <a:ext cx="8573770" cy="1125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>
              <a:lnSpc>
                <a:spcPct val="100000"/>
              </a:lnSpc>
              <a:buNone/>
            </a:pPr>
            <a:r>
              <a:rPr lang="en-US" sz="4000" b="1" spc="65" dirty="0">
                <a:solidFill>
                  <a:srgbClr val="000000"/>
                </a:solidFill>
                <a:latin typeface="Tahoma" panose="02020603050405020304" pitchFamily="2"/>
              </a:rPr>
              <a:t>What If I’m In Charge?</a:t>
            </a:r>
          </a:p>
        </p:txBody>
      </p:sp>
      <p:graphicFrame>
        <p:nvGraphicFramePr>
          <p:cNvPr id="95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72333"/>
              </p:ext>
            </p:extLst>
          </p:nvPr>
        </p:nvGraphicFramePr>
        <p:xfrm>
          <a:off x="976630" y="1715929"/>
          <a:ext cx="8573770" cy="2040890"/>
        </p:xfrm>
        <a:graphic>
          <a:graphicData uri="http://schemas.openxmlformats.org/drawingml/2006/table">
            <a:tbl>
              <a:tblPr/>
              <a:tblGrid>
                <a:gridCol w="622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0890">
                <a:tc>
                  <a:txBody>
                    <a:bodyPr/>
                    <a:lstStyle/>
                    <a:p>
                      <a:pPr marL="0" marR="0" indent="365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0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Jeremiah 22:13-17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t="19375" r="5208" b="17916"/>
          <a:stretch/>
        </p:blipFill>
        <p:spPr>
          <a:xfrm>
            <a:off x="1590675" y="3990974"/>
            <a:ext cx="3981450" cy="28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6609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16" y="2235200"/>
            <a:ext cx="2787129" cy="3788981"/>
          </a:xfrm>
          <a:prstGeom prst="rect">
            <a:avLst/>
          </a:prstGeom>
        </p:spPr>
      </p:pic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2094230" y="546100"/>
            <a:ext cx="8573770" cy="1055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spc="130" dirty="0">
                <a:solidFill>
                  <a:srgbClr val="000000"/>
                </a:solidFill>
                <a:latin typeface="Tahoma" panose="02020603050405020304" pitchFamily="2"/>
              </a:rPr>
              <a:t>Our Primary Responsibility </a:t>
            </a:r>
          </a:p>
        </p:txBody>
      </p:sp>
      <p:graphicFrame>
        <p:nvGraphicFramePr>
          <p:cNvPr id="129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97471"/>
              </p:ext>
            </p:extLst>
          </p:nvPr>
        </p:nvGraphicFramePr>
        <p:xfrm>
          <a:off x="2094231" y="1670050"/>
          <a:ext cx="7287895" cy="1987550"/>
        </p:xfrm>
        <a:graphic>
          <a:graphicData uri="http://schemas.openxmlformats.org/drawingml/2006/table">
            <a:tbl>
              <a:tblPr/>
              <a:tblGrid>
                <a:gridCol w="5295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7550">
                <a:tc>
                  <a:txBody>
                    <a:bodyPr/>
                    <a:lstStyle/>
                    <a:p>
                      <a:pPr marL="0" marR="0" indent="36576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4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Matthew 5:14-16 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4" y="4805577"/>
            <a:ext cx="2641311" cy="19603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16" y="2510220"/>
            <a:ext cx="2343785" cy="3513961"/>
          </a:xfrm>
          <a:prstGeom prst="rect">
            <a:avLst/>
          </a:prstGeom>
        </p:spPr>
      </p:pic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2094230" y="546100"/>
            <a:ext cx="8573770" cy="1055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00" b="1" spc="130" dirty="0">
                <a:solidFill>
                  <a:srgbClr val="000000"/>
                </a:solidFill>
                <a:latin typeface="Tahoma" panose="02020603050405020304" pitchFamily="2"/>
              </a:rPr>
              <a:t>Our Primary Responsibility </a:t>
            </a:r>
          </a:p>
        </p:txBody>
      </p:sp>
      <p:graphicFrame>
        <p:nvGraphicFramePr>
          <p:cNvPr id="129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330491"/>
              </p:ext>
            </p:extLst>
          </p:nvPr>
        </p:nvGraphicFramePr>
        <p:xfrm>
          <a:off x="1885951" y="1670050"/>
          <a:ext cx="7229475" cy="1987550"/>
        </p:xfrm>
        <a:graphic>
          <a:graphicData uri="http://schemas.openxmlformats.org/drawingml/2006/table">
            <a:tbl>
              <a:tblPr/>
              <a:tblGrid>
                <a:gridCol w="5253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7550">
                <a:tc>
                  <a:txBody>
                    <a:bodyPr/>
                    <a:lstStyle/>
                    <a:p>
                      <a:pPr marL="0" marR="0" indent="36576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4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 Corinthians 4:6</a:t>
                      </a:r>
                    </a:p>
                    <a:p>
                      <a:pPr marL="0" marR="0" indent="0" algn="l">
                        <a:lnSpc>
                          <a:spcPts val="34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32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5" y="5033818"/>
            <a:ext cx="2333786" cy="17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799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16" y="2510220"/>
            <a:ext cx="2343785" cy="3513961"/>
          </a:xfrm>
          <a:prstGeom prst="rect">
            <a:avLst/>
          </a:prstGeom>
        </p:spPr>
      </p:pic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2094230" y="546100"/>
            <a:ext cx="8573770" cy="1055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00" b="1" spc="130" dirty="0">
                <a:solidFill>
                  <a:srgbClr val="000000"/>
                </a:solidFill>
                <a:latin typeface="Tahoma" panose="02020603050405020304" pitchFamily="2"/>
              </a:rPr>
              <a:t>Our Primary Responsibility </a:t>
            </a:r>
          </a:p>
        </p:txBody>
      </p:sp>
      <p:graphicFrame>
        <p:nvGraphicFramePr>
          <p:cNvPr id="129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358886"/>
              </p:ext>
            </p:extLst>
          </p:nvPr>
        </p:nvGraphicFramePr>
        <p:xfrm>
          <a:off x="2094231" y="1670050"/>
          <a:ext cx="7268845" cy="1987550"/>
        </p:xfrm>
        <a:graphic>
          <a:graphicData uri="http://schemas.openxmlformats.org/drawingml/2006/table">
            <a:tbl>
              <a:tblPr/>
              <a:tblGrid>
                <a:gridCol w="528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7550">
                <a:tc>
                  <a:txBody>
                    <a:bodyPr/>
                    <a:lstStyle/>
                    <a:p>
                      <a:pPr marL="0" marR="0" indent="36576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54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Hebrews 13:2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5" y="3029427"/>
            <a:ext cx="5670550" cy="36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4600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2094230" y="546100"/>
            <a:ext cx="8573770" cy="1055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00" b="1" spc="130" dirty="0">
                <a:solidFill>
                  <a:srgbClr val="000000"/>
                </a:solidFill>
                <a:latin typeface="Tahoma" panose="02020603050405020304" pitchFamily="2"/>
              </a:rPr>
              <a:t>Our Primary Responsibility </a:t>
            </a:r>
          </a:p>
        </p:txBody>
      </p:sp>
      <p:graphicFrame>
        <p:nvGraphicFramePr>
          <p:cNvPr id="129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54490"/>
              </p:ext>
            </p:extLst>
          </p:nvPr>
        </p:nvGraphicFramePr>
        <p:xfrm>
          <a:off x="2094231" y="1670050"/>
          <a:ext cx="6487795" cy="1987550"/>
        </p:xfrm>
        <a:graphic>
          <a:graphicData uri="http://schemas.openxmlformats.org/drawingml/2006/table">
            <a:tbl>
              <a:tblPr/>
              <a:tblGrid>
                <a:gridCol w="471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7550">
                <a:tc>
                  <a:txBody>
                    <a:bodyPr/>
                    <a:lstStyle/>
                    <a:p>
                      <a:pPr marL="0" marR="0" indent="36576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8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Matthew 7:12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5" y="3657600"/>
            <a:ext cx="6069934" cy="28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3225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 Placeholder 14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DFD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4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47" name="Text Placeholder 146"/>
          <p:cNvSpPr>
            <a:spLocks noGrp="1"/>
          </p:cNvSpPr>
          <p:nvPr>
            <p:ph type="body" idx="10"/>
          </p:nvPr>
        </p:nvSpPr>
        <p:spPr>
          <a:xfrm>
            <a:off x="6844087" y="192347"/>
            <a:ext cx="5347913" cy="11561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4000" b="1" spc="-55" dirty="0">
                <a:solidFill>
                  <a:srgbClr val="000000"/>
                </a:solidFill>
                <a:latin typeface="Tahoma" panose="02020603050405020304" pitchFamily="2"/>
              </a:rPr>
              <a:t>Matthew 25:31-40 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24216" y="1508760"/>
            <a:ext cx="2343785" cy="5349240"/>
          </a:xfrm>
          <a:prstGeom prst="rect">
            <a:avLst/>
          </a:prstGeom>
        </p:spPr>
      </p:pic>
      <p:sp>
        <p:nvSpPr>
          <p:cNvPr id="153" name="Text Placeholder 152"/>
          <p:cNvSpPr>
            <a:spLocks noGrp="1"/>
          </p:cNvSpPr>
          <p:nvPr>
            <p:ph type="body" idx="10"/>
          </p:nvPr>
        </p:nvSpPr>
        <p:spPr>
          <a:xfrm>
            <a:off x="2094230" y="546100"/>
            <a:ext cx="8573770" cy="962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700" b="1" spc="130" dirty="0">
                <a:solidFill>
                  <a:srgbClr val="000000"/>
                </a:solidFill>
                <a:latin typeface="Tahoma" panose="02020603050405020304" pitchFamily="2"/>
              </a:rPr>
              <a:t>Undercover Boss Revealed </a:t>
            </a:r>
          </a:p>
        </p:txBody>
      </p:sp>
      <p:graphicFrame>
        <p:nvGraphicFramePr>
          <p:cNvPr id="156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68415"/>
              </p:ext>
            </p:extLst>
          </p:nvPr>
        </p:nvGraphicFramePr>
        <p:xfrm>
          <a:off x="967394" y="1379452"/>
          <a:ext cx="6911223" cy="4672965"/>
        </p:xfrm>
        <a:graphic>
          <a:graphicData uri="http://schemas.openxmlformats.org/drawingml/2006/table">
            <a:tbl>
              <a:tblPr/>
              <a:tblGrid>
                <a:gridCol w="5021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2965">
                <a:tc>
                  <a:txBody>
                    <a:bodyPr/>
                    <a:lstStyle/>
                    <a:p>
                      <a:pPr marL="0" marR="0" indent="365760" algn="l">
                        <a:lnSpc>
                          <a:spcPts val="3400"/>
                        </a:lnSpc>
                        <a:spcBef>
                          <a:spcPts val="122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32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Jesus will be revealed in the Final Chapter.</a:t>
                      </a:r>
                    </a:p>
                    <a:p>
                      <a:pPr marL="0" marR="0" indent="365760" algn="l">
                        <a:lnSpc>
                          <a:spcPts val="3400"/>
                        </a:lnSpc>
                        <a:spcBef>
                          <a:spcPts val="122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32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How well will you score in your Performance</a:t>
                      </a:r>
                      <a:r>
                        <a:rPr lang="en-US" sz="3200" b="1" spc="0" baseline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Review?</a:t>
                      </a:r>
                      <a:r>
                        <a:rPr lang="en-US" sz="32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  <a:p>
                      <a:pPr marL="0" marR="0" indent="365760" algn="l">
                        <a:lnSpc>
                          <a:spcPts val="3400"/>
                        </a:lnSpc>
                        <a:spcBef>
                          <a:spcPts val="122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32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Have you followed instructions?</a:t>
                      </a:r>
                    </a:p>
                    <a:p>
                      <a:pPr marL="0" marR="0" indent="0" algn="l">
                        <a:lnSpc>
                          <a:spcPts val="3500"/>
                        </a:lnSpc>
                        <a:spcBef>
                          <a:spcPts val="1150"/>
                        </a:spcBef>
                        <a:spcAft>
                          <a:spcPts val="23615"/>
                        </a:spcAft>
                        <a:buFont typeface="Symbol"/>
                        <a:buNone/>
                      </a:pPr>
                      <a:endParaRPr lang="en-US" sz="2700" b="1" spc="0" dirty="0">
                        <a:solidFill>
                          <a:srgbClr val="000000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91050"/>
            <a:ext cx="2319970" cy="22117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24216" y="1676400"/>
            <a:ext cx="2343785" cy="51816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619250" y="127000"/>
            <a:ext cx="8105775" cy="1520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algn="ctr">
              <a:buNone/>
            </a:pPr>
            <a:r>
              <a:rPr lang="en-US" sz="3900" b="1" spc="15" dirty="0">
                <a:solidFill>
                  <a:srgbClr val="000000"/>
                </a:solidFill>
                <a:latin typeface="Arial" panose="02020603050405020304" pitchFamily="2"/>
              </a:rPr>
              <a:t>You May Not Realize That You Are Being Watched By the Boss </a:t>
            </a:r>
          </a:p>
        </p:txBody>
      </p:sp>
      <p:graphicFrame>
        <p:nvGraphicFramePr>
          <p:cNvPr id="20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87301"/>
              </p:ext>
            </p:extLst>
          </p:nvPr>
        </p:nvGraphicFramePr>
        <p:xfrm>
          <a:off x="1828800" y="2381250"/>
          <a:ext cx="7905750" cy="4352925"/>
        </p:xfrm>
        <a:graphic>
          <a:graphicData uri="http://schemas.openxmlformats.org/drawingml/2006/table">
            <a:tbl>
              <a:tblPr/>
              <a:tblGrid>
                <a:gridCol w="5744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2925">
                <a:tc>
                  <a:txBody>
                    <a:bodyPr/>
                    <a:lstStyle/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400" b="1" spc="14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Hebrews 4:13 </a:t>
                      </a: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endParaRPr lang="en-US" sz="2800" b="1" spc="14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800" b="1" spc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 Placeholder 159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1D92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62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63" name="Text Placeholder 162"/>
          <p:cNvSpPr>
            <a:spLocks noGrp="1"/>
          </p:cNvSpPr>
          <p:nvPr>
            <p:ph type="body" idx="10"/>
          </p:nvPr>
        </p:nvSpPr>
        <p:spPr>
          <a:xfrm>
            <a:off x="4743450" y="3600451"/>
            <a:ext cx="3533775" cy="1628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0" indent="0">
              <a:lnSpc>
                <a:spcPts val="3300"/>
              </a:lnSpc>
            </a:pPr>
            <a:r>
              <a:rPr lang="en-US" sz="3200" spc="-320" dirty="0">
                <a:solidFill>
                  <a:srgbClr val="F6F9FA"/>
                </a:solidFill>
                <a:latin typeface="Verdana" panose="02020603050405020304" pitchFamily="2"/>
              </a:rPr>
              <a:t>Matthew 28:18</a:t>
            </a:r>
          </a:p>
          <a:p>
            <a:pPr marL="0" indent="0">
              <a:lnSpc>
                <a:spcPts val="3300"/>
              </a:lnSpc>
            </a:pPr>
            <a:r>
              <a:rPr lang="en-US" sz="3200" spc="-320" dirty="0">
                <a:solidFill>
                  <a:srgbClr val="F6F9FA"/>
                </a:solidFill>
                <a:latin typeface="Verdana" panose="02020603050405020304" pitchFamily="2"/>
              </a:rPr>
              <a:t>Hebrews 5:9</a:t>
            </a:r>
          </a:p>
          <a:p>
            <a:pPr marL="0" indent="0">
              <a:lnSpc>
                <a:spcPts val="3300"/>
              </a:lnSpc>
            </a:pPr>
            <a:endParaRPr lang="en-US" sz="2900" spc="-320" dirty="0">
              <a:solidFill>
                <a:srgbClr val="F6F9FA"/>
              </a:solidFill>
              <a:latin typeface="Verdana" panose="02020603050405020304" pitchFamily="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24216" y="1676400"/>
            <a:ext cx="2343785" cy="51816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619250" y="127000"/>
            <a:ext cx="8105775" cy="1520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algn="ctr">
              <a:buNone/>
            </a:pPr>
            <a:r>
              <a:rPr lang="en-US" sz="3900" b="1" spc="15" dirty="0">
                <a:solidFill>
                  <a:srgbClr val="000000"/>
                </a:solidFill>
                <a:latin typeface="Arial" panose="02020603050405020304" pitchFamily="2"/>
              </a:rPr>
              <a:t>You May Not Realize That You Are Being Watched By the Boss </a:t>
            </a:r>
          </a:p>
        </p:txBody>
      </p:sp>
      <p:graphicFrame>
        <p:nvGraphicFramePr>
          <p:cNvPr id="20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12303"/>
              </p:ext>
            </p:extLst>
          </p:nvPr>
        </p:nvGraphicFramePr>
        <p:xfrm>
          <a:off x="1828800" y="2381250"/>
          <a:ext cx="7905750" cy="4352925"/>
        </p:xfrm>
        <a:graphic>
          <a:graphicData uri="http://schemas.openxmlformats.org/drawingml/2006/table">
            <a:tbl>
              <a:tblPr/>
              <a:tblGrid>
                <a:gridCol w="5744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2925">
                <a:tc>
                  <a:txBody>
                    <a:bodyPr/>
                    <a:lstStyle/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800" b="1" spc="14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Hebrews 4:13 </a:t>
                      </a: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endParaRPr lang="en-US" sz="2800" b="1" spc="14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000" b="1" spc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spc="35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Psalm 139:7-12</a:t>
                      </a: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endParaRPr lang="en-US" sz="2800" b="1" spc="35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800" b="1" spc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277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24216" y="1676400"/>
            <a:ext cx="2343785" cy="51816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619250" y="127000"/>
            <a:ext cx="8105775" cy="1520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algn="ctr">
              <a:buNone/>
            </a:pPr>
            <a:r>
              <a:rPr lang="en-US" sz="3900" b="1" spc="15" dirty="0">
                <a:solidFill>
                  <a:srgbClr val="000000"/>
                </a:solidFill>
                <a:latin typeface="Arial" panose="02020603050405020304" pitchFamily="2"/>
              </a:rPr>
              <a:t>You May Not Realize That You Are Being Watched By the Boss </a:t>
            </a:r>
          </a:p>
        </p:txBody>
      </p:sp>
      <p:graphicFrame>
        <p:nvGraphicFramePr>
          <p:cNvPr id="20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78371"/>
              </p:ext>
            </p:extLst>
          </p:nvPr>
        </p:nvGraphicFramePr>
        <p:xfrm>
          <a:off x="1828800" y="2381250"/>
          <a:ext cx="7905750" cy="4352925"/>
        </p:xfrm>
        <a:graphic>
          <a:graphicData uri="http://schemas.openxmlformats.org/drawingml/2006/table">
            <a:tbl>
              <a:tblPr/>
              <a:tblGrid>
                <a:gridCol w="5744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2925">
                <a:tc>
                  <a:txBody>
                    <a:bodyPr/>
                    <a:lstStyle/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800" b="1" spc="14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Hebrews 4:13 </a:t>
                      </a: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endParaRPr lang="en-US" sz="2800" b="1" spc="14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800" b="1" spc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spc="35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Psalm 139:7-12</a:t>
                      </a: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endParaRPr lang="en-US" sz="2800" b="1" spc="35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800" spc="35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4800" b="1" spc="-135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John 3:19-21</a:t>
                      </a: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800" b="1" spc="-135" dirty="0">
                        <a:solidFill>
                          <a:srgbClr val="000000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0944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24216" y="1676400"/>
            <a:ext cx="2343785" cy="51816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619250" y="127000"/>
            <a:ext cx="8105775" cy="1520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algn="ctr">
              <a:buNone/>
            </a:pPr>
            <a:r>
              <a:rPr lang="en-US" sz="3900" b="1" spc="15" dirty="0">
                <a:solidFill>
                  <a:srgbClr val="000000"/>
                </a:solidFill>
                <a:latin typeface="Arial" panose="02020603050405020304" pitchFamily="2"/>
              </a:rPr>
              <a:t>You May Not Realize That You Are Being Watched By the Boss </a:t>
            </a:r>
          </a:p>
        </p:txBody>
      </p:sp>
      <p:graphicFrame>
        <p:nvGraphicFramePr>
          <p:cNvPr id="20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49239"/>
              </p:ext>
            </p:extLst>
          </p:nvPr>
        </p:nvGraphicFramePr>
        <p:xfrm>
          <a:off x="1828800" y="2381250"/>
          <a:ext cx="7905750" cy="4352925"/>
        </p:xfrm>
        <a:graphic>
          <a:graphicData uri="http://schemas.openxmlformats.org/drawingml/2006/table">
            <a:tbl>
              <a:tblPr/>
              <a:tblGrid>
                <a:gridCol w="5744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2925">
                <a:tc>
                  <a:txBody>
                    <a:bodyPr/>
                    <a:lstStyle/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800" b="1" spc="14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Hebrews 4:13 </a:t>
                      </a: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endParaRPr lang="en-US" sz="2800" b="1" spc="14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800" b="1" spc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spc="35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Psalm 139:7-12</a:t>
                      </a: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endParaRPr lang="en-US" sz="2800" b="1" spc="35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800" spc="35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2800" b="1" spc="-135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John 3:19-21</a:t>
                      </a: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endParaRPr lang="en-US" sz="2800" b="1" spc="-135" dirty="0">
                        <a:solidFill>
                          <a:srgbClr val="000000"/>
                        </a:solidFill>
                        <a:latin typeface="Tahoma" panose="02020603050405020304" pitchFamily="2"/>
                      </a:endParaRPr>
                    </a:p>
                    <a:p>
                      <a:pPr marL="0" marR="118554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400" b="1" spc="-135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  <a:r>
                        <a:rPr lang="en-US" sz="4400" b="1" spc="13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Job 34:21-22 </a:t>
                      </a:r>
                      <a:endParaRPr lang="en-US" sz="4400" b="1" spc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6852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88" y="2975554"/>
            <a:ext cx="7258050" cy="4001261"/>
          </a:xfrm>
          <a:prstGeom prst="rect">
            <a:avLst/>
          </a:prstGeom>
        </p:spPr>
      </p:pic>
      <p:pic>
        <p:nvPicPr>
          <p:cNvPr id="5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086851" y="174626"/>
            <a:ext cx="1219201" cy="1987549"/>
          </a:xfrm>
          <a:prstGeom prst="rect">
            <a:avLst/>
          </a:prstGeom>
        </p:spPr>
      </p:pic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600200" y="174626"/>
            <a:ext cx="6038850" cy="825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365760">
              <a:lnSpc>
                <a:spcPts val="3900"/>
              </a:lnSpc>
              <a:spcBef>
                <a:spcPts val="730"/>
              </a:spcBef>
              <a:spcAft>
                <a:spcPts val="32855"/>
              </a:spcAft>
              <a:buFont typeface="Symbol"/>
              <a:buChar char="·"/>
            </a:pPr>
            <a:r>
              <a:rPr lang="en-US" sz="4000" dirty="0">
                <a:solidFill>
                  <a:srgbClr val="000000"/>
                </a:solidFill>
                <a:latin typeface="Tahoma" panose="02020603050405020304" pitchFamily="2"/>
              </a:rPr>
              <a:t>Employees of The Lord</a:t>
            </a:r>
          </a:p>
        </p:txBody>
      </p:sp>
      <p:graphicFrame>
        <p:nvGraphicFramePr>
          <p:cNvPr id="52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25480"/>
              </p:ext>
            </p:extLst>
          </p:nvPr>
        </p:nvGraphicFramePr>
        <p:xfrm>
          <a:off x="1743075" y="1000127"/>
          <a:ext cx="7258050" cy="5381624"/>
        </p:xfrm>
        <a:graphic>
          <a:graphicData uri="http://schemas.openxmlformats.org/drawingml/2006/table">
            <a:tbl>
              <a:tblPr/>
              <a:tblGrid>
                <a:gridCol w="5273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24">
                <a:tc>
                  <a:txBody>
                    <a:bodyPr/>
                    <a:lstStyle/>
                    <a:p>
                      <a:pPr marL="0" marR="0" indent="320040" algn="l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8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Ephesians 6:5-8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57" y="2790826"/>
            <a:ext cx="6999921" cy="4001261"/>
          </a:xfrm>
          <a:prstGeom prst="rect">
            <a:avLst/>
          </a:prstGeom>
        </p:spPr>
      </p:pic>
      <p:pic>
        <p:nvPicPr>
          <p:cNvPr id="5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086851" y="174626"/>
            <a:ext cx="1219201" cy="1987549"/>
          </a:xfrm>
          <a:prstGeom prst="rect">
            <a:avLst/>
          </a:prstGeom>
        </p:spPr>
      </p:pic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600200" y="174626"/>
            <a:ext cx="6038850" cy="825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365760">
              <a:lnSpc>
                <a:spcPts val="3900"/>
              </a:lnSpc>
              <a:spcBef>
                <a:spcPts val="730"/>
              </a:spcBef>
              <a:spcAft>
                <a:spcPts val="32855"/>
              </a:spcAft>
              <a:buFont typeface="Symbol"/>
              <a:buChar char="·"/>
            </a:pPr>
            <a:r>
              <a:rPr lang="en-US" sz="4000" dirty="0">
                <a:solidFill>
                  <a:srgbClr val="000000"/>
                </a:solidFill>
                <a:latin typeface="Tahoma" panose="02020603050405020304" pitchFamily="2"/>
              </a:rPr>
              <a:t>Employees of The Lord</a:t>
            </a:r>
          </a:p>
        </p:txBody>
      </p:sp>
      <p:graphicFrame>
        <p:nvGraphicFramePr>
          <p:cNvPr id="52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50243"/>
              </p:ext>
            </p:extLst>
          </p:nvPr>
        </p:nvGraphicFramePr>
        <p:xfrm>
          <a:off x="1743075" y="1000127"/>
          <a:ext cx="7848600" cy="5381624"/>
        </p:xfrm>
        <a:graphic>
          <a:graphicData uri="http://schemas.openxmlformats.org/drawingml/2006/table">
            <a:tbl>
              <a:tblPr/>
              <a:tblGrid>
                <a:gridCol w="581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24">
                <a:tc>
                  <a:txBody>
                    <a:bodyPr/>
                    <a:lstStyle/>
                    <a:p>
                      <a:pPr marL="0" marR="0" indent="3200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4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Colossians 3:22-25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23907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57" y="2790826"/>
            <a:ext cx="6999921" cy="4001261"/>
          </a:xfrm>
          <a:prstGeom prst="rect">
            <a:avLst/>
          </a:prstGeom>
        </p:spPr>
      </p:pic>
      <p:pic>
        <p:nvPicPr>
          <p:cNvPr id="5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086851" y="174626"/>
            <a:ext cx="1219201" cy="1987549"/>
          </a:xfrm>
          <a:prstGeom prst="rect">
            <a:avLst/>
          </a:prstGeom>
        </p:spPr>
      </p:pic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600200" y="174626"/>
            <a:ext cx="6038850" cy="825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365760">
              <a:lnSpc>
                <a:spcPts val="3900"/>
              </a:lnSpc>
              <a:spcBef>
                <a:spcPts val="730"/>
              </a:spcBef>
              <a:spcAft>
                <a:spcPts val="32855"/>
              </a:spcAft>
              <a:buFont typeface="Symbol"/>
              <a:buChar char="·"/>
            </a:pPr>
            <a:r>
              <a:rPr lang="en-US" sz="4000" dirty="0">
                <a:solidFill>
                  <a:srgbClr val="000000"/>
                </a:solidFill>
                <a:latin typeface="Tahoma" panose="02020603050405020304" pitchFamily="2"/>
              </a:rPr>
              <a:t>Employees of The Lord</a:t>
            </a:r>
          </a:p>
        </p:txBody>
      </p:sp>
      <p:graphicFrame>
        <p:nvGraphicFramePr>
          <p:cNvPr id="52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56267"/>
              </p:ext>
            </p:extLst>
          </p:nvPr>
        </p:nvGraphicFramePr>
        <p:xfrm>
          <a:off x="1743076" y="1000127"/>
          <a:ext cx="7343775" cy="5381624"/>
        </p:xfrm>
        <a:graphic>
          <a:graphicData uri="http://schemas.openxmlformats.org/drawingml/2006/table">
            <a:tbl>
              <a:tblPr/>
              <a:tblGrid>
                <a:gridCol w="533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24">
                <a:tc>
                  <a:txBody>
                    <a:bodyPr/>
                    <a:lstStyle/>
                    <a:p>
                      <a:pPr marL="0" marR="0" indent="3200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8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 Timothy 6:1-2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519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57" y="2790826"/>
            <a:ext cx="6999921" cy="4001261"/>
          </a:xfrm>
          <a:prstGeom prst="rect">
            <a:avLst/>
          </a:prstGeom>
        </p:spPr>
      </p:pic>
      <p:pic>
        <p:nvPicPr>
          <p:cNvPr id="5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086851" y="174626"/>
            <a:ext cx="1219201" cy="1987549"/>
          </a:xfrm>
          <a:prstGeom prst="rect">
            <a:avLst/>
          </a:prstGeom>
        </p:spPr>
      </p:pic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600200" y="174626"/>
            <a:ext cx="6038850" cy="825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365760">
              <a:lnSpc>
                <a:spcPts val="3900"/>
              </a:lnSpc>
              <a:spcBef>
                <a:spcPts val="730"/>
              </a:spcBef>
              <a:spcAft>
                <a:spcPts val="32855"/>
              </a:spcAft>
              <a:buFont typeface="Symbol"/>
              <a:buChar char="·"/>
            </a:pPr>
            <a:r>
              <a:rPr lang="en-US" sz="4000" dirty="0">
                <a:solidFill>
                  <a:srgbClr val="000000"/>
                </a:solidFill>
                <a:latin typeface="Tahoma" panose="02020603050405020304" pitchFamily="2"/>
              </a:rPr>
              <a:t>Employees of The Lord</a:t>
            </a:r>
          </a:p>
        </p:txBody>
      </p:sp>
      <p:graphicFrame>
        <p:nvGraphicFramePr>
          <p:cNvPr id="52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19362"/>
              </p:ext>
            </p:extLst>
          </p:nvPr>
        </p:nvGraphicFramePr>
        <p:xfrm>
          <a:off x="1743076" y="1000127"/>
          <a:ext cx="7343775" cy="5381624"/>
        </p:xfrm>
        <a:graphic>
          <a:graphicData uri="http://schemas.openxmlformats.org/drawingml/2006/table">
            <a:tbl>
              <a:tblPr/>
              <a:tblGrid>
                <a:gridCol w="533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24">
                <a:tc>
                  <a:txBody>
                    <a:bodyPr/>
                    <a:lstStyle/>
                    <a:p>
                      <a:pPr marL="0" marR="0" indent="32004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4800" b="1" spc="0" dirty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 Peter 2:18-20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5665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210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Tahoma</vt:lpstr>
      <vt:lpstr>Verdana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Bill McIlvain</cp:lastModifiedBy>
  <cp:revision>27</cp:revision>
  <dcterms:modified xsi:type="dcterms:W3CDTF">2021-11-06T19:57:12Z</dcterms:modified>
</cp:coreProperties>
</file>