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60" r:id="rId5"/>
    <p:sldId id="259" r:id="rId6"/>
    <p:sldId id="261" r:id="rId7"/>
    <p:sldId id="262" r:id="rId8"/>
    <p:sldId id="263" r:id="rId9"/>
    <p:sldId id="271" r:id="rId10"/>
    <p:sldId id="264" r:id="rId11"/>
    <p:sldId id="265" r:id="rId12"/>
    <p:sldId id="272" r:id="rId13"/>
    <p:sldId id="266" r:id="rId14"/>
    <p:sldId id="267" r:id="rId15"/>
    <p:sldId id="273" r:id="rId16"/>
    <p:sldId id="268" r:id="rId17"/>
    <p:sldId id="269" r:id="rId18"/>
    <p:sldId id="270" r:id="rId1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6" y="3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p:txBody>
          <a:bodyPr/>
          <a:lstStyle/>
          <a:p>
            <a:fld id="{EBEAABD7-0554-48FA-9F95-0792361AA859}" type="datetimeFigureOut">
              <a:rPr lang="en-US" smtClean="0"/>
              <a:pPr/>
              <a:t>2/5/2022</a:t>
            </a:fld>
            <a:endParaRPr lang="en-US"/>
          </a:p>
        </p:txBody>
      </p:sp>
      <p:sp>
        <p:nvSpPr>
          <p:cNvPr id="16" name="Slide Number Placeholder 15"/>
          <p:cNvSpPr>
            <a:spLocks noGrp="1"/>
          </p:cNvSpPr>
          <p:nvPr>
            <p:ph type="sldNum" sz="quarter" idx="11"/>
          </p:nvPr>
        </p:nvSpPr>
        <p:spPr/>
        <p:txBody>
          <a:bodyPr/>
          <a:lstStyle/>
          <a:p>
            <a:fld id="{BA65F670-A3CB-4973-9F2C-5E8F1464B4E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EAABD7-0554-48FA-9F95-0792361AA85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F670-A3CB-4973-9F2C-5E8F1464B4E1}"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EAABD7-0554-48FA-9F95-0792361AA85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F670-A3CB-4973-9F2C-5E8F1464B4E1}"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EBEAABD7-0554-48FA-9F95-0792361AA859}" type="datetimeFigureOut">
              <a:rPr lang="en-US" smtClean="0"/>
              <a:pPr/>
              <a:t>2/5/2022</a:t>
            </a:fld>
            <a:endParaRPr lang="en-US"/>
          </a:p>
        </p:txBody>
      </p:sp>
      <p:sp>
        <p:nvSpPr>
          <p:cNvPr id="15" name="Slide Number Placeholder 14"/>
          <p:cNvSpPr>
            <a:spLocks noGrp="1"/>
          </p:cNvSpPr>
          <p:nvPr>
            <p:ph type="sldNum" sz="quarter" idx="15"/>
          </p:nvPr>
        </p:nvSpPr>
        <p:spPr/>
        <p:txBody>
          <a:bodyPr/>
          <a:lstStyle>
            <a:lvl1pPr algn="ctr">
              <a:defRPr/>
            </a:lvl1pPr>
          </a:lstStyle>
          <a:p>
            <a:fld id="{BA65F670-A3CB-4973-9F2C-5E8F1464B4E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EAABD7-0554-48FA-9F95-0792361AA85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F670-A3CB-4973-9F2C-5E8F1464B4E1}" type="slidenum">
              <a:rPr lang="en-US" smtClean="0"/>
              <a:pPr/>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EAABD7-0554-48FA-9F95-0792361AA859}"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5F670-A3CB-4973-9F2C-5E8F1464B4E1}"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65F670-A3CB-4973-9F2C-5E8F1464B4E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BEAABD7-0554-48FA-9F95-0792361AA859}" type="datetimeFigureOut">
              <a:rPr lang="en-US" smtClean="0"/>
              <a:pPr/>
              <a:t>2/5/2022</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EAABD7-0554-48FA-9F95-0792361AA859}" type="datetimeFigureOut">
              <a:rPr lang="en-US" smtClean="0"/>
              <a:pPr/>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5F670-A3CB-4973-9F2C-5E8F1464B4E1}"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AABD7-0554-48FA-9F95-0792361AA859}" type="datetimeFigureOut">
              <a:rPr lang="en-US" smtClean="0"/>
              <a:pPr/>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5F670-A3CB-4973-9F2C-5E8F1464B4E1}"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BEAABD7-0554-48FA-9F95-0792361AA859}" type="datetimeFigureOut">
              <a:rPr lang="en-US" smtClean="0"/>
              <a:pPr/>
              <a:t>2/5/2022</a:t>
            </a:fld>
            <a:endParaRPr lang="en-US"/>
          </a:p>
        </p:txBody>
      </p:sp>
      <p:sp>
        <p:nvSpPr>
          <p:cNvPr id="9" name="Slide Number Placeholder 8"/>
          <p:cNvSpPr>
            <a:spLocks noGrp="1"/>
          </p:cNvSpPr>
          <p:nvPr>
            <p:ph type="sldNum" sz="quarter" idx="15"/>
          </p:nvPr>
        </p:nvSpPr>
        <p:spPr/>
        <p:txBody>
          <a:bodyPr/>
          <a:lstStyle/>
          <a:p>
            <a:fld id="{BA65F670-A3CB-4973-9F2C-5E8F1464B4E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BEAABD7-0554-48FA-9F95-0792361AA859}" type="datetimeFigureOut">
              <a:rPr lang="en-US" smtClean="0"/>
              <a:pPr/>
              <a:t>2/5/2022</a:t>
            </a:fld>
            <a:endParaRPr lang="en-US"/>
          </a:p>
        </p:txBody>
      </p:sp>
      <p:sp>
        <p:nvSpPr>
          <p:cNvPr id="9" name="Slide Number Placeholder 8"/>
          <p:cNvSpPr>
            <a:spLocks noGrp="1"/>
          </p:cNvSpPr>
          <p:nvPr>
            <p:ph type="sldNum" sz="quarter" idx="11"/>
          </p:nvPr>
        </p:nvSpPr>
        <p:spPr/>
        <p:txBody>
          <a:bodyPr/>
          <a:lstStyle/>
          <a:p>
            <a:fld id="{BA65F670-A3CB-4973-9F2C-5E8F1464B4E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EBEAABD7-0554-48FA-9F95-0792361AA859}" type="datetimeFigureOut">
              <a:rPr lang="en-US" smtClean="0"/>
              <a:pPr/>
              <a:t>2/5/2022</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A65F670-A3CB-4973-9F2C-5E8F1464B4E1}" type="slidenum">
              <a:rPr lang="en-US" smtClean="0"/>
              <a:pPr/>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p:spPr>
      </p:pic>
      <p:sp>
        <p:nvSpPr>
          <p:cNvPr id="3" name="Podnadpis 2"/>
          <p:cNvSpPr>
            <a:spLocks noGrp="1"/>
          </p:cNvSpPr>
          <p:nvPr>
            <p:ph type="subTitle" idx="1"/>
          </p:nvPr>
        </p:nvSpPr>
        <p:spPr>
          <a:xfrm>
            <a:off x="1981200" y="4191000"/>
            <a:ext cx="7086600" cy="651804"/>
          </a:xfrm>
        </p:spPr>
        <p:txBody>
          <a:bodyPr/>
          <a:lstStyle/>
          <a:p>
            <a:r>
              <a:rPr lang="en-US" sz="3200" b="1" dirty="0"/>
              <a:t>Reading - 1 Peter 4:7-19</a:t>
            </a:r>
            <a:endParaRPr lang="sk-SK" sz="2400" dirty="0"/>
          </a:p>
        </p:txBody>
      </p:sp>
      <p:sp>
        <p:nvSpPr>
          <p:cNvPr id="2" name="Nadpis 1"/>
          <p:cNvSpPr>
            <a:spLocks noGrp="1"/>
          </p:cNvSpPr>
          <p:nvPr>
            <p:ph type="ctrTitle"/>
          </p:nvPr>
        </p:nvSpPr>
        <p:spPr/>
        <p:txBody>
          <a:bodyPr/>
          <a:lstStyle/>
          <a:p>
            <a:pPr hangingPunct="0"/>
            <a:r>
              <a:rPr sz="5400" b="1" dirty="0"/>
              <a:t>The "New" Ten Commandments</a:t>
            </a:r>
            <a:endParaRPr lang="sk-SK" sz="5400" dirty="0"/>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sz="2800" b="1" i="1" dirty="0"/>
              <a:t>"As each one has received a gift, employ it in serving one another, as good stewards of the manifold grace of God.“</a:t>
            </a:r>
            <a:endParaRPr lang="en-US" sz="2800" dirty="0"/>
          </a:p>
          <a:p>
            <a:pPr hangingPunct="0"/>
            <a:r>
              <a:rPr lang="en-US" sz="4000" dirty="0"/>
              <a:t> </a:t>
            </a:r>
            <a:r>
              <a:rPr lang="en-US" sz="5400" b="1" i="1" dirty="0"/>
              <a:t>(Romans 12:9-16)</a:t>
            </a:r>
            <a:endParaRPr lang="en-US" sz="5400" dirty="0"/>
          </a:p>
          <a:p>
            <a:pPr hangingPunct="0"/>
            <a:r>
              <a:rPr lang="en-US" sz="3600" dirty="0"/>
              <a:t>It is not being a good steward to bury one's talent</a:t>
            </a:r>
          </a:p>
          <a:p>
            <a:pPr>
              <a:buNone/>
            </a:pPr>
            <a:endParaRPr lang="en-US" dirty="0"/>
          </a:p>
        </p:txBody>
      </p:sp>
      <p:sp>
        <p:nvSpPr>
          <p:cNvPr id="3" name="Title 2"/>
          <p:cNvSpPr>
            <a:spLocks noGrp="1"/>
          </p:cNvSpPr>
          <p:nvPr>
            <p:ph type="title"/>
          </p:nvPr>
        </p:nvSpPr>
        <p:spPr/>
        <p:txBody>
          <a:bodyPr>
            <a:normAutofit/>
          </a:bodyPr>
          <a:lstStyle/>
          <a:p>
            <a:r>
              <a:rPr sz="4800" b="1" u="sng" cap="all" dirty="0"/>
              <a:t>BE GOOD STEWARDs (vs.10) </a:t>
            </a:r>
            <a:endParaRPr lang="en-US" sz="4800" dirty="0"/>
          </a:p>
        </p:txBody>
      </p:sp>
      <p:pic>
        <p:nvPicPr>
          <p:cNvPr id="5" name="Picture 4">
            <a:extLst>
              <a:ext uri="{FF2B5EF4-FFF2-40B4-BE49-F238E27FC236}">
                <a16:creationId xmlns:a16="http://schemas.microsoft.com/office/drawing/2014/main" id="{DF1EE34F-3E42-4347-8277-BC3866C40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4051837"/>
            <a:ext cx="3733800" cy="2796746"/>
          </a:xfrm>
          <a:prstGeom prst="rect">
            <a:avLst/>
          </a:prstGeom>
        </p:spPr>
      </p:pic>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b="1" i="1" dirty="0"/>
              <a:t>“Prophesy” </a:t>
            </a:r>
            <a:r>
              <a:rPr lang="en-US" dirty="0"/>
              <a:t>Because </a:t>
            </a:r>
            <a:r>
              <a:rPr lang="en-US" b="1" i="1" dirty="0"/>
              <a:t>"the end of all things is at hand,“</a:t>
            </a:r>
            <a:r>
              <a:rPr lang="en-US" dirty="0"/>
              <a:t>  </a:t>
            </a:r>
          </a:p>
          <a:p>
            <a:pPr hangingPunct="0"/>
            <a:r>
              <a:rPr lang="en-US" sz="3600" dirty="0"/>
              <a:t>We do not have the luxury of each going his own way and doing his own thing. </a:t>
            </a:r>
            <a:r>
              <a:rPr lang="en-US" sz="3600" b="1" i="1" dirty="0"/>
              <a:t>(1 Timothy 4:16)</a:t>
            </a:r>
            <a:endParaRPr lang="en-US" sz="3600" dirty="0"/>
          </a:p>
        </p:txBody>
      </p:sp>
      <p:sp>
        <p:nvSpPr>
          <p:cNvPr id="3" name="Title 2"/>
          <p:cNvSpPr>
            <a:spLocks noGrp="1"/>
          </p:cNvSpPr>
          <p:nvPr>
            <p:ph type="title"/>
          </p:nvPr>
        </p:nvSpPr>
        <p:spPr/>
        <p:txBody>
          <a:bodyPr>
            <a:normAutofit/>
          </a:bodyPr>
          <a:lstStyle/>
          <a:p>
            <a:r>
              <a:rPr b="1" u="sng" cap="all"/>
              <a:t>SPEAK AS THE UTTERANCES OF GOD (vs.11)</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000" r="3333" b="35555"/>
          <a:stretch/>
        </p:blipFill>
        <p:spPr>
          <a:xfrm>
            <a:off x="228600" y="3418490"/>
            <a:ext cx="6106886" cy="3439510"/>
          </a:xfrm>
          <a:prstGeom prst="rect">
            <a:avLst/>
          </a:prstGeom>
        </p:spPr>
      </p:pic>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a:scene3d>
            <a:camera prst="orthographicFront"/>
            <a:lightRig rig="threePt" dir="t"/>
          </a:scene3d>
          <a:sp3d prstMaterial="clear"/>
        </p:spPr>
      </p:pic>
      <p:sp>
        <p:nvSpPr>
          <p:cNvPr id="5" name="Content Placeholder 4"/>
          <p:cNvSpPr>
            <a:spLocks noGrp="1"/>
          </p:cNvSpPr>
          <p:nvPr>
            <p:ph idx="1"/>
          </p:nvPr>
        </p:nvSpPr>
        <p:spPr>
          <a:xfrm>
            <a:off x="2667000" y="1981200"/>
            <a:ext cx="6934200" cy="4114800"/>
          </a:xfrm>
        </p:spPr>
        <p:txBody>
          <a:bodyPr>
            <a:normAutofit/>
          </a:bodyPr>
          <a:lstStyle/>
          <a:p>
            <a:pPr>
              <a:buNone/>
            </a:pPr>
            <a:r>
              <a:rPr lang="en-US" sz="4800" b="1" i="1" dirty="0"/>
              <a:t>"The end of all things is at hand; therefore..."</a:t>
            </a:r>
            <a:endParaRPr lang="en-US" sz="4800" dirty="0"/>
          </a:p>
        </p:txBody>
      </p:sp>
      <p:sp>
        <p:nvSpPr>
          <p:cNvPr id="2" name="Nadpis 1"/>
          <p:cNvSpPr>
            <a:spLocks noGrp="1"/>
          </p:cNvSpPr>
          <p:nvPr>
            <p:ph type="title"/>
          </p:nvPr>
        </p:nvSpPr>
        <p:spPr/>
        <p:txBody>
          <a:bodyPr>
            <a:noAutofit/>
          </a:bodyPr>
          <a:lstStyle/>
          <a:p>
            <a:pPr hangingPunct="0"/>
            <a:r>
              <a:rPr sz="2800"/>
              <a:t> </a:t>
            </a:r>
            <a:endParaRPr lang="sk-SK" sz="4800" dirty="0"/>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9220200" cy="4572000"/>
          </a:xfrm>
        </p:spPr>
        <p:txBody>
          <a:bodyPr>
            <a:normAutofit/>
          </a:bodyPr>
          <a:lstStyle/>
          <a:p>
            <a:pPr hangingPunct="0"/>
            <a:r>
              <a:rPr lang="en-US" sz="2800" b="1" i="1" dirty="0"/>
              <a:t>Beloved, do not be surprised at the fiery ordeal among you, which comes upon you for your testing, as though some strange thing were happening to you.“</a:t>
            </a:r>
            <a:endParaRPr lang="en-US" sz="2800" dirty="0"/>
          </a:p>
          <a:p>
            <a:pPr hangingPunct="0"/>
            <a:r>
              <a:rPr lang="en-US" sz="3200" dirty="0"/>
              <a:t>Jesus had explained that it would be this way: </a:t>
            </a:r>
            <a:r>
              <a:rPr lang="en-US" sz="4400" b="1" i="1" dirty="0"/>
              <a:t>(John 15:18-20)</a:t>
            </a:r>
            <a:endParaRPr lang="en-US" sz="4400" dirty="0"/>
          </a:p>
          <a:p>
            <a:r>
              <a:rPr lang="en-US" sz="3200" dirty="0"/>
              <a:t>In hard times you </a:t>
            </a:r>
            <a:r>
              <a:rPr lang="en-US" sz="3200" u="sng" dirty="0"/>
              <a:t>need</a:t>
            </a:r>
            <a:r>
              <a:rPr lang="en-US" sz="3200" dirty="0"/>
              <a:t> your faith as much as ever.  </a:t>
            </a:r>
            <a:r>
              <a:rPr lang="en-US" sz="4400" b="1" i="1" dirty="0"/>
              <a:t>(1 John 5:2-5)</a:t>
            </a:r>
            <a:endParaRPr lang="en-US" sz="4400" dirty="0"/>
          </a:p>
        </p:txBody>
      </p:sp>
      <p:sp>
        <p:nvSpPr>
          <p:cNvPr id="3" name="Title 2"/>
          <p:cNvSpPr>
            <a:spLocks noGrp="1"/>
          </p:cNvSpPr>
          <p:nvPr>
            <p:ph type="title"/>
          </p:nvPr>
        </p:nvSpPr>
        <p:spPr/>
        <p:txBody>
          <a:bodyPr>
            <a:normAutofit fontScale="90000"/>
          </a:bodyPr>
          <a:lstStyle/>
          <a:p>
            <a:r>
              <a:rPr b="1" u="sng" cap="all"/>
              <a:t>BE NOT SURPRISED AT FIERY ORDEALS (vs.12)</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991600" cy="4572000"/>
          </a:xfrm>
        </p:spPr>
        <p:txBody>
          <a:bodyPr>
            <a:normAutofit/>
          </a:bodyPr>
          <a:lstStyle/>
          <a:p>
            <a:pPr hangingPunct="0"/>
            <a:r>
              <a:rPr lang="en-US" sz="2800" b="1" i="1" dirty="0"/>
              <a:t>"...but if anyone suffers as a Christian, let him not feel ashamed...“</a:t>
            </a:r>
            <a:endParaRPr lang="en-US" sz="2800" dirty="0"/>
          </a:p>
          <a:p>
            <a:pPr hangingPunct="0"/>
            <a:r>
              <a:rPr lang="en-US" sz="2800" dirty="0"/>
              <a:t>There is absolutely nothing in the gospel to be ashamed of. </a:t>
            </a:r>
            <a:r>
              <a:rPr lang="en-US" sz="2800" b="1" i="1" dirty="0"/>
              <a:t>(Romans 1:16)</a:t>
            </a:r>
          </a:p>
          <a:p>
            <a:pPr hangingPunct="0"/>
            <a:r>
              <a:rPr lang="en-US" sz="2800" dirty="0"/>
              <a:t> Anyone is a disgrace to the name "Christian" if they are afraid to tell others about Him.  </a:t>
            </a:r>
          </a:p>
          <a:p>
            <a:pPr algn="ctr" hangingPunct="0">
              <a:buNone/>
            </a:pPr>
            <a:r>
              <a:rPr lang="en-US" sz="2800" b="1" dirty="0">
                <a:solidFill>
                  <a:schemeClr val="bg1"/>
                </a:solidFill>
              </a:rPr>
              <a:t>If one-tenth of what you believe is true, you ought to be ten times as excited as you are.</a:t>
            </a:r>
          </a:p>
          <a:p>
            <a:endParaRPr lang="en-US" dirty="0"/>
          </a:p>
        </p:txBody>
      </p:sp>
      <p:sp>
        <p:nvSpPr>
          <p:cNvPr id="3" name="Title 2"/>
          <p:cNvSpPr>
            <a:spLocks noGrp="1"/>
          </p:cNvSpPr>
          <p:nvPr>
            <p:ph type="title"/>
          </p:nvPr>
        </p:nvSpPr>
        <p:spPr/>
        <p:txBody>
          <a:bodyPr>
            <a:normAutofit/>
          </a:bodyPr>
          <a:lstStyle/>
          <a:p>
            <a:r>
              <a:rPr b="1" u="sng" cap="all"/>
              <a:t>don’t BE ASHAMED (vs.16)</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375" t="8333" r="11459" b="11112"/>
          <a:stretch/>
        </p:blipFill>
        <p:spPr>
          <a:xfrm>
            <a:off x="9296400" y="76200"/>
            <a:ext cx="2730062" cy="2083468"/>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a:scene3d>
            <a:camera prst="orthographicFront"/>
            <a:lightRig rig="threePt" dir="t"/>
          </a:scene3d>
          <a:sp3d prstMaterial="clear"/>
        </p:spPr>
      </p:pic>
      <p:sp>
        <p:nvSpPr>
          <p:cNvPr id="5" name="Content Placeholder 4"/>
          <p:cNvSpPr>
            <a:spLocks noGrp="1"/>
          </p:cNvSpPr>
          <p:nvPr>
            <p:ph idx="1"/>
          </p:nvPr>
        </p:nvSpPr>
        <p:spPr>
          <a:xfrm>
            <a:off x="2667000" y="1981200"/>
            <a:ext cx="6934200" cy="4114800"/>
          </a:xfrm>
        </p:spPr>
        <p:txBody>
          <a:bodyPr>
            <a:normAutofit/>
          </a:bodyPr>
          <a:lstStyle/>
          <a:p>
            <a:pPr>
              <a:buNone/>
            </a:pPr>
            <a:r>
              <a:rPr lang="en-US" sz="4800" b="1" i="1" dirty="0"/>
              <a:t>"The end of all things is at hand; therefore..."</a:t>
            </a:r>
            <a:endParaRPr lang="en-US" sz="4800" dirty="0"/>
          </a:p>
        </p:txBody>
      </p:sp>
      <p:sp>
        <p:nvSpPr>
          <p:cNvPr id="2" name="Nadpis 1"/>
          <p:cNvSpPr>
            <a:spLocks noGrp="1"/>
          </p:cNvSpPr>
          <p:nvPr>
            <p:ph type="title"/>
          </p:nvPr>
        </p:nvSpPr>
        <p:spPr/>
        <p:txBody>
          <a:bodyPr>
            <a:noAutofit/>
          </a:bodyPr>
          <a:lstStyle/>
          <a:p>
            <a:pPr hangingPunct="0"/>
            <a:r>
              <a:rPr sz="2800"/>
              <a:t> </a:t>
            </a:r>
            <a:endParaRPr lang="sk-SK" sz="4800" dirty="0"/>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dirty="0"/>
              <a:t>It is much better to be persecuted for righteousness than it is to be the persecutor!</a:t>
            </a:r>
          </a:p>
          <a:p>
            <a:pPr hangingPunct="0"/>
            <a:r>
              <a:rPr lang="en-US" sz="4000" dirty="0"/>
              <a:t>Note the example of the apostles: </a:t>
            </a:r>
            <a:r>
              <a:rPr lang="en-US" sz="4000" b="1" i="1" dirty="0"/>
              <a:t>"So they went on their way from the presence of the council, rejoicing that they had been counted worthy to suffer shame in His name." (Acts 5:41).</a:t>
            </a:r>
            <a:endParaRPr lang="en-US" sz="4000" dirty="0"/>
          </a:p>
          <a:p>
            <a:endParaRPr lang="en-US" dirty="0"/>
          </a:p>
        </p:txBody>
      </p:sp>
      <p:sp>
        <p:nvSpPr>
          <p:cNvPr id="3" name="Title 2"/>
          <p:cNvSpPr>
            <a:spLocks noGrp="1"/>
          </p:cNvSpPr>
          <p:nvPr>
            <p:ph type="title"/>
          </p:nvPr>
        </p:nvSpPr>
        <p:spPr/>
        <p:txBody>
          <a:bodyPr>
            <a:normAutofit/>
          </a:bodyPr>
          <a:lstStyle/>
          <a:p>
            <a:r>
              <a:rPr b="1" u="sng" cap="all"/>
              <a:t>GLORIFY GOD (vs.16)</a:t>
            </a:r>
            <a:endParaRPr lang="en-US" dirty="0"/>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b="1" i="1" dirty="0"/>
              <a:t>"Therefore, let those who suffer according to the will of God entrust their souls to a faithful Creator in doing what is right."</a:t>
            </a:r>
            <a:r>
              <a:rPr lang="en-US" dirty="0"/>
              <a:t> </a:t>
            </a:r>
          </a:p>
          <a:p>
            <a:pPr hangingPunct="0"/>
            <a:r>
              <a:rPr lang="en-US" dirty="0"/>
              <a:t>Whatever the cost, whatever the sacrifice, even unto death, the disciple knows that by faith he is secure. </a:t>
            </a:r>
          </a:p>
          <a:p>
            <a:pPr hangingPunct="0"/>
            <a:r>
              <a:rPr lang="en-US" sz="3600" b="1" i="1" dirty="0"/>
              <a:t>"I will </a:t>
            </a:r>
            <a:r>
              <a:rPr lang="en-US" sz="3600" b="1" i="1" u="sng" dirty="0"/>
              <a:t>never</a:t>
            </a:r>
            <a:r>
              <a:rPr lang="en-US" sz="3600" b="1" i="1" dirty="0"/>
              <a:t> desert you, nor will I ever forsake you." (Hebrews 13:5)</a:t>
            </a:r>
            <a:endParaRPr lang="en-US" sz="3600" dirty="0"/>
          </a:p>
          <a:p>
            <a:endParaRPr lang="en-US" dirty="0"/>
          </a:p>
        </p:txBody>
      </p:sp>
      <p:sp>
        <p:nvSpPr>
          <p:cNvPr id="3" name="Title 2"/>
          <p:cNvSpPr>
            <a:spLocks noGrp="1"/>
          </p:cNvSpPr>
          <p:nvPr>
            <p:ph type="title"/>
          </p:nvPr>
        </p:nvSpPr>
        <p:spPr/>
        <p:txBody>
          <a:bodyPr>
            <a:normAutofit/>
          </a:bodyPr>
          <a:lstStyle/>
          <a:p>
            <a:r>
              <a:rPr b="1" u="sng" cap="all"/>
              <a:t>ENTRUST YOUR SOUL TO GOD </a:t>
            </a:r>
            <a:r>
              <a:rPr sz="3200" b="1" u="sng" cap="all"/>
              <a:t>(vs.19)</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11" t="7777" r="1111" b="21111"/>
          <a:stretch/>
        </p:blipFill>
        <p:spPr>
          <a:xfrm>
            <a:off x="7772400" y="4786745"/>
            <a:ext cx="2743200" cy="19950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p:spPr>
      </p:pic>
      <p:sp>
        <p:nvSpPr>
          <p:cNvPr id="3" name="Podnadpis 2"/>
          <p:cNvSpPr>
            <a:spLocks noGrp="1"/>
          </p:cNvSpPr>
          <p:nvPr>
            <p:ph type="subTitle" idx="1"/>
          </p:nvPr>
        </p:nvSpPr>
        <p:spPr>
          <a:xfrm>
            <a:off x="2590800" y="4191000"/>
            <a:ext cx="7086600" cy="1752600"/>
          </a:xfrm>
        </p:spPr>
        <p:txBody>
          <a:bodyPr/>
          <a:lstStyle/>
          <a:p>
            <a:r>
              <a:rPr lang="en-US" sz="3200" dirty="0"/>
              <a:t>Are you ready to </a:t>
            </a:r>
            <a:r>
              <a:rPr lang="en-US" sz="3200" b="1" i="1" dirty="0"/>
              <a:t>"entrust your soul to faithful creator in doing what is right”?</a:t>
            </a:r>
            <a:endParaRPr lang="sk-SK" sz="2400" dirty="0"/>
          </a:p>
        </p:txBody>
      </p:sp>
      <p:sp>
        <p:nvSpPr>
          <p:cNvPr id="2" name="Nadpis 1"/>
          <p:cNvSpPr>
            <a:spLocks noGrp="1"/>
          </p:cNvSpPr>
          <p:nvPr>
            <p:ph type="ctrTitle"/>
          </p:nvPr>
        </p:nvSpPr>
        <p:spPr/>
        <p:txBody>
          <a:bodyPr/>
          <a:lstStyle/>
          <a:p>
            <a:pPr lvl="0" hangingPunct="0"/>
            <a:r>
              <a:rPr sz="5400" b="1"/>
              <a:t>Jesus is coming again.</a:t>
            </a:r>
            <a:br>
              <a:rPr b="1"/>
            </a:br>
            <a:endParaRPr lang="sk-SK" dirty="0"/>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a:scene3d>
            <a:camera prst="orthographicFront"/>
            <a:lightRig rig="threePt" dir="t"/>
          </a:scene3d>
          <a:sp3d prstMaterial="clear"/>
        </p:spPr>
      </p:pic>
      <p:sp>
        <p:nvSpPr>
          <p:cNvPr id="2" name="Nadpis 1"/>
          <p:cNvSpPr>
            <a:spLocks noGrp="1"/>
          </p:cNvSpPr>
          <p:nvPr>
            <p:ph type="title"/>
          </p:nvPr>
        </p:nvSpPr>
        <p:spPr>
          <a:xfrm>
            <a:off x="2286000" y="457200"/>
            <a:ext cx="7924800" cy="5638800"/>
          </a:xfrm>
        </p:spPr>
        <p:txBody>
          <a:bodyPr>
            <a:noAutofit/>
          </a:bodyPr>
          <a:lstStyle/>
          <a:p>
            <a:pPr hangingPunct="0"/>
            <a:r>
              <a:rPr sz="3200" b="1" i="1"/>
              <a:t>"</a:t>
            </a:r>
            <a:r>
              <a:rPr sz="2800" b="1" i="1"/>
              <a:t>Thou shalt be of sound judgment"</a:t>
            </a:r>
            <a:br>
              <a:rPr sz="2800"/>
            </a:br>
            <a:r>
              <a:rPr sz="2800" b="1" i="1"/>
              <a:t>"Thou shalt be of sober spirit for the purpose of prayer"</a:t>
            </a:r>
            <a:br>
              <a:rPr sz="2800"/>
            </a:br>
            <a:r>
              <a:rPr sz="2800" b="1" i="1"/>
              <a:t>"Thou shalt keep fervent in your love toward one another"</a:t>
            </a:r>
            <a:br>
              <a:rPr sz="2800"/>
            </a:br>
            <a:r>
              <a:rPr sz="2800" b="1" i="1"/>
              <a:t>"Thou shalt be hospitable"</a:t>
            </a:r>
            <a:br>
              <a:rPr sz="2800"/>
            </a:br>
            <a:r>
              <a:rPr sz="2800" b="1" i="1"/>
              <a:t>“Thou shalt be good stewards of God's gifts"</a:t>
            </a:r>
            <a:br>
              <a:rPr sz="2800"/>
            </a:br>
            <a:r>
              <a:rPr sz="2800" b="1" i="1"/>
              <a:t>"Thou shalt speak as the oracles of God"</a:t>
            </a:r>
            <a:br>
              <a:rPr sz="2800"/>
            </a:br>
            <a:r>
              <a:rPr sz="2800" b="1" i="1"/>
              <a:t>"Thou shalt not be surprised at fiery ordeals"</a:t>
            </a:r>
            <a:br>
              <a:rPr sz="2800"/>
            </a:br>
            <a:r>
              <a:rPr sz="2800" b="1" i="1"/>
              <a:t>"Thou shalt not be ashamed to suffer as a Christian"</a:t>
            </a:r>
            <a:br>
              <a:rPr sz="2800"/>
            </a:br>
            <a:r>
              <a:rPr sz="2800" b="1" i="1"/>
              <a:t>"Thou shalt glorify God in the name 'Christian'"</a:t>
            </a:r>
            <a:br>
              <a:rPr sz="2800"/>
            </a:br>
            <a:r>
              <a:rPr sz="2800" b="1" i="1"/>
              <a:t>"Thou shalt entrust thy soul unto God"</a:t>
            </a:r>
            <a:r>
              <a:rPr sz="2800"/>
              <a:t>   </a:t>
            </a:r>
            <a:endParaRPr lang="sk-SK" sz="4800" dirty="0"/>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sz="3600" dirty="0"/>
              <a:t>The N.T. talks about the last days.  </a:t>
            </a:r>
            <a:r>
              <a:rPr lang="en-US" sz="4000" b="1" i="1" dirty="0"/>
              <a:t>(Acts 2:16-17) </a:t>
            </a:r>
            <a:endParaRPr lang="en-US" sz="4000" dirty="0"/>
          </a:p>
          <a:p>
            <a:pPr hangingPunct="0"/>
            <a:r>
              <a:rPr lang="en-US" sz="4400" b="1" i="1" dirty="0"/>
              <a:t>(Hebrews 1:1-2) </a:t>
            </a:r>
            <a:r>
              <a:rPr lang="en-US" sz="4400" dirty="0"/>
              <a:t> </a:t>
            </a:r>
          </a:p>
          <a:p>
            <a:pPr hangingPunct="0"/>
            <a:r>
              <a:rPr lang="en-US" sz="4000" dirty="0"/>
              <a:t>Jesus' coming will mark the end of this world as we know it.  </a:t>
            </a:r>
          </a:p>
          <a:p>
            <a:pPr marL="0" indent="0" hangingPunct="0">
              <a:buNone/>
            </a:pPr>
            <a:r>
              <a:rPr lang="en-US" sz="4400" b="1" i="1" dirty="0"/>
              <a:t>(2 Peter 3:8-14)</a:t>
            </a:r>
            <a:endParaRPr lang="en-US" sz="4400" dirty="0"/>
          </a:p>
        </p:txBody>
      </p:sp>
      <p:sp>
        <p:nvSpPr>
          <p:cNvPr id="3" name="Title 2"/>
          <p:cNvSpPr>
            <a:spLocks noGrp="1"/>
          </p:cNvSpPr>
          <p:nvPr>
            <p:ph type="title"/>
          </p:nvPr>
        </p:nvSpPr>
        <p:spPr/>
        <p:txBody>
          <a:bodyPr>
            <a:normAutofit fontScale="90000"/>
          </a:bodyPr>
          <a:lstStyle/>
          <a:p>
            <a:r>
              <a:t>These Commandments relate to the fact that Jesus could come again at any time. </a:t>
            </a:r>
            <a:endParaRPr lang="en-US" dirty="0"/>
          </a:p>
        </p:txBody>
      </p:sp>
      <p:pic>
        <p:nvPicPr>
          <p:cNvPr id="5" name="Picture 4">
            <a:extLst>
              <a:ext uri="{FF2B5EF4-FFF2-40B4-BE49-F238E27FC236}">
                <a16:creationId xmlns:a16="http://schemas.microsoft.com/office/drawing/2014/main" id="{50F1AFC4-68F6-471F-A14B-D11C2E68F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9" y="3657600"/>
            <a:ext cx="5697415" cy="27432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a:scene3d>
            <a:camera prst="orthographicFront"/>
            <a:lightRig rig="threePt" dir="t"/>
          </a:scene3d>
          <a:sp3d prstMaterial="clear"/>
        </p:spPr>
      </p:pic>
      <p:sp>
        <p:nvSpPr>
          <p:cNvPr id="5" name="Content Placeholder 4"/>
          <p:cNvSpPr>
            <a:spLocks noGrp="1"/>
          </p:cNvSpPr>
          <p:nvPr>
            <p:ph idx="1"/>
          </p:nvPr>
        </p:nvSpPr>
        <p:spPr>
          <a:xfrm>
            <a:off x="2590800" y="1981200"/>
            <a:ext cx="7162800" cy="4114800"/>
          </a:xfrm>
        </p:spPr>
        <p:txBody>
          <a:bodyPr>
            <a:normAutofit/>
          </a:bodyPr>
          <a:lstStyle/>
          <a:p>
            <a:pPr>
              <a:buNone/>
            </a:pPr>
            <a:r>
              <a:rPr lang="en-US" sz="4800" dirty="0"/>
              <a:t>The "ten commandments" begin with the statement </a:t>
            </a:r>
            <a:r>
              <a:rPr lang="en-US" sz="4800" b="1" i="1" dirty="0"/>
              <a:t>"The end of all things is at hand; therefore..."</a:t>
            </a:r>
            <a:endParaRPr lang="en-US" sz="4800" dirty="0"/>
          </a:p>
        </p:txBody>
      </p:sp>
      <p:sp>
        <p:nvSpPr>
          <p:cNvPr id="2" name="Nadpis 1"/>
          <p:cNvSpPr>
            <a:spLocks noGrp="1"/>
          </p:cNvSpPr>
          <p:nvPr>
            <p:ph type="title"/>
          </p:nvPr>
        </p:nvSpPr>
        <p:spPr/>
        <p:txBody>
          <a:bodyPr>
            <a:noAutofit/>
          </a:bodyPr>
          <a:lstStyle/>
          <a:p>
            <a:pPr hangingPunct="0"/>
            <a:r>
              <a:rPr sz="2800" dirty="0"/>
              <a:t> </a:t>
            </a:r>
            <a:endParaRPr lang="sk-SK" sz="4800" dirty="0"/>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447800"/>
            <a:ext cx="6705600" cy="4953000"/>
          </a:xfrm>
        </p:spPr>
        <p:txBody>
          <a:bodyPr>
            <a:normAutofit/>
          </a:bodyPr>
          <a:lstStyle/>
          <a:p>
            <a:pPr hangingPunct="0"/>
            <a:r>
              <a:rPr lang="en-US" dirty="0"/>
              <a:t> </a:t>
            </a:r>
            <a:r>
              <a:rPr lang="en-US" sz="2800" dirty="0"/>
              <a:t>Good decisions are not often made abruptly, in anger or surprise. </a:t>
            </a:r>
          </a:p>
          <a:p>
            <a:pPr hangingPunct="0"/>
            <a:r>
              <a:rPr lang="en-US" sz="2800" dirty="0"/>
              <a:t> There are more important considerations to life than how much he possesses. </a:t>
            </a:r>
            <a:r>
              <a:rPr lang="en-US" sz="2800" b="1" i="1" dirty="0"/>
              <a:t>(LUKE 12:15).</a:t>
            </a:r>
            <a:endParaRPr lang="en-US" sz="2800" dirty="0"/>
          </a:p>
          <a:p>
            <a:pPr hangingPunct="0"/>
            <a:r>
              <a:rPr lang="en-US" sz="2800" dirty="0"/>
              <a:t> A decision that makes you richer but takes you farther away from God is not one that comes from sound judgment.</a:t>
            </a:r>
          </a:p>
          <a:p>
            <a:endParaRPr lang="en-US" dirty="0"/>
          </a:p>
        </p:txBody>
      </p:sp>
      <p:sp>
        <p:nvSpPr>
          <p:cNvPr id="3" name="Title 2"/>
          <p:cNvSpPr>
            <a:spLocks noGrp="1"/>
          </p:cNvSpPr>
          <p:nvPr>
            <p:ph type="title"/>
          </p:nvPr>
        </p:nvSpPr>
        <p:spPr/>
        <p:txBody>
          <a:bodyPr>
            <a:normAutofit/>
          </a:bodyPr>
          <a:lstStyle/>
          <a:p>
            <a:r>
              <a:rPr b="1" u="sng" cap="all"/>
              <a:t>BE OF SOUND JUDGMENT (vs.7)</a:t>
            </a:r>
            <a:endParaRPr lang="en-US" dirty="0"/>
          </a:p>
        </p:txBody>
      </p:sp>
      <p:pic>
        <p:nvPicPr>
          <p:cNvPr id="4" name="Picture 3" descr="thinking man.jpg"/>
          <p:cNvPicPr>
            <a:picLocks noChangeAspect="1"/>
          </p:cNvPicPr>
          <p:nvPr/>
        </p:nvPicPr>
        <p:blipFill>
          <a:blip r:embed="rId2"/>
          <a:stretch>
            <a:fillRect/>
          </a:stretch>
        </p:blipFill>
        <p:spPr>
          <a:xfrm>
            <a:off x="838200" y="1524000"/>
            <a:ext cx="3048000" cy="3048000"/>
          </a:xfrm>
          <a:prstGeom prst="rect">
            <a:avLst/>
          </a:prstGeom>
        </p:spPr>
      </p:pic>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sz="3200" dirty="0"/>
              <a:t>Even though life has its upheavals, the Christian is to remain calm. </a:t>
            </a:r>
            <a:r>
              <a:rPr lang="en-US" sz="3600" b="1" i="1" dirty="0"/>
              <a:t>(James 1:2-8) </a:t>
            </a:r>
          </a:p>
          <a:p>
            <a:pPr algn="ctr" hangingPunct="0">
              <a:buNone/>
            </a:pPr>
            <a:r>
              <a:rPr lang="en-US" sz="2800" b="1" dirty="0">
                <a:solidFill>
                  <a:schemeClr val="bg1"/>
                </a:solidFill>
              </a:rPr>
              <a:t>How to distinguish between being tempted and being tested or tried:</a:t>
            </a:r>
          </a:p>
          <a:p>
            <a:pPr hangingPunct="0"/>
            <a:r>
              <a:rPr lang="en-US" sz="2800" dirty="0"/>
              <a:t>"Tempted" conveys the idea of appealing to the </a:t>
            </a:r>
            <a:r>
              <a:rPr lang="en-US" sz="2800" b="1" u="sng" dirty="0">
                <a:solidFill>
                  <a:schemeClr val="bg1"/>
                </a:solidFill>
              </a:rPr>
              <a:t>worst</a:t>
            </a:r>
            <a:r>
              <a:rPr lang="en-US" sz="2800" dirty="0">
                <a:solidFill>
                  <a:schemeClr val="bg1"/>
                </a:solidFill>
              </a:rPr>
              <a:t> </a:t>
            </a:r>
            <a:r>
              <a:rPr lang="en-US" sz="2800" dirty="0"/>
              <a:t>part of man  </a:t>
            </a:r>
          </a:p>
          <a:p>
            <a:r>
              <a:rPr lang="en-US" sz="2800" dirty="0"/>
              <a:t>“Tested” means an appeal to the </a:t>
            </a:r>
            <a:r>
              <a:rPr lang="en-US" sz="2800" b="1" u="sng" dirty="0">
                <a:solidFill>
                  <a:schemeClr val="bg1"/>
                </a:solidFill>
              </a:rPr>
              <a:t>better</a:t>
            </a:r>
            <a:r>
              <a:rPr lang="en-US" sz="2800" dirty="0"/>
              <a:t> part of man</a:t>
            </a:r>
          </a:p>
        </p:txBody>
      </p:sp>
      <p:sp>
        <p:nvSpPr>
          <p:cNvPr id="3" name="Title 2"/>
          <p:cNvSpPr>
            <a:spLocks noGrp="1"/>
          </p:cNvSpPr>
          <p:nvPr>
            <p:ph type="title"/>
          </p:nvPr>
        </p:nvSpPr>
        <p:spPr>
          <a:xfrm>
            <a:off x="609600" y="152400"/>
            <a:ext cx="8458200" cy="1219200"/>
          </a:xfrm>
        </p:spPr>
        <p:txBody>
          <a:bodyPr>
            <a:normAutofit fontScale="90000"/>
          </a:bodyPr>
          <a:lstStyle/>
          <a:p>
            <a:r>
              <a:rPr b="1" u="sng" cap="all" dirty="0"/>
              <a:t>BE OF SOBER SPIRIT FOR THE PURPOSE OF PRAYER (vs.7)</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hangingPunct="0"/>
            <a:r>
              <a:rPr lang="en-US" sz="3200" b="1" i="1" dirty="0"/>
              <a:t>"Above all, keep fervent in your love for one another, because love covers a multitude of sins.“</a:t>
            </a:r>
            <a:endParaRPr lang="en-US" sz="3200" dirty="0"/>
          </a:p>
          <a:p>
            <a:pPr hangingPunct="0"/>
            <a:r>
              <a:rPr lang="en-US" sz="3200" dirty="0"/>
              <a:t>“Fervent" means to be intense</a:t>
            </a:r>
            <a:r>
              <a:rPr lang="en-US" dirty="0"/>
              <a:t>. </a:t>
            </a:r>
          </a:p>
          <a:p>
            <a:r>
              <a:rPr lang="en-US" sz="5400" b="1" i="1" dirty="0"/>
              <a:t>(1 John 4:20-21) </a:t>
            </a:r>
            <a:endParaRPr lang="en-US" sz="5400" dirty="0"/>
          </a:p>
        </p:txBody>
      </p:sp>
      <p:sp>
        <p:nvSpPr>
          <p:cNvPr id="3" name="Title 2"/>
          <p:cNvSpPr>
            <a:spLocks noGrp="1"/>
          </p:cNvSpPr>
          <p:nvPr>
            <p:ph type="title"/>
          </p:nvPr>
        </p:nvSpPr>
        <p:spPr/>
        <p:txBody>
          <a:bodyPr>
            <a:normAutofit/>
          </a:bodyPr>
          <a:lstStyle/>
          <a:p>
            <a:r>
              <a:rPr b="1" u="sng" cap="all"/>
              <a:t>KEEP FERVENT IN YOUR LOVE </a:t>
            </a:r>
            <a:r>
              <a:rPr sz="4000" b="1" u="sng" cap="all"/>
              <a:t>(vs.8)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085800"/>
            <a:ext cx="5181600" cy="31737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sz="3200" b="1" i="1" dirty="0"/>
              <a:t>T</a:t>
            </a:r>
            <a:r>
              <a:rPr lang="en-US" sz="3200" dirty="0"/>
              <a:t>o show kindness to those </a:t>
            </a:r>
            <a:r>
              <a:rPr lang="en-US" sz="3200" u="sng" dirty="0"/>
              <a:t>outside</a:t>
            </a:r>
            <a:r>
              <a:rPr lang="en-US" sz="3200" dirty="0"/>
              <a:t> one's immediate household.</a:t>
            </a:r>
          </a:p>
          <a:p>
            <a:r>
              <a:rPr lang="en-US" sz="3200" dirty="0"/>
              <a:t>Our attitude? "without complaint." </a:t>
            </a:r>
          </a:p>
          <a:p>
            <a:pPr marL="0" indent="0">
              <a:buNone/>
            </a:pPr>
            <a:r>
              <a:rPr lang="en-US" sz="5400" b="1" i="1" dirty="0"/>
              <a:t>(2 Corinthians 9:7)</a:t>
            </a:r>
            <a:endParaRPr lang="en-US" sz="5400" dirty="0"/>
          </a:p>
        </p:txBody>
      </p:sp>
      <p:sp>
        <p:nvSpPr>
          <p:cNvPr id="3" name="Title 2"/>
          <p:cNvSpPr>
            <a:spLocks noGrp="1"/>
          </p:cNvSpPr>
          <p:nvPr>
            <p:ph type="title"/>
          </p:nvPr>
        </p:nvSpPr>
        <p:spPr/>
        <p:txBody>
          <a:bodyPr>
            <a:normAutofit/>
          </a:bodyPr>
          <a:lstStyle/>
          <a:p>
            <a:r>
              <a:rPr b="1" u="sng" cap="all"/>
              <a:t>BE HOSPITABLE (vs.9)</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734" y="3200400"/>
            <a:ext cx="4700693" cy="30480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_commandments.jpg"/>
          <p:cNvPicPr>
            <a:picLocks noChangeAspect="1"/>
          </p:cNvPicPr>
          <p:nvPr/>
        </p:nvPicPr>
        <p:blipFill>
          <a:blip r:embed="rId2"/>
          <a:stretch>
            <a:fillRect/>
          </a:stretch>
        </p:blipFill>
        <p:spPr>
          <a:xfrm>
            <a:off x="2133600" y="398100"/>
            <a:ext cx="8077200" cy="5949547"/>
          </a:xfrm>
          <a:prstGeom prst="rect">
            <a:avLst/>
          </a:prstGeom>
          <a:scene3d>
            <a:camera prst="orthographicFront"/>
            <a:lightRig rig="threePt" dir="t"/>
          </a:scene3d>
          <a:sp3d prstMaterial="clear"/>
        </p:spPr>
      </p:pic>
      <p:sp>
        <p:nvSpPr>
          <p:cNvPr id="5" name="Content Placeholder 4"/>
          <p:cNvSpPr>
            <a:spLocks noGrp="1"/>
          </p:cNvSpPr>
          <p:nvPr>
            <p:ph idx="1"/>
          </p:nvPr>
        </p:nvSpPr>
        <p:spPr>
          <a:xfrm>
            <a:off x="2667000" y="1981200"/>
            <a:ext cx="6934200" cy="4114800"/>
          </a:xfrm>
        </p:spPr>
        <p:txBody>
          <a:bodyPr>
            <a:normAutofit/>
          </a:bodyPr>
          <a:lstStyle/>
          <a:p>
            <a:pPr>
              <a:buNone/>
            </a:pPr>
            <a:r>
              <a:rPr lang="en-US" sz="4800" b="1" i="1" dirty="0"/>
              <a:t>"The end of all things is at hand; therefore..."</a:t>
            </a:r>
            <a:endParaRPr lang="en-US" sz="4800" dirty="0"/>
          </a:p>
        </p:txBody>
      </p:sp>
      <p:sp>
        <p:nvSpPr>
          <p:cNvPr id="2" name="Nadpis 1"/>
          <p:cNvSpPr>
            <a:spLocks noGrp="1"/>
          </p:cNvSpPr>
          <p:nvPr>
            <p:ph type="title"/>
          </p:nvPr>
        </p:nvSpPr>
        <p:spPr/>
        <p:txBody>
          <a:bodyPr>
            <a:noAutofit/>
          </a:bodyPr>
          <a:lstStyle/>
          <a:p>
            <a:pPr hangingPunct="0"/>
            <a:r>
              <a:rPr sz="2800"/>
              <a:t> </a:t>
            </a:r>
            <a:endParaRPr lang="sk-SK" sz="4800" dirty="0"/>
          </a:p>
        </p:txBody>
      </p:sp>
    </p:spTree>
  </p:cSld>
  <p:clrMapOvr>
    <a:masterClrMapping/>
  </p:clrMapOvr>
  <p:transition spd="med">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323</TotalTime>
  <Words>856</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Constantia</vt:lpstr>
      <vt:lpstr>Wingdings 2</vt:lpstr>
      <vt:lpstr>Paper</vt:lpstr>
      <vt:lpstr>The "New" Ten Commandments</vt:lpstr>
      <vt:lpstr>"Thou shalt be of sound judgment" "Thou shalt be of sober spirit for the purpose of prayer" "Thou shalt keep fervent in your love toward one another" "Thou shalt be hospitable" “Thou shalt be good stewards of God's gifts" "Thou shalt speak as the oracles of God" "Thou shalt not be surprised at fiery ordeals" "Thou shalt not be ashamed to suffer as a Christian" "Thou shalt glorify God in the name 'Christian'" "Thou shalt entrust thy soul unto God"   </vt:lpstr>
      <vt:lpstr>These Commandments relate to the fact that Jesus could come again at any time. </vt:lpstr>
      <vt:lpstr> </vt:lpstr>
      <vt:lpstr>BE OF SOUND JUDGMENT (vs.7)</vt:lpstr>
      <vt:lpstr>BE OF SOBER SPIRIT FOR THE PURPOSE OF PRAYER (vs.7)</vt:lpstr>
      <vt:lpstr>KEEP FERVENT IN YOUR LOVE (vs.8)</vt:lpstr>
      <vt:lpstr>BE HOSPITABLE (vs.9)</vt:lpstr>
      <vt:lpstr> </vt:lpstr>
      <vt:lpstr>BE GOOD STEWARDs (vs.10) </vt:lpstr>
      <vt:lpstr>SPEAK AS THE UTTERANCES OF GOD (vs.11)</vt:lpstr>
      <vt:lpstr> </vt:lpstr>
      <vt:lpstr>BE NOT SURPRISED AT FIERY ORDEALS (vs.12)</vt:lpstr>
      <vt:lpstr>don’t BE ASHAMED (vs.16)</vt:lpstr>
      <vt:lpstr> </vt:lpstr>
      <vt:lpstr>GLORIFY GOD (vs.16)</vt:lpstr>
      <vt:lpstr>ENTRUST YOUR SOUL TO GOD (vs.19)</vt:lpstr>
      <vt:lpstr>Jesus is coming again.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Testament Ten Commandments</dc:title>
  <dc:creator>Maxx</dc:creator>
  <cp:lastModifiedBy>Bill McIlvain</cp:lastModifiedBy>
  <cp:revision>28</cp:revision>
  <dcterms:created xsi:type="dcterms:W3CDTF">2009-05-02T02:06:53Z</dcterms:created>
  <dcterms:modified xsi:type="dcterms:W3CDTF">2022-02-05T23:21:44Z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TC300053421033</vt:lpwstr>
  </property>
</Properties>
</file>