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77" r:id="rId5"/>
    <p:sldId id="278" r:id="rId6"/>
    <p:sldId id="264" r:id="rId7"/>
    <p:sldId id="279" r:id="rId8"/>
    <p:sldId id="280" r:id="rId9"/>
    <p:sldId id="281" r:id="rId10"/>
    <p:sldId id="282" r:id="rId11"/>
    <p:sldId id="276" r:id="rId12"/>
    <p:sldId id="283" r:id="rId13"/>
    <p:sldId id="284" r:id="rId14"/>
    <p:sldId id="285" r:id="rId15"/>
    <p:sldId id="286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E7E200"/>
    <a:srgbClr val="FFFFCC"/>
    <a:srgbClr val="99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104" d="100"/>
          <a:sy n="104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2130426"/>
            <a:ext cx="9042400" cy="1470025"/>
          </a:xfr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3886200"/>
            <a:ext cx="904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35201" y="6356351"/>
            <a:ext cx="1797921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8782" y="6356351"/>
            <a:ext cx="2440036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84478" y="6356351"/>
            <a:ext cx="1797921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Program Files\Microsoft Office\MEDIA\OFFICE11\Lines\BD14711_.gif"/>
          <p:cNvPicPr>
            <a:picLocks noChangeAspect="1" noChangeArrowheads="1"/>
          </p:cNvPicPr>
          <p:nvPr/>
        </p:nvPicPr>
        <p:blipFill>
          <a:blip r:embed="rId13" cstate="print"/>
          <a:srcRect b="52000"/>
          <a:stretch>
            <a:fillRect/>
          </a:stretch>
        </p:blipFill>
        <p:spPr bwMode="auto">
          <a:xfrm rot="5400000">
            <a:off x="-1600201" y="1600201"/>
            <a:ext cx="6858002" cy="36576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600201"/>
            <a:ext cx="10058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33600" y="6356351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fld id="{6ABE34FE-AC0E-4F60-8443-35F282223ED4}" type="datetimeFigureOut">
              <a:rPr lang="en-US" smtClean="0"/>
              <a:pPr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48087" y="6356351"/>
            <a:ext cx="2619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2000" y="6356351"/>
            <a:ext cx="193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accent3">
                    <a:lumMod val="75000"/>
                  </a:schemeClr>
                </a:solidFill>
                <a:effectLst/>
                <a:latin typeface="Eras Demi ITC" pitchFamily="34" charset="0"/>
              </a:defRPr>
            </a:lvl1pPr>
          </a:lstStyle>
          <a:p>
            <a:fld id="{61A5D28D-A553-4C84-ABF3-DEF2FC7258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 dir="in"/>
  </p:transition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3">
              <a:lumMod val="50000"/>
            </a:schemeClr>
          </a:solidFill>
          <a:effectLst/>
          <a:latin typeface="Eras Demi IT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accent3">
              <a:lumMod val="75000"/>
            </a:schemeClr>
          </a:solidFill>
          <a:effectLst/>
          <a:latin typeface="Eras Demi IT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accent3">
              <a:lumMod val="75000"/>
            </a:schemeClr>
          </a:solidFill>
          <a:effectLst/>
          <a:latin typeface="Eras Demi IT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accent3">
              <a:lumMod val="75000"/>
            </a:schemeClr>
          </a:solidFill>
          <a:effectLst/>
          <a:latin typeface="Eras Demi IT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accent3">
              <a:lumMod val="75000"/>
            </a:schemeClr>
          </a:solidFill>
          <a:effectLst/>
          <a:latin typeface="Eras Demi IT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accent3">
              <a:lumMod val="75000"/>
            </a:schemeClr>
          </a:solidFill>
          <a:effectLst/>
          <a:latin typeface="Eras Demi IT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465271"/>
            <a:ext cx="5791200" cy="1470025"/>
          </a:xfrm>
        </p:spPr>
        <p:txBody>
          <a:bodyPr>
            <a:noAutofit/>
          </a:bodyPr>
          <a:lstStyle/>
          <a:p>
            <a:pPr hangingPunct="0"/>
            <a:r>
              <a:rPr lang="en-US" sz="5400" b="1" dirty="0"/>
              <a:t>Placing Limits On God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3276600"/>
            <a:ext cx="7162800" cy="17526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Reading – Revelation 19:1-6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sleeping sent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5600" y="76200"/>
            <a:ext cx="1600200" cy="2248168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55274"/>
            <a:ext cx="8610600" cy="2239962"/>
          </a:xfrm>
        </p:spPr>
        <p:txBody>
          <a:bodyPr>
            <a:normAutofit/>
          </a:bodyPr>
          <a:lstStyle/>
          <a:p>
            <a:r>
              <a:rPr lang="en-US" b="1" u="sng" cap="all" dirty="0"/>
              <a:t>Choosing Fellowship with the world Limits God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8692" y="2258291"/>
            <a:ext cx="8991599" cy="4343400"/>
          </a:xfrm>
        </p:spPr>
        <p:txBody>
          <a:bodyPr>
            <a:normAutofit fontScale="85000" lnSpcReduction="1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As Israel began their trek toward Canaan land, God put this choice before them:</a:t>
            </a:r>
          </a:p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</a:rPr>
              <a:t>  </a:t>
            </a:r>
            <a:r>
              <a:rPr lang="en-US" sz="4700" b="1" i="1" dirty="0">
                <a:solidFill>
                  <a:schemeClr val="tx1"/>
                </a:solidFill>
              </a:rPr>
              <a:t>[Deuteronomy 11:26-28]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They had a free choice to let the blessings and mercy of God flow upon them, or they could limit those blessings by disobedience.</a:t>
            </a:r>
          </a:p>
          <a:p>
            <a:r>
              <a:rPr lang="en-US" sz="3600" dirty="0">
                <a:solidFill>
                  <a:schemeClr val="tx1"/>
                </a:solidFill>
              </a:rPr>
              <a:t>They made the wrong choice.  </a:t>
            </a:r>
            <a:r>
              <a:rPr lang="en-US" sz="5700" b="1" i="1" dirty="0">
                <a:solidFill>
                  <a:schemeClr val="tx1"/>
                </a:solidFill>
              </a:rPr>
              <a:t>[Jeremiah 11:7-8]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557820" cy="1828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9296400" cy="2590800"/>
          </a:xfrm>
        </p:spPr>
        <p:txBody>
          <a:bodyPr>
            <a:noAutofit/>
          </a:bodyPr>
          <a:lstStyle/>
          <a:p>
            <a:r>
              <a:rPr lang="en-US" b="1" dirty="0"/>
              <a:t>We have the same freedom of choice to deal with God or be short changed by the Devil!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8787" y="3429000"/>
            <a:ext cx="1752600" cy="2667000"/>
          </a:xfrm>
        </p:spPr>
        <p:txBody>
          <a:bodyPr>
            <a:normAutofit/>
          </a:bodyPr>
          <a:lstStyle/>
          <a:p>
            <a:pPr algn="ctr" hangingPunct="0">
              <a:buNone/>
            </a:pPr>
            <a:r>
              <a:rPr lang="en-US" sz="2400" b="1" i="1" dirty="0">
                <a:solidFill>
                  <a:schemeClr val="tx1"/>
                </a:solidFill>
              </a:rPr>
              <a:t>What  would your prefer to have?</a:t>
            </a:r>
            <a:endParaRPr lang="en-US" dirty="0"/>
          </a:p>
        </p:txBody>
      </p:sp>
      <p:pic>
        <p:nvPicPr>
          <p:cNvPr id="4" name="Picture 3" descr="electric-c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4400" y="3048000"/>
            <a:ext cx="3089933" cy="3089933"/>
          </a:xfrm>
          <a:prstGeom prst="rect">
            <a:avLst/>
          </a:prstGeom>
        </p:spPr>
      </p:pic>
      <p:pic>
        <p:nvPicPr>
          <p:cNvPr id="5" name="Picture 4" descr="electric-ch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200400"/>
            <a:ext cx="3889612" cy="28956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75844"/>
            <a:ext cx="8382000" cy="2239962"/>
          </a:xfrm>
        </p:spPr>
        <p:txBody>
          <a:bodyPr>
            <a:normAutofit/>
          </a:bodyPr>
          <a:lstStyle/>
          <a:p>
            <a:r>
              <a:rPr lang="en-US" b="1" u="sng" cap="all" dirty="0"/>
              <a:t>Lack of time in the WORD Limits God’s Blessings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415806"/>
            <a:ext cx="92202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sz="4000" b="1" i="1" dirty="0">
                <a:solidFill>
                  <a:schemeClr val="tx1"/>
                </a:solidFill>
              </a:rPr>
              <a:t>Psalm 19:1-3 </a:t>
            </a:r>
            <a:r>
              <a:rPr lang="en-US" b="1" i="1" dirty="0">
                <a:solidFill>
                  <a:schemeClr val="tx1"/>
                </a:solidFill>
              </a:rPr>
              <a:t>-- </a:t>
            </a:r>
            <a:r>
              <a:rPr lang="en-US" dirty="0">
                <a:solidFill>
                  <a:schemeClr val="tx1"/>
                </a:solidFill>
              </a:rPr>
              <a:t>God’s presence can be everywhere but in your heart.</a:t>
            </a:r>
          </a:p>
          <a:p>
            <a:r>
              <a:rPr lang="en-US" dirty="0">
                <a:solidFill>
                  <a:schemeClr val="tx1"/>
                </a:solidFill>
              </a:rPr>
              <a:t>You cannot enjoy the blessings of God’s handiwork while being a captive to the world imprisoned by ignorance. </a:t>
            </a:r>
            <a:r>
              <a:rPr lang="en-US" sz="4000" b="1" i="1" dirty="0">
                <a:solidFill>
                  <a:schemeClr val="tx1"/>
                </a:solidFill>
              </a:rPr>
              <a:t>[John 8:31-32] </a:t>
            </a:r>
            <a:endParaRPr lang="en-US" b="1" i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Ignorance of God’s word does not produce bliss. </a:t>
            </a:r>
            <a:r>
              <a:rPr lang="en-US" sz="4000" dirty="0">
                <a:solidFill>
                  <a:schemeClr val="tx1"/>
                </a:solidFill>
              </a:rPr>
              <a:t>-- </a:t>
            </a:r>
            <a:r>
              <a:rPr lang="en-US" sz="4000" b="1" i="1" dirty="0">
                <a:solidFill>
                  <a:schemeClr val="tx1"/>
                </a:solidFill>
              </a:rPr>
              <a:t>[Hosea 4:6]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Saul was a penitent, praying, man but he was told to arise and wash away his sins, calling on the name of the Lord.  </a:t>
            </a:r>
            <a:r>
              <a:rPr lang="en-US" sz="4000" dirty="0">
                <a:solidFill>
                  <a:schemeClr val="tx1"/>
                </a:solidFill>
              </a:rPr>
              <a:t>{</a:t>
            </a:r>
            <a:r>
              <a:rPr lang="en-US" sz="4000" b="1" i="1" dirty="0">
                <a:solidFill>
                  <a:schemeClr val="tx1"/>
                </a:solidFill>
              </a:rPr>
              <a:t>Acts 22:16} ‘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64" y="0"/>
            <a:ext cx="2498436" cy="379209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6248400" cy="2011362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We have the power to Limit God’s Word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822" y="2362200"/>
            <a:ext cx="9272377" cy="4343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Are we guilty of closing the mouth of the Lord by keeping our Bibles closed all during the week?  </a:t>
            </a:r>
          </a:p>
          <a:p>
            <a:pPr marL="0" indent="0">
              <a:buNone/>
            </a:pPr>
            <a:r>
              <a:rPr lang="en-US" sz="4800" b="1" i="1" dirty="0">
                <a:solidFill>
                  <a:schemeClr val="tx1"/>
                </a:solidFill>
              </a:rPr>
              <a:t>[2 Timothy 2:15]</a:t>
            </a:r>
            <a:endParaRPr lang="en-US" sz="40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Do we close the mouth of the Lord by not being able to tell others why we are Christians and how that they can have eternity too?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sz="4800" b="1" i="1" dirty="0">
                <a:solidFill>
                  <a:schemeClr val="tx1"/>
                </a:solidFill>
              </a:rPr>
              <a:t>[1 Peter 3:15]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rcRect t="43839"/>
          <a:stretch>
            <a:fillRect/>
          </a:stretch>
        </p:blipFill>
        <p:spPr>
          <a:xfrm>
            <a:off x="13855" y="23090"/>
            <a:ext cx="2600968" cy="2186709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274638"/>
            <a:ext cx="6248400" cy="2011362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We have the power to Limit God’s Word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2362200"/>
            <a:ext cx="8991600" cy="4343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Are you closing the mouth of the Lord when you are afraid to defend the truth?  </a:t>
            </a:r>
            <a:r>
              <a:rPr lang="en-US" sz="3600" b="1" i="1" dirty="0">
                <a:solidFill>
                  <a:schemeClr val="tx1"/>
                </a:solidFill>
              </a:rPr>
              <a:t>[Jude  3]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Have we become so involved in all the material things of this life that we stop the Lord’s mouth from speaking to us?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4400" b="1" i="1" dirty="0">
                <a:solidFill>
                  <a:schemeClr val="tx1"/>
                </a:solidFill>
              </a:rPr>
              <a:t>[Luke 8:14]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rcRect t="43839"/>
          <a:stretch>
            <a:fillRect/>
          </a:stretch>
        </p:blipFill>
        <p:spPr>
          <a:xfrm>
            <a:off x="0" y="76200"/>
            <a:ext cx="2628434" cy="2209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8001000" cy="2011362"/>
          </a:xfrm>
        </p:spPr>
        <p:txBody>
          <a:bodyPr>
            <a:noAutofit/>
          </a:bodyPr>
          <a:lstStyle/>
          <a:p>
            <a:r>
              <a:rPr lang="en-US" b="1" u="sng" cap="all" dirty="0"/>
              <a:t>We can Limit God’s mission on earth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362200"/>
            <a:ext cx="9372600" cy="4343400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tx1"/>
                </a:solidFill>
              </a:rPr>
              <a:t>[Matthew 28:19-20]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The apostles did just what He told them to do even to the giving of their lives in the process.</a:t>
            </a:r>
          </a:p>
          <a:p>
            <a:r>
              <a:rPr lang="en-US" dirty="0">
                <a:solidFill>
                  <a:schemeClr val="tx1"/>
                </a:solidFill>
              </a:rPr>
              <a:t>Are we willing to limit the effects of the word of God upon our lives and the lives of others by refusing to do what we are told?  </a:t>
            </a: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199"/>
            <a:ext cx="2743200" cy="2055393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0" y="228600"/>
            <a:ext cx="7848600" cy="1477962"/>
          </a:xfrm>
        </p:spPr>
        <p:txBody>
          <a:bodyPr>
            <a:noAutofit/>
          </a:bodyPr>
          <a:lstStyle/>
          <a:p>
            <a:r>
              <a:rPr lang="en-US" b="1" u="sng" cap="all" dirty="0"/>
              <a:t>Ability + opportunity =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057400"/>
            <a:ext cx="6858000" cy="3048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Christians represent the hands, feet, and mouth of God, upon this earth.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God’s plan for the lost involves you to take an active role.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If you have been limiting His mission do you wish to continue to do so?</a:t>
            </a: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2700" y="5119303"/>
            <a:ext cx="1447800" cy="1579601"/>
          </a:xfrm>
          <a:prstGeom prst="rect">
            <a:avLst/>
          </a:prstGeom>
        </p:spPr>
      </p:pic>
      <p:pic>
        <p:nvPicPr>
          <p:cNvPr id="5" name="Picture 4" descr="praying 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29800" y="5119303"/>
            <a:ext cx="2126747" cy="159350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848600" cy="1477962"/>
          </a:xfrm>
        </p:spPr>
        <p:txBody>
          <a:bodyPr>
            <a:noAutofit/>
          </a:bodyPr>
          <a:lstStyle/>
          <a:p>
            <a:r>
              <a:rPr lang="en-US" b="1" u="sng" cap="all" dirty="0"/>
              <a:t>Ability + opportunity =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7655" y="2362200"/>
            <a:ext cx="6934200" cy="137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i="1" dirty="0">
                <a:solidFill>
                  <a:schemeClr val="tx1"/>
                </a:solidFill>
              </a:rPr>
              <a:t>The choice is yours!</a:t>
            </a: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505201"/>
            <a:ext cx="2914480" cy="3179801"/>
          </a:xfrm>
          <a:prstGeom prst="rect">
            <a:avLst/>
          </a:prstGeom>
        </p:spPr>
      </p:pic>
      <p:pic>
        <p:nvPicPr>
          <p:cNvPr id="5" name="Picture 4" descr="praying 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9000" y="3505201"/>
            <a:ext cx="4336547" cy="324923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8991600" cy="1782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We worship and serve an omnipotent, omnipresent and omniscient God!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86000"/>
            <a:ext cx="8839200" cy="4267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He created man in His own image. </a:t>
            </a:r>
            <a:r>
              <a:rPr lang="en-US" b="1" i="1" dirty="0">
                <a:solidFill>
                  <a:schemeClr val="tx1"/>
                </a:solidFill>
              </a:rPr>
              <a:t>[Genesis 1:26]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God then gave man the power of choice, for good or evil.</a:t>
            </a:r>
          </a:p>
          <a:p>
            <a:r>
              <a:rPr lang="en-US" dirty="0">
                <a:solidFill>
                  <a:schemeClr val="tx1"/>
                </a:solidFill>
              </a:rPr>
              <a:t>This free choice gave man has the power to place limitations on God. </a:t>
            </a:r>
          </a:p>
        </p:txBody>
      </p:sp>
      <p:pic>
        <p:nvPicPr>
          <p:cNvPr id="4" name="Picture 3" descr="sleeping sentry US army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593327" cy="16764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8077200" cy="2544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Israel rebelled against God's directions as He guided them toward the land of promise.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895601"/>
            <a:ext cx="8077200" cy="3809999"/>
          </a:xfrm>
        </p:spPr>
        <p:txBody>
          <a:bodyPr>
            <a:noAutofit/>
          </a:bodyPr>
          <a:lstStyle/>
          <a:p>
            <a:pPr lvl="0" hangingPunct="0"/>
            <a:r>
              <a:rPr lang="en-US" sz="4000" dirty="0">
                <a:solidFill>
                  <a:schemeClr val="tx1"/>
                </a:solidFill>
              </a:rPr>
              <a:t>In doing this Israel placed limitations on the blessings He sought to bestow upon them. </a:t>
            </a:r>
            <a:r>
              <a:rPr lang="en-US" sz="4000" b="1" i="1" dirty="0">
                <a:solidFill>
                  <a:schemeClr val="tx1"/>
                </a:solidFill>
              </a:rPr>
              <a:t>[Psalms 78:40-62]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watchman Ezekie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635"/>
            <a:ext cx="2514600" cy="1797897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6858000" cy="2544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sad commentary on this  </a:t>
            </a:r>
            <a:r>
              <a:rPr lang="en-US" sz="6600" b="1" i="1" dirty="0">
                <a:solidFill>
                  <a:schemeClr val="tx1"/>
                </a:solidFill>
              </a:rPr>
              <a:t>[Hebrews 4:1-11] 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2895600"/>
            <a:ext cx="7620000" cy="37338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consequences: </a:t>
            </a:r>
            <a:r>
              <a:rPr lang="en-US" sz="4400" b="1" i="1" dirty="0">
                <a:solidFill>
                  <a:schemeClr val="tx1"/>
                </a:solidFill>
              </a:rPr>
              <a:t>{Hebrews 3:19} So we see that they were unable to enter because of unbelief.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watchman Ezekiel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76200"/>
            <a:ext cx="2557823" cy="18288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754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How Did the CHILDREN OF ISRAEL LIMIT GOD?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752601"/>
            <a:ext cx="9372599" cy="48005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By their </a:t>
            </a:r>
            <a:r>
              <a:rPr lang="en-US" u="sng" dirty="0">
                <a:solidFill>
                  <a:schemeClr val="tx1"/>
                </a:solidFill>
              </a:rPr>
              <a:t>lack of faith</a:t>
            </a:r>
            <a:r>
              <a:rPr lang="en-US" dirty="0">
                <a:solidFill>
                  <a:schemeClr val="tx1"/>
                </a:solidFill>
              </a:rPr>
              <a:t>, the children of Israel placed a limitation upon God's intended blessings.  </a:t>
            </a:r>
            <a:r>
              <a:rPr lang="en-US" sz="4000" b="1" i="1" dirty="0">
                <a:solidFill>
                  <a:schemeClr val="tx1"/>
                </a:solidFill>
              </a:rPr>
              <a:t>[Psalms 106:13-15]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Through their lack of faith they had actually robbed themselves of the goodness and mercy that God had intended for them.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 g ingerso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2840431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7455877" cy="2316162"/>
          </a:xfrm>
        </p:spPr>
        <p:txBody>
          <a:bodyPr>
            <a:normAutofit/>
          </a:bodyPr>
          <a:lstStyle/>
          <a:p>
            <a:r>
              <a:rPr lang="en-US" dirty="0"/>
              <a:t>Hundreds of years later Jesus meets the same obstacle of unbelief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674939"/>
            <a:ext cx="7696200" cy="3429000"/>
          </a:xfrm>
        </p:spPr>
        <p:txBody>
          <a:bodyPr>
            <a:normAutofit/>
          </a:bodyPr>
          <a:lstStyle/>
          <a:p>
            <a:r>
              <a:rPr lang="en-US" sz="4400" b="1" i="1" dirty="0">
                <a:solidFill>
                  <a:schemeClr val="tx1"/>
                </a:solidFill>
              </a:rPr>
              <a:t>{Matthew 13:54-58}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Listen to Jesus’ lament! </a:t>
            </a:r>
          </a:p>
          <a:p>
            <a:pPr algn="ctr">
              <a:buNone/>
            </a:pPr>
            <a:r>
              <a:rPr lang="en-US" sz="6000" dirty="0">
                <a:solidFill>
                  <a:schemeClr val="tx1"/>
                </a:solidFill>
              </a:rPr>
              <a:t> </a:t>
            </a:r>
            <a:r>
              <a:rPr lang="en-US" sz="6000" b="1" i="1" dirty="0">
                <a:solidFill>
                  <a:schemeClr val="tx1"/>
                </a:solidFill>
              </a:rPr>
              <a:t>[Luke 13:34-35]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b="1" u="sng" cap="all" dirty="0"/>
              <a:t>Our iniquities put limitations on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781908"/>
            <a:ext cx="8839200" cy="4542692"/>
          </a:xfrm>
        </p:spPr>
        <p:txBody>
          <a:bodyPr>
            <a:normAutofit fontScale="77500" lnSpcReduction="20000"/>
          </a:bodyPr>
          <a:lstStyle/>
          <a:p>
            <a:r>
              <a:rPr lang="en-US" sz="5100" dirty="0">
                <a:solidFill>
                  <a:schemeClr val="tx1"/>
                </a:solidFill>
              </a:rPr>
              <a:t>When we stand in open disobedience to God, we place limitations on the Holy One. </a:t>
            </a:r>
            <a:r>
              <a:rPr lang="en-US" sz="5100" b="1" i="1" dirty="0">
                <a:solidFill>
                  <a:schemeClr val="tx1"/>
                </a:solidFill>
              </a:rPr>
              <a:t>[Isaiah 59:1-2]</a:t>
            </a:r>
            <a:endParaRPr lang="en-US" sz="5100" dirty="0">
              <a:solidFill>
                <a:schemeClr val="tx1"/>
              </a:solidFill>
            </a:endParaRPr>
          </a:p>
          <a:p>
            <a:r>
              <a:rPr lang="en-US" sz="5100" dirty="0">
                <a:solidFill>
                  <a:schemeClr val="tx1"/>
                </a:solidFill>
              </a:rPr>
              <a:t>God desires to bless us; but let it be understood there are conditions to meet. </a:t>
            </a:r>
            <a:r>
              <a:rPr lang="en-US" sz="5100" b="1" i="1" dirty="0">
                <a:solidFill>
                  <a:schemeClr val="tx1"/>
                </a:solidFill>
              </a:rPr>
              <a:t>[2 Peter 3:9]</a:t>
            </a:r>
            <a:endParaRPr lang="en-US" sz="4100" dirty="0">
              <a:solidFill>
                <a:schemeClr val="tx1"/>
              </a:solidFill>
            </a:endParaRPr>
          </a:p>
          <a:p>
            <a:r>
              <a:rPr lang="en-US" sz="4100" dirty="0">
                <a:solidFill>
                  <a:schemeClr val="tx1"/>
                </a:solidFill>
              </a:rPr>
              <a:t>Without repentance we place limitations on what God would do for us!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48124"/>
            <a:ext cx="9525000" cy="1143000"/>
          </a:xfrm>
        </p:spPr>
        <p:txBody>
          <a:bodyPr>
            <a:noAutofit/>
          </a:bodyPr>
          <a:lstStyle/>
          <a:p>
            <a:r>
              <a:rPr lang="en-US" sz="3600" b="1" u="sng" cap="all" dirty="0"/>
              <a:t>Our failure to pray limits the Lord 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76400"/>
            <a:ext cx="86868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Many of us are destitute of the Lord's blessings simply because we have failed to pray!  “</a:t>
            </a:r>
            <a:r>
              <a:rPr lang="en-US" sz="4400" b="1" i="1" dirty="0">
                <a:solidFill>
                  <a:schemeClr val="tx1"/>
                </a:solidFill>
              </a:rPr>
              <a:t>The effectual, fervent prayer of a righteous man avails much." [James 5:16].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Then when we DO pray it can be for the wrong reasons.</a:t>
            </a:r>
          </a:p>
          <a:p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dirty="0">
                <a:solidFill>
                  <a:schemeClr val="tx1"/>
                </a:solidFill>
              </a:rPr>
              <a:t>[James 4:2-3]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72262" cy="228600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0"/>
            <a:ext cx="9525000" cy="990600"/>
          </a:xfrm>
        </p:spPr>
        <p:txBody>
          <a:bodyPr>
            <a:noAutofit/>
          </a:bodyPr>
          <a:lstStyle/>
          <a:p>
            <a:r>
              <a:rPr lang="en-US" sz="3600" b="1" u="sng" cap="all" dirty="0"/>
              <a:t>Our failure to pray limits the Lord 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00200"/>
            <a:ext cx="8534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Jesus was very plain in His promise.</a:t>
            </a:r>
          </a:p>
          <a:p>
            <a:pPr algn="ctr">
              <a:buNone/>
            </a:pPr>
            <a:r>
              <a:rPr lang="en-US" sz="4400" dirty="0">
                <a:solidFill>
                  <a:schemeClr val="tx1"/>
                </a:solidFill>
              </a:rPr>
              <a:t> </a:t>
            </a:r>
            <a:r>
              <a:rPr lang="en-US" sz="4400" b="1" i="1" dirty="0">
                <a:solidFill>
                  <a:schemeClr val="tx1"/>
                </a:solidFill>
              </a:rPr>
              <a:t>[Matthew 7:7-11]  </a:t>
            </a:r>
          </a:p>
          <a:p>
            <a:pPr algn="ctr">
              <a:buNone/>
            </a:pPr>
            <a:r>
              <a:rPr lang="en-US" sz="2600" b="1" i="1" dirty="0">
                <a:solidFill>
                  <a:schemeClr val="tx1"/>
                </a:solidFill>
              </a:rPr>
              <a:t>CF&gt; Matthew 6:33]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chemeClr val="tx1"/>
                </a:solidFill>
              </a:rPr>
              <a:t>We put limitations on the Lord by lack of faith in His promises!</a:t>
            </a:r>
          </a:p>
          <a:p>
            <a:r>
              <a:rPr lang="en-US" sz="4400" dirty="0">
                <a:solidFill>
                  <a:schemeClr val="tx1"/>
                </a:solidFill>
              </a:rPr>
              <a:t>Can you imagine saying this?  </a:t>
            </a:r>
            <a:r>
              <a:rPr lang="en-US" sz="4400" b="1" i="1" dirty="0">
                <a:solidFill>
                  <a:schemeClr val="tx1"/>
                </a:solidFill>
              </a:rPr>
              <a:t>[Psalms 66:16-20]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praying 1.bmp"/>
          <p:cNvPicPr>
            <a:picLocks noChangeAspect="1"/>
          </p:cNvPicPr>
          <p:nvPr/>
        </p:nvPicPr>
        <p:blipFill>
          <a:blip r:embed="rId2" cstate="print"/>
          <a:srcRect l="6471" t="12290" r="14633" b="14983"/>
          <a:stretch>
            <a:fillRect/>
          </a:stretch>
        </p:blipFill>
        <p:spPr>
          <a:xfrm>
            <a:off x="0" y="36945"/>
            <a:ext cx="2514600" cy="2341180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ft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Soft Green</Template>
  <TotalTime>450</TotalTime>
  <Words>809</Words>
  <Application>Microsoft Office PowerPoint</Application>
  <PresentationFormat>Widescreen</PresentationFormat>
  <Paragraphs>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Eras Demi ITC</vt:lpstr>
      <vt:lpstr>Soft Green</vt:lpstr>
      <vt:lpstr>Placing Limits On God</vt:lpstr>
      <vt:lpstr>We worship and serve an omnipotent, omnipresent and omniscient God!</vt:lpstr>
      <vt:lpstr>Israel rebelled against God's directions as He guided them toward the land of promise.</vt:lpstr>
      <vt:lpstr>A sad commentary on this  [Hebrews 4:1-11] </vt:lpstr>
      <vt:lpstr>How Did the CHILDREN OF ISRAEL LIMIT GOD?</vt:lpstr>
      <vt:lpstr>Hundreds of years later Jesus meets the same obstacle of unbelief</vt:lpstr>
      <vt:lpstr>Our iniquities put limitations on GOD.</vt:lpstr>
      <vt:lpstr>Our failure to pray limits the Lord !</vt:lpstr>
      <vt:lpstr>Our failure to pray limits the Lord !</vt:lpstr>
      <vt:lpstr>Choosing Fellowship with the world Limits God !</vt:lpstr>
      <vt:lpstr>We have the same freedom of choice to deal with God or be short changed by the Devil! </vt:lpstr>
      <vt:lpstr>Lack of time in the WORD Limits God’s Blessings !</vt:lpstr>
      <vt:lpstr>We have the power to Limit God’s Word !</vt:lpstr>
      <vt:lpstr>We have the power to Limit God’s Word !</vt:lpstr>
      <vt:lpstr>We can Limit God’s mission on earth today</vt:lpstr>
      <vt:lpstr>Ability + opportunity = responsibility</vt:lpstr>
      <vt:lpstr>Ability + opportunity = responsibility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Sleeping Sentry</dc:title>
  <dc:creator>Maxx</dc:creator>
  <cp:lastModifiedBy>Bill McIlvain</cp:lastModifiedBy>
  <cp:revision>52</cp:revision>
  <dcterms:created xsi:type="dcterms:W3CDTF">2009-06-14T00:45:39Z</dcterms:created>
  <dcterms:modified xsi:type="dcterms:W3CDTF">2022-04-10T19:11:56Z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TC300058691033</vt:lpwstr>
  </property>
</Properties>
</file>