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90" y="7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mbo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8390467" y="-1588"/>
            <a:ext cx="3810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1144251"/>
            <a:ext cx="8331200" cy="1446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" y="3429000"/>
            <a:ext cx="8026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1" y="6248400"/>
            <a:ext cx="216323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0933" y="6248400"/>
            <a:ext cx="3996267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828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B7E40-13CE-48A1-87CE-129E2A16B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4A14-E6DC-4EA5-8D58-8F853D99A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320676"/>
            <a:ext cx="1538883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20676"/>
            <a:ext cx="734060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43DFC-1A6D-4D36-9B59-BDE16155A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1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66ED4-6328-441B-BD9B-51F1FAC10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2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4FBA6-9F9C-4A1F-A53F-97C73A22B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6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A9E93-FC56-45F1-A467-3205EF5E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8197"/>
            <a:ext cx="109728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E9F4-E406-4A1D-BC77-99F64B89D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2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C6EAB-55B3-4AF5-8315-BD9ACF5CF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F213C-4C2E-4D9D-9263-B22B404DE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27214"/>
            <a:ext cx="4011084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EC893-30F4-450B-920A-E1AB1CDF0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C16B-8BE4-407E-B36A-FD5611563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mbo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9804400" y="0"/>
            <a:ext cx="238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83160"/>
            <a:ext cx="9956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10058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6400" y="62484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248400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3D911A1-E955-4D5B-8CFA-BF2D05C2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6388"/>
            <a:ext cx="7467600" cy="1446212"/>
          </a:xfrm>
        </p:spPr>
        <p:txBody>
          <a:bodyPr/>
          <a:lstStyle/>
          <a:p>
            <a:pPr eaLnBrk="1" hangingPunct="1"/>
            <a:r>
              <a:rPr lang="en-US" dirty="0"/>
              <a:t>Song Service Theme: “Sacrifice”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Bill McIlvain- Introduction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Darryl Griffing - Opening Prayer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  - Lord's Supper Selection  # 364- Come Share The Lord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Cliff Davis– Comments prior to the Lord's Supper</a:t>
            </a:r>
          </a:p>
          <a:p>
            <a:pPr eaLnBrk="1" fontAlgn="b" hangingPunct="1"/>
            <a:endParaRPr lang="en-US" dirty="0"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0500" y="1981200"/>
            <a:ext cx="10591800" cy="4114800"/>
          </a:xfrm>
        </p:spPr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Phillip Dorn – Serve the Emblems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 - Song # 315– When I Survey The Wondrous Cross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Phillip Dorn – Collection if necessary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_____________– Song # 313 – The Old Rugged Cross</a:t>
            </a:r>
            <a:endParaRPr lang="en-US" dirty="0">
              <a:solidFill>
                <a:schemeClr val="hlink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9448800" cy="4114800"/>
          </a:xfrm>
        </p:spPr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Ron Bailey - </a:t>
            </a:r>
            <a:r>
              <a:rPr lang="en-US" dirty="0">
                <a:solidFill>
                  <a:schemeClr val="hlink"/>
                </a:solidFill>
                <a:cs typeface="Arial" charset="0"/>
              </a:rPr>
              <a:t>Scripture and Short Comments – Matthew 26:36-54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____________- Song # 342 – We Saw Thee Not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_____________ - Song # 349 – Ten Thousand Angels </a:t>
            </a:r>
          </a:p>
          <a:p>
            <a:pPr marL="0" indent="0" eaLnBrk="1" fontAlgn="b" hangingPunct="1">
              <a:lnSpc>
                <a:spcPct val="90000"/>
              </a:lnSpc>
              <a:buNone/>
            </a:pPr>
            <a:endParaRPr lang="en-US" dirty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sz="3000" dirty="0">
                <a:cs typeface="Arial" charset="0"/>
              </a:rPr>
              <a:t>_________- </a:t>
            </a:r>
            <a:r>
              <a:rPr lang="en-US" sz="3000" dirty="0">
                <a:solidFill>
                  <a:schemeClr val="hlink"/>
                </a:solidFill>
                <a:cs typeface="Arial" charset="0"/>
              </a:rPr>
              <a:t>Scripture &amp; Short Comments - Passage – Luke 23:33-46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 - Song # 695 – None Of Self And All Of Thee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 - Song # 319 – Must Jesus Bear The Cross Alone?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Sacrifice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sz="3000" dirty="0">
                <a:cs typeface="Arial" charset="0"/>
              </a:rPr>
              <a:t>Bill McIlvain - Exhortation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 – Invitation Song # 9485 – I Am Resolved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Darryl Griffing – Announcements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Connor LaChappelle - Closing Prayer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P:\Program Files\Microsoft Office\Templates\Presentation Designs\Bamboo.pot</Template>
  <TotalTime>581</TotalTime>
  <Words>160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Bamboo</vt:lpstr>
      <vt:lpstr>Song Service Theme: “Sacrifice”</vt:lpstr>
      <vt:lpstr>Sacrifice</vt:lpstr>
      <vt:lpstr>Sacrifice</vt:lpstr>
      <vt:lpstr>Sacrifice</vt:lpstr>
      <vt:lpstr>Sacrifice</vt:lpstr>
      <vt:lpstr>Sacrifice</vt:lpstr>
    </vt:vector>
  </TitlesOfParts>
  <Company>Maxx Computers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Songs Relating To The Name of Jesus</dc:title>
  <dc:creator>Bill McIlvain</dc:creator>
  <cp:lastModifiedBy>Bill McIlvain</cp:lastModifiedBy>
  <cp:revision>29</cp:revision>
  <cp:lastPrinted>1601-01-01T00:00:00Z</cp:lastPrinted>
  <dcterms:created xsi:type="dcterms:W3CDTF">2006-01-29T05:09:43Z</dcterms:created>
  <dcterms:modified xsi:type="dcterms:W3CDTF">2022-05-29T03:00:17Z</dcterms:modified>
</cp:coreProperties>
</file>