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4" r:id="rId17"/>
    <p:sldId id="277" r:id="rId18"/>
    <p:sldId id="278" r:id="rId19"/>
    <p:sldId id="279" r:id="rId20"/>
    <p:sldId id="280" r:id="rId21"/>
    <p:sldId id="281" r:id="rId22"/>
    <p:sldId id="28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>
      <p:cViewPr varScale="1">
        <p:scale>
          <a:sx n="76" d="100"/>
          <a:sy n="76" d="100"/>
        </p:scale>
        <p:origin x="96" y="7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A24E-AD3B-4C95-B67C-3AB277CFF7C1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CBF7-8D57-4344-9D11-75E05130BB2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A24E-AD3B-4C95-B67C-3AB277CFF7C1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CBF7-8D57-4344-9D11-75E05130B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A24E-AD3B-4C95-B67C-3AB277CFF7C1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CBF7-8D57-4344-9D11-75E05130B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A24E-AD3B-4C95-B67C-3AB277CFF7C1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CBF7-8D57-4344-9D11-75E05130B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A24E-AD3B-4C95-B67C-3AB277CFF7C1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CBF7-8D57-4344-9D11-75E05130BB2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A24E-AD3B-4C95-B67C-3AB277CFF7C1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CBF7-8D57-4344-9D11-75E05130B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A24E-AD3B-4C95-B67C-3AB277CFF7C1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CBF7-8D57-4344-9D11-75E05130B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A24E-AD3B-4C95-B67C-3AB277CFF7C1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CBF7-8D57-4344-9D11-75E05130B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A24E-AD3B-4C95-B67C-3AB277CFF7C1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CBF7-8D57-4344-9D11-75E05130B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A24E-AD3B-4C95-B67C-3AB277CFF7C1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CBF7-8D57-4344-9D11-75E05130BB2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B788A24E-AD3B-4C95-B67C-3AB277CFF7C1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CA44CBF7-8D57-4344-9D11-75E05130BB2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788A24E-AD3B-4C95-B67C-3AB277CFF7C1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A44CBF7-8D57-4344-9D11-75E05130BB2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810000"/>
            <a:ext cx="8077200" cy="1219200"/>
          </a:xfrm>
        </p:spPr>
        <p:txBody>
          <a:bodyPr/>
          <a:lstStyle/>
          <a:p>
            <a:r>
              <a:rPr lang="en-US" dirty="0"/>
              <a:t>Reading -- Hebrews 11:24-26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152400"/>
            <a:ext cx="8077200" cy="1066800"/>
          </a:xfrm>
        </p:spPr>
        <p:txBody>
          <a:bodyPr>
            <a:normAutofit/>
          </a:bodyPr>
          <a:lstStyle/>
          <a:p>
            <a:r>
              <a:rPr lang="en-US" sz="6000" b="1" i="1" dirty="0"/>
              <a:t>Dealing With The Devil</a:t>
            </a:r>
          </a:p>
        </p:txBody>
      </p:sp>
      <p:pic>
        <p:nvPicPr>
          <p:cNvPr id="5" name="Picture 4" descr="deal with the devil.jpg"/>
          <p:cNvPicPr>
            <a:picLocks noChangeAspect="1"/>
          </p:cNvPicPr>
          <p:nvPr/>
        </p:nvPicPr>
        <p:blipFill>
          <a:blip r:embed="rId2" cstate="print"/>
          <a:srcRect l="8720" t="6171" r="5840" b="12217"/>
          <a:stretch>
            <a:fillRect/>
          </a:stretch>
        </p:blipFill>
        <p:spPr>
          <a:xfrm>
            <a:off x="4261172" y="1310534"/>
            <a:ext cx="4163358" cy="25260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FC643E-4BDB-47C7-64A1-C5DB2C5493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r="12676" b="13454"/>
          <a:stretch/>
        </p:blipFill>
        <p:spPr>
          <a:xfrm>
            <a:off x="-1" y="5181601"/>
            <a:ext cx="2538905" cy="167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5250BF-D73C-342B-9166-651FE0EA9A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7" t="20543" r="19925" b="28294"/>
          <a:stretch/>
        </p:blipFill>
        <p:spPr>
          <a:xfrm>
            <a:off x="8458200" y="5170117"/>
            <a:ext cx="3733800" cy="16878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Lord offers you a deal as well.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2"/>
            <a:ext cx="6705600" cy="4625609"/>
          </a:xfrm>
        </p:spPr>
        <p:txBody>
          <a:bodyPr>
            <a:normAutofit/>
          </a:bodyPr>
          <a:lstStyle/>
          <a:p>
            <a:r>
              <a:rPr lang="en-US" sz="7200" b="1" i="1" dirty="0"/>
              <a:t>[John 14:1-3]</a:t>
            </a:r>
            <a:endParaRPr lang="en-US" sz="7200" dirty="0"/>
          </a:p>
        </p:txBody>
      </p:sp>
      <p:pic>
        <p:nvPicPr>
          <p:cNvPr id="4" name="Picture 3" descr="many_mans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9893" y="1905000"/>
            <a:ext cx="5181836" cy="38833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Lord offers you a deal as well.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“An eternity of bliss far exceeding the pleasures and rewards of this life can be yours </a:t>
            </a:r>
            <a:r>
              <a:rPr lang="en-US" sz="3600" u="sng" dirty="0"/>
              <a:t>if</a:t>
            </a:r>
            <a:r>
              <a:rPr lang="en-US" sz="3600" dirty="0"/>
              <a:t> the Price is Right!”  </a:t>
            </a:r>
            <a:r>
              <a:rPr lang="en-US" sz="4400" b="1" i="1" dirty="0"/>
              <a:t>[Romans 12:1-2]</a:t>
            </a:r>
            <a:endParaRPr lang="en-US" sz="3600" dirty="0"/>
          </a:p>
          <a:p>
            <a:r>
              <a:rPr lang="en-US" sz="3600" dirty="0"/>
              <a:t>He requires much effort and sacrifice on your part. </a:t>
            </a:r>
            <a:r>
              <a:rPr lang="en-US" sz="4800" b="1" i="1" dirty="0"/>
              <a:t>[Matthew 16:24-27]</a:t>
            </a:r>
            <a:endParaRPr lang="en-US" sz="3600" dirty="0"/>
          </a:p>
          <a:p>
            <a:endParaRPr lang="en-US" dirty="0"/>
          </a:p>
        </p:txBody>
      </p:sp>
      <p:pic>
        <p:nvPicPr>
          <p:cNvPr id="4" name="Picture 3" descr="many_mans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4724401"/>
            <a:ext cx="2639870" cy="19783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9436"/>
            <a:ext cx="83058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You will be rewarded according to your deeds of faithful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5688" y="1600200"/>
            <a:ext cx="6477000" cy="4648200"/>
          </a:xfrm>
        </p:spPr>
        <p:txBody>
          <a:bodyPr>
            <a:normAutofit/>
          </a:bodyPr>
          <a:lstStyle/>
          <a:p>
            <a:r>
              <a:rPr lang="en-US" sz="3600" dirty="0"/>
              <a:t>Will God give you a full-time paycheck for doing part-time work?</a:t>
            </a:r>
          </a:p>
          <a:p>
            <a:r>
              <a:rPr lang="en-US" sz="3600" dirty="0"/>
              <a:t>Imagine how you would pay someone based on the same way you work for the Lord. </a:t>
            </a:r>
            <a:r>
              <a:rPr lang="en-US" sz="5400" b="1" i="1" dirty="0"/>
              <a:t>[Galatians 6:7-8]</a:t>
            </a:r>
            <a:endParaRPr lang="en-US" sz="3600" dirty="0"/>
          </a:p>
        </p:txBody>
      </p:sp>
      <p:pic>
        <p:nvPicPr>
          <p:cNvPr id="4" name="Picture 3" descr="loaf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600200"/>
            <a:ext cx="3962400" cy="2971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1D983C-3F03-7A48-2F90-33AAE8869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1" y="31898"/>
            <a:ext cx="1981200" cy="29760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wards Cho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3352800"/>
            <a:ext cx="5441638" cy="350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 “Choice Rewards”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8915400" cy="4625609"/>
          </a:xfrm>
        </p:spPr>
        <p:txBody>
          <a:bodyPr>
            <a:normAutofit/>
          </a:bodyPr>
          <a:lstStyle/>
          <a:p>
            <a:r>
              <a:rPr lang="en-US" sz="3600" dirty="0"/>
              <a:t>Resisting temptation. </a:t>
            </a:r>
            <a:r>
              <a:rPr lang="en-US" sz="3600" b="1" i="1" dirty="0"/>
              <a:t>[1 Corinthians 10:13]</a:t>
            </a:r>
            <a:endParaRPr lang="en-US" sz="3600" dirty="0"/>
          </a:p>
          <a:p>
            <a:r>
              <a:rPr lang="en-US" sz="3600" dirty="0"/>
              <a:t>Enduring persecution. </a:t>
            </a:r>
            <a:r>
              <a:rPr lang="en-US" sz="3600" b="1" i="1" dirty="0"/>
              <a:t>[Matthew 5:10-12]</a:t>
            </a:r>
            <a:endParaRPr lang="en-US" sz="3600" dirty="0"/>
          </a:p>
          <a:p>
            <a:r>
              <a:rPr lang="en-US" sz="3600" dirty="0"/>
              <a:t>The Big Payoff - "eternal life in Christ Jesus our Lord" </a:t>
            </a:r>
            <a:r>
              <a:rPr lang="en-US" sz="3600" b="1" i="1" dirty="0"/>
              <a:t>[Romans 6:23]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3810000"/>
            <a:ext cx="6934200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do so many accept Satan’s deal over God's?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5715000"/>
            <a:ext cx="6172200" cy="6858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wages of Sin is Death”</a:t>
            </a:r>
          </a:p>
        </p:txBody>
      </p:sp>
      <p:pic>
        <p:nvPicPr>
          <p:cNvPr id="4" name="Picture 3" descr="deal_or_no_deal.jpg"/>
          <p:cNvPicPr>
            <a:picLocks noChangeAspect="1"/>
          </p:cNvPicPr>
          <p:nvPr/>
        </p:nvPicPr>
        <p:blipFill>
          <a:blip r:embed="rId2" cstate="print"/>
          <a:srcRect r="1884" b="9839"/>
          <a:stretch>
            <a:fillRect/>
          </a:stretch>
        </p:blipFill>
        <p:spPr>
          <a:xfrm>
            <a:off x="2819400" y="169366"/>
            <a:ext cx="6096000" cy="3558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Illogical Reasons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6074" y="1574176"/>
            <a:ext cx="8839200" cy="4397008"/>
          </a:xfrm>
        </p:spPr>
        <p:txBody>
          <a:bodyPr>
            <a:normAutofit/>
          </a:bodyPr>
          <a:lstStyle/>
          <a:p>
            <a:r>
              <a:rPr lang="en-US" sz="3600" dirty="0"/>
              <a:t> The promises of Satan last only a lifetime (if that) </a:t>
            </a:r>
          </a:p>
          <a:p>
            <a:r>
              <a:rPr lang="en-US" sz="3600" dirty="0"/>
              <a:t>The promises of God last forever.                  </a:t>
            </a:r>
            <a:r>
              <a:rPr lang="en-US" sz="4800" b="1" i="1" dirty="0"/>
              <a:t>[1 Timothy 4:8]</a:t>
            </a:r>
            <a:endParaRPr lang="en-US" sz="3600" dirty="0"/>
          </a:p>
          <a:p>
            <a:r>
              <a:rPr lang="en-US" sz="3600" dirty="0"/>
              <a:t>Many people literally "sell their souls" to accept the deal Satan offers!</a:t>
            </a:r>
          </a:p>
          <a:p>
            <a:endParaRPr lang="en-US" sz="3600" dirty="0"/>
          </a:p>
        </p:txBody>
      </p:sp>
      <p:pic>
        <p:nvPicPr>
          <p:cNvPr id="4" name="Picture 3" descr="deal_or_no_deal.jpg"/>
          <p:cNvPicPr>
            <a:picLocks noChangeAspect="1"/>
          </p:cNvPicPr>
          <p:nvPr/>
        </p:nvPicPr>
        <p:blipFill>
          <a:blip r:embed="rId2" cstate="print"/>
          <a:srcRect r="1884" b="9839"/>
          <a:stretch>
            <a:fillRect/>
          </a:stretch>
        </p:blipFill>
        <p:spPr>
          <a:xfrm>
            <a:off x="7162800" y="152400"/>
            <a:ext cx="2208656" cy="1289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AFD130-BE1B-A1BC-B0B4-E03F0AA5E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686" y="4510576"/>
            <a:ext cx="3617814" cy="21919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04A9DC-0BC1-2D2F-001E-09380032FD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899" y="1607588"/>
            <a:ext cx="3826101" cy="28695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Deals Have You Made?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8763000" cy="4549408"/>
          </a:xfrm>
        </p:spPr>
        <p:txBody>
          <a:bodyPr>
            <a:normAutofit/>
          </a:bodyPr>
          <a:lstStyle/>
          <a:p>
            <a:r>
              <a:rPr lang="en-US" sz="3600" dirty="0"/>
              <a:t>To accept Satan’s deal all you have to do is NOTHING!</a:t>
            </a:r>
          </a:p>
          <a:p>
            <a:r>
              <a:rPr lang="en-US" sz="3600" dirty="0"/>
              <a:t>There have been far too many used-to-be and far too many wannabe Christians who would have gladly accepted a first deal of $1000 in exchange for their soul. </a:t>
            </a:r>
          </a:p>
          <a:p>
            <a:r>
              <a:rPr lang="en-US" sz="3600" dirty="0"/>
              <a:t>What is your price? </a:t>
            </a:r>
            <a:r>
              <a:rPr lang="en-US" sz="4800" b="1" i="1" dirty="0"/>
              <a:t>[Ephesians 5:3-5]  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B6D8CF-A8EC-F476-EBB3-538917BA8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971800"/>
            <a:ext cx="2873115" cy="190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u="sng" cap="all" dirty="0"/>
              <a:t>unfair exchange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exchange our soul for the evil associates we hang with. </a:t>
            </a:r>
          </a:p>
          <a:p>
            <a:r>
              <a:rPr lang="en-US" sz="6600" b="1" i="1" dirty="0"/>
              <a:t>(1 Corinthians 15:33)</a:t>
            </a:r>
            <a:endParaRPr lang="en-US" sz="6600" dirty="0"/>
          </a:p>
          <a:p>
            <a:r>
              <a:rPr lang="en-US" sz="6600" b="1" i="1" dirty="0"/>
              <a:t>(1 Corinthians 5:6)</a:t>
            </a:r>
            <a:endParaRPr lang="en-US" sz="6600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cap="all" dirty="0"/>
              <a:t>unfair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realm of religion many sell their soul for the allure of feel-good false doctrines.</a:t>
            </a:r>
          </a:p>
          <a:p>
            <a:r>
              <a:rPr lang="en-US" sz="5400" b="1" i="1" dirty="0"/>
              <a:t>(Matthew 15:9) And in vain they worship Me, Teaching as doctrines the commandments of men.</a:t>
            </a:r>
            <a:endParaRPr lang="en-US" sz="5400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cap="all" dirty="0"/>
              <a:t>unfair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5192"/>
            <a:ext cx="9677400" cy="4625609"/>
          </a:xfrm>
        </p:spPr>
        <p:txBody>
          <a:bodyPr>
            <a:normAutofit/>
          </a:bodyPr>
          <a:lstStyle/>
          <a:p>
            <a:r>
              <a:rPr lang="en-US" sz="4000" dirty="0"/>
              <a:t>Others sell their soul for a wanton life of sin </a:t>
            </a:r>
          </a:p>
          <a:p>
            <a:r>
              <a:rPr lang="en-US" sz="4000" b="1" i="1" dirty="0"/>
              <a:t>(John 3:19-20)</a:t>
            </a:r>
            <a:endParaRPr lang="en-US" sz="4000" dirty="0"/>
          </a:p>
          <a:p>
            <a:r>
              <a:rPr lang="en-US" sz="4000" dirty="0"/>
              <a:t> You’ve heard that the wages of sin is death.</a:t>
            </a:r>
          </a:p>
          <a:p>
            <a:r>
              <a:rPr lang="en-US" sz="4000" dirty="0"/>
              <a:t>If that’s all Devil is paying, then why are so many people working for him</a:t>
            </a:r>
          </a:p>
        </p:txBody>
      </p:sp>
      <p:pic>
        <p:nvPicPr>
          <p:cNvPr id="4" name="Picture 3" descr="scale-of-just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57089" y="99060"/>
            <a:ext cx="1982595" cy="2286000"/>
          </a:xfrm>
          <a:prstGeom prst="rect">
            <a:avLst/>
          </a:prstGeom>
        </p:spPr>
      </p:pic>
      <p:pic>
        <p:nvPicPr>
          <p:cNvPr id="5" name="Picture 4" descr="Gav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04775" y="3757948"/>
            <a:ext cx="2087225" cy="29446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Pretend ----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500" dirty="0"/>
              <a:t>I have within my power to offer you some great deals!</a:t>
            </a:r>
          </a:p>
          <a:p>
            <a:pPr marL="118872" indent="0" algn="ctr">
              <a:buNone/>
            </a:pPr>
            <a:r>
              <a:rPr lang="en-US" sz="3500" b="1" u="sng" dirty="0"/>
              <a:t>MY FIRST OFFER</a:t>
            </a:r>
          </a:p>
          <a:p>
            <a:r>
              <a:rPr lang="en-US" sz="3500" dirty="0"/>
              <a:t>I will give you $100,000 CASH for your car right now!</a:t>
            </a:r>
          </a:p>
          <a:p>
            <a:endParaRPr lang="en-US" sz="3500" dirty="0"/>
          </a:p>
          <a:p>
            <a:endParaRPr lang="en-US" sz="3500" dirty="0"/>
          </a:p>
          <a:p>
            <a:endParaRPr lang="en-US" sz="3500" dirty="0"/>
          </a:p>
          <a:p>
            <a:endParaRPr lang="en-US" sz="3500" dirty="0"/>
          </a:p>
          <a:p>
            <a:endParaRPr lang="en-US" sz="3500" dirty="0"/>
          </a:p>
          <a:p>
            <a:r>
              <a:rPr lang="en-US" sz="3500" dirty="0"/>
              <a:t>But wait ---- before you spend the money, I have another deal to offer you ------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260" y="3269912"/>
            <a:ext cx="3954617" cy="20640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i="1" u="sng" dirty="0"/>
              <a:t>Desire</a:t>
            </a:r>
            <a:r>
              <a:rPr lang="en-US" sz="6000" dirty="0"/>
              <a:t> is necessary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It takes effort to serve God. </a:t>
            </a:r>
            <a:r>
              <a:rPr lang="en-US" sz="3600" b="1" i="1" dirty="0"/>
              <a:t>(Matthew 16:24)  Then Jesus said to His disciples, “If anyone desires to come after Me, let him deny himself, and take up his cross, and follow Me.</a:t>
            </a:r>
            <a:endParaRPr lang="en-US" sz="3600" dirty="0"/>
          </a:p>
          <a:p>
            <a:r>
              <a:rPr lang="en-US" sz="3600" dirty="0"/>
              <a:t>Dead fish can only float downstream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 descr="dead f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05800" y="4119372"/>
            <a:ext cx="3658426" cy="2362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810000"/>
            <a:ext cx="80772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We are choosing to serve either Satan, Self or God.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5715000"/>
            <a:ext cx="6172200" cy="6858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4400" dirty="0"/>
              <a:t>What DEAL are you making?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609601"/>
            <a:ext cx="3392425" cy="24231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Let’s Make A Deal----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Together we can help each other keep our priorities straight, and receive the best "deal" that one can make! </a:t>
            </a:r>
            <a:r>
              <a:rPr lang="en-US" sz="4000" b="1" i="1" dirty="0"/>
              <a:t>[Hebrews 10:22-31]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854767"/>
            <a:ext cx="5062730" cy="2847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MY SECOND OFFER...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 will give you $1,000,000 for your car. </a:t>
            </a:r>
          </a:p>
          <a:p>
            <a:r>
              <a:rPr lang="en-US" sz="3600" dirty="0"/>
              <a:t>BUT ----</a:t>
            </a:r>
          </a:p>
          <a:p>
            <a:r>
              <a:rPr lang="en-US" sz="3600" dirty="0"/>
              <a:t>You must give back the $100,000 I just "gave" you,</a:t>
            </a:r>
          </a:p>
          <a:p>
            <a:r>
              <a:rPr lang="en-US" sz="3600" dirty="0"/>
              <a:t>You must wait six weeks,</a:t>
            </a:r>
          </a:p>
          <a:p>
            <a:r>
              <a:rPr lang="en-US" sz="3600" dirty="0"/>
              <a:t> You must leave your car where it is parked right now,</a:t>
            </a:r>
          </a:p>
          <a:p>
            <a:r>
              <a:rPr lang="en-US" sz="3600" dirty="0"/>
              <a:t> You </a:t>
            </a:r>
            <a:r>
              <a:rPr lang="en-US" sz="3600" u="sng" dirty="0"/>
              <a:t>must</a:t>
            </a:r>
            <a:r>
              <a:rPr lang="en-US" sz="3600" dirty="0"/>
              <a:t> be back here the next six Sundays to receive the money!</a:t>
            </a:r>
          </a:p>
        </p:txBody>
      </p:sp>
      <p:pic>
        <p:nvPicPr>
          <p:cNvPr id="4" name="Picture 3" descr="one-million-dollar bi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1" y="152400"/>
            <a:ext cx="2633853" cy="1181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810000"/>
            <a:ext cx="8077200" cy="1219200"/>
          </a:xfrm>
        </p:spPr>
        <p:txBody>
          <a:bodyPr>
            <a:normAutofit/>
          </a:bodyPr>
          <a:lstStyle/>
          <a:p>
            <a:r>
              <a:rPr lang="en-US" dirty="0"/>
              <a:t>Reward NOW or Later?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"/>
            <a:ext cx="10210800" cy="1905000"/>
          </a:xfrm>
        </p:spPr>
        <p:txBody>
          <a:bodyPr>
            <a:noAutofit/>
          </a:bodyPr>
          <a:lstStyle/>
          <a:p>
            <a:r>
              <a:rPr lang="en-US" sz="3200" b="1" i="1" dirty="0"/>
              <a:t>The terms of the deal is that you would have to be on-time at Bible Studies and the Evening Services as well.</a:t>
            </a:r>
          </a:p>
          <a:p>
            <a:r>
              <a:rPr lang="en-US" sz="3200" b="1" i="1" dirty="0"/>
              <a:t>Would you make the “Sacrifice”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1" y="1709739"/>
            <a:ext cx="1933575" cy="2371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5448"/>
            <a:ext cx="7086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Would anyone turn the second offer down?  --- Maybe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MOST of you would be willing to exchange $100,000 for $1,000,000</a:t>
            </a:r>
          </a:p>
          <a:p>
            <a:r>
              <a:rPr lang="en-US" sz="3600" dirty="0"/>
              <a:t>Not even the conditions would deter you</a:t>
            </a:r>
          </a:p>
          <a:p>
            <a:r>
              <a:rPr lang="en-US" sz="3600" dirty="0"/>
              <a:t>For the sake of illustration, let's assume you accepted the second offer.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758018"/>
            <a:ext cx="3124200" cy="1630656"/>
          </a:xfrm>
          <a:prstGeom prst="rect">
            <a:avLst/>
          </a:prstGeom>
        </p:spPr>
      </p:pic>
      <p:pic>
        <p:nvPicPr>
          <p:cNvPr id="5" name="Picture 4" descr="ONE MILLION DOLLARS CA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4495800"/>
            <a:ext cx="2819400" cy="2114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analyze this...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7772400" cy="4625609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The first offer sounded exciting at first, but paled in comparison to the second offer.</a:t>
            </a:r>
          </a:p>
          <a:p>
            <a:r>
              <a:rPr lang="en-US" sz="3600" dirty="0"/>
              <a:t>By accepting the second offer, you have turned down an offer of </a:t>
            </a:r>
            <a:r>
              <a:rPr lang="en-US" sz="3600" i="1" u="sng" dirty="0"/>
              <a:t>immediate</a:t>
            </a:r>
            <a:r>
              <a:rPr lang="en-US" sz="3600" dirty="0"/>
              <a:t> gain for a much larger offer of future gain</a:t>
            </a:r>
          </a:p>
          <a:p>
            <a:r>
              <a:rPr lang="en-US" sz="3600" dirty="0"/>
              <a:t>An offer requiring </a:t>
            </a:r>
            <a:r>
              <a:rPr lang="en-US" sz="3600" u="sng" dirty="0"/>
              <a:t>no effort or sacrifice </a:t>
            </a:r>
            <a:r>
              <a:rPr lang="en-US" sz="3600" dirty="0"/>
              <a:t>for a much larger offer requiring </a:t>
            </a:r>
            <a:r>
              <a:rPr lang="en-US" sz="3600" u="sng" dirty="0"/>
              <a:t>some effort and sacrifice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D99AE5-AF61-2ABC-BF03-E2E8AA211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775192"/>
            <a:ext cx="3366655" cy="2410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810000"/>
            <a:ext cx="8077200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With this illustration in mind, let's begin making the application.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5715000"/>
            <a:ext cx="6172200" cy="68580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Deals All The Time</a:t>
            </a:r>
          </a:p>
        </p:txBody>
      </p:sp>
      <p:pic>
        <p:nvPicPr>
          <p:cNvPr id="5" name="Picture 4" descr="deal with the devil.jpg"/>
          <p:cNvPicPr>
            <a:picLocks noChangeAspect="1"/>
          </p:cNvPicPr>
          <p:nvPr/>
        </p:nvPicPr>
        <p:blipFill>
          <a:blip r:embed="rId2" cstate="print"/>
          <a:srcRect l="8720" t="6171" r="5840" b="12217"/>
          <a:stretch>
            <a:fillRect/>
          </a:stretch>
        </p:blipFill>
        <p:spPr>
          <a:xfrm>
            <a:off x="3810000" y="762000"/>
            <a:ext cx="4521200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Satan offers you deals all the time.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75192"/>
            <a:ext cx="9372600" cy="4549408"/>
          </a:xfrm>
        </p:spPr>
        <p:txBody>
          <a:bodyPr>
            <a:normAutofit/>
          </a:bodyPr>
          <a:lstStyle/>
          <a:p>
            <a:r>
              <a:rPr lang="en-US" dirty="0"/>
              <a:t>He will give you </a:t>
            </a:r>
            <a:r>
              <a:rPr lang="en-US" u="sng" dirty="0"/>
              <a:t>immediate</a:t>
            </a:r>
            <a:r>
              <a:rPr lang="en-US" dirty="0"/>
              <a:t> pleasures and rewards.  </a:t>
            </a:r>
            <a:r>
              <a:rPr lang="en-US" sz="6000" b="1" i="1" dirty="0"/>
              <a:t>[1 John 2:15-17]</a:t>
            </a:r>
            <a:endParaRPr lang="en-US" dirty="0"/>
          </a:p>
          <a:p>
            <a:r>
              <a:rPr lang="en-US" dirty="0"/>
              <a:t>Lust of the Flesh - the “Deal” of the pleasures that can be found in immorality.</a:t>
            </a:r>
          </a:p>
          <a:p>
            <a:r>
              <a:rPr lang="en-US" dirty="0"/>
              <a:t>Lusts of the Eyes - the “Deal” of the things that are in the world (materialism)</a:t>
            </a:r>
          </a:p>
          <a:p>
            <a:r>
              <a:rPr lang="en-US" dirty="0"/>
              <a:t>Pride of Life – the “Deal” of self- glorification.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Satan offers you deals all the time.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524001"/>
            <a:ext cx="7848600" cy="5333999"/>
          </a:xfrm>
        </p:spPr>
        <p:txBody>
          <a:bodyPr>
            <a:normAutofit/>
          </a:bodyPr>
          <a:lstStyle/>
          <a:p>
            <a:r>
              <a:rPr lang="en-US" sz="3600" dirty="0"/>
              <a:t>His deal requires virtually </a:t>
            </a:r>
            <a:r>
              <a:rPr lang="en-US" sz="3600" u="sng" dirty="0"/>
              <a:t>no effort </a:t>
            </a:r>
            <a:r>
              <a:rPr lang="en-US" sz="3600" dirty="0"/>
              <a:t>or </a:t>
            </a:r>
            <a:r>
              <a:rPr lang="en-US" sz="3600" u="sng" dirty="0"/>
              <a:t>self-discipline</a:t>
            </a:r>
            <a:r>
              <a:rPr lang="en-US" sz="3600" dirty="0"/>
              <a:t> on your part</a:t>
            </a:r>
          </a:p>
          <a:p>
            <a:r>
              <a:rPr lang="en-US" sz="3600" dirty="0"/>
              <a:t>If it feels good, do it!</a:t>
            </a:r>
          </a:p>
          <a:p>
            <a:r>
              <a:rPr lang="en-US" sz="3600" dirty="0"/>
              <a:t>If it looks good, take it!</a:t>
            </a:r>
          </a:p>
          <a:p>
            <a:r>
              <a:rPr lang="en-US" sz="3600" dirty="0"/>
              <a:t>If it sounds good, go for it!</a:t>
            </a:r>
          </a:p>
          <a:p>
            <a:r>
              <a:rPr lang="en-US" sz="3600" dirty="0"/>
              <a:t>Our text refers to this deal as </a:t>
            </a:r>
            <a:r>
              <a:rPr lang="en-US" sz="3600" b="1" i="1" dirty="0"/>
              <a:t>"the passing pleasures of sin."</a:t>
            </a:r>
            <a:endParaRPr lang="en-US" sz="3600" dirty="0"/>
          </a:p>
        </p:txBody>
      </p:sp>
      <p:pic>
        <p:nvPicPr>
          <p:cNvPr id="4" name="Picture 3" descr="deal with the devil.jpg"/>
          <p:cNvPicPr>
            <a:picLocks noChangeAspect="1"/>
          </p:cNvPicPr>
          <p:nvPr/>
        </p:nvPicPr>
        <p:blipFill>
          <a:blip r:embed="rId2" cstate="print"/>
          <a:srcRect l="8720" t="6171" r="5840" b="12217"/>
          <a:stretch>
            <a:fillRect/>
          </a:stretch>
        </p:blipFill>
        <p:spPr>
          <a:xfrm>
            <a:off x="7617178" y="1828800"/>
            <a:ext cx="4270022" cy="2590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79D30B-0629-F96B-B9E9-4EC86938E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889" y="4700698"/>
            <a:ext cx="2143125" cy="2143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387</TotalTime>
  <Words>877</Words>
  <Application>Microsoft Office PowerPoint</Application>
  <PresentationFormat>Widescreen</PresentationFormat>
  <Paragraphs>84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Corbel</vt:lpstr>
      <vt:lpstr>Wingdings</vt:lpstr>
      <vt:lpstr>Wingdings 2</vt:lpstr>
      <vt:lpstr>Wingdings 3</vt:lpstr>
      <vt:lpstr>Module</vt:lpstr>
      <vt:lpstr>Reading -- Hebrews 11:24-26</vt:lpstr>
      <vt:lpstr>Just Pretend ----</vt:lpstr>
      <vt:lpstr>MY SECOND OFFER...</vt:lpstr>
      <vt:lpstr>Reward NOW or Later?</vt:lpstr>
      <vt:lpstr>Would anyone turn the second offer down?  --- Maybe</vt:lpstr>
      <vt:lpstr>Let's analyze this... </vt:lpstr>
      <vt:lpstr>With this illustration in mind, let's begin making the application.</vt:lpstr>
      <vt:lpstr>Satan offers you deals all the time.</vt:lpstr>
      <vt:lpstr>Satan offers you deals all the time.</vt:lpstr>
      <vt:lpstr>Our Lord offers you a deal as well. </vt:lpstr>
      <vt:lpstr>Our Lord offers you a deal as well. </vt:lpstr>
      <vt:lpstr>You will be rewarded according to your deeds of faithful service</vt:lpstr>
      <vt:lpstr>Jesus “Choice Rewards”</vt:lpstr>
      <vt:lpstr>Why do so many accept Satan’s deal over God's?</vt:lpstr>
      <vt:lpstr>Illogical Reasons</vt:lpstr>
      <vt:lpstr>What Deals Have You Made?</vt:lpstr>
      <vt:lpstr>unfair exchange</vt:lpstr>
      <vt:lpstr>unfair exchange</vt:lpstr>
      <vt:lpstr>unfair exchange</vt:lpstr>
      <vt:lpstr>Desire is necessary</vt:lpstr>
      <vt:lpstr>We are choosing to serve either Satan, Self or God.</vt:lpstr>
      <vt:lpstr>Let’s Make A Deal----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- Hebrews 11:24-26</dc:title>
  <dc:creator>Maxx</dc:creator>
  <cp:lastModifiedBy>Bill McIlvain</cp:lastModifiedBy>
  <cp:revision>52</cp:revision>
  <cp:lastPrinted>2022-06-25T23:00:39Z</cp:lastPrinted>
  <dcterms:created xsi:type="dcterms:W3CDTF">2009-09-13T03:00:51Z</dcterms:created>
  <dcterms:modified xsi:type="dcterms:W3CDTF">2022-06-25T23:00:43Z</dcterms:modified>
</cp:coreProperties>
</file>