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654" r:id="rId2"/>
    <p:sldId id="676" r:id="rId3"/>
    <p:sldId id="671" r:id="rId4"/>
    <p:sldId id="260" r:id="rId5"/>
    <p:sldId id="290" r:id="rId6"/>
    <p:sldId id="623" r:id="rId7"/>
    <p:sldId id="667" r:id="rId8"/>
    <p:sldId id="289" r:id="rId9"/>
    <p:sldId id="297" r:id="rId10"/>
    <p:sldId id="321" r:id="rId11"/>
    <p:sldId id="509" r:id="rId12"/>
    <p:sldId id="521" r:id="rId13"/>
    <p:sldId id="522" r:id="rId14"/>
    <p:sldId id="523" r:id="rId15"/>
    <p:sldId id="563" r:id="rId16"/>
    <p:sldId id="564" r:id="rId17"/>
    <p:sldId id="565" r:id="rId18"/>
    <p:sldId id="566" r:id="rId19"/>
    <p:sldId id="305" r:id="rId20"/>
    <p:sldId id="354" r:id="rId21"/>
    <p:sldId id="353" r:id="rId22"/>
    <p:sldId id="373" r:id="rId23"/>
    <p:sldId id="528" r:id="rId24"/>
    <p:sldId id="529" r:id="rId25"/>
    <p:sldId id="530" r:id="rId26"/>
    <p:sldId id="325" r:id="rId27"/>
    <p:sldId id="677" r:id="rId28"/>
    <p:sldId id="356" r:id="rId29"/>
    <p:sldId id="628" r:id="rId30"/>
  </p:sldIdLst>
  <p:sldSz cx="12192000" cy="6858000"/>
  <p:notesSz cx="6858000" cy="11887200"/>
  <p:defaultTextStyle>
    <a:defPPr>
      <a:defRPr lang="en-US"/>
    </a:defPPr>
    <a:lvl1pPr algn="ctr" rtl="0" fontAlgn="base">
      <a:spcBef>
        <a:spcPct val="0"/>
      </a:spcBef>
      <a:spcAft>
        <a:spcPct val="0"/>
      </a:spcAft>
      <a:defRPr sz="3200" kern="1200">
        <a:solidFill>
          <a:schemeClr val="tx1"/>
        </a:solidFill>
        <a:latin typeface="Arial" charset="0"/>
        <a:ea typeface="+mn-ea"/>
        <a:cs typeface="+mn-cs"/>
      </a:defRPr>
    </a:lvl1pPr>
    <a:lvl2pPr marL="457200" algn="ctr" rtl="0" fontAlgn="base">
      <a:spcBef>
        <a:spcPct val="0"/>
      </a:spcBef>
      <a:spcAft>
        <a:spcPct val="0"/>
      </a:spcAft>
      <a:defRPr sz="3200" kern="1200">
        <a:solidFill>
          <a:schemeClr val="tx1"/>
        </a:solidFill>
        <a:latin typeface="Arial" charset="0"/>
        <a:ea typeface="+mn-ea"/>
        <a:cs typeface="+mn-cs"/>
      </a:defRPr>
    </a:lvl2pPr>
    <a:lvl3pPr marL="914400" algn="ctr" rtl="0" fontAlgn="base">
      <a:spcBef>
        <a:spcPct val="0"/>
      </a:spcBef>
      <a:spcAft>
        <a:spcPct val="0"/>
      </a:spcAft>
      <a:defRPr sz="3200" kern="1200">
        <a:solidFill>
          <a:schemeClr val="tx1"/>
        </a:solidFill>
        <a:latin typeface="Arial" charset="0"/>
        <a:ea typeface="+mn-ea"/>
        <a:cs typeface="+mn-cs"/>
      </a:defRPr>
    </a:lvl3pPr>
    <a:lvl4pPr marL="1371600" algn="ctr" rtl="0" fontAlgn="base">
      <a:spcBef>
        <a:spcPct val="0"/>
      </a:spcBef>
      <a:spcAft>
        <a:spcPct val="0"/>
      </a:spcAft>
      <a:defRPr sz="3200" kern="1200">
        <a:solidFill>
          <a:schemeClr val="tx1"/>
        </a:solidFill>
        <a:latin typeface="Arial" charset="0"/>
        <a:ea typeface="+mn-ea"/>
        <a:cs typeface="+mn-cs"/>
      </a:defRPr>
    </a:lvl4pPr>
    <a:lvl5pPr marL="1828800" algn="ctr"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74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B2B2B2"/>
    <a:srgbClr val="0033CC"/>
    <a:srgbClr val="0066FF"/>
    <a:srgbClr val="FFFF66"/>
    <a:srgbClr val="FF0000"/>
    <a:srgbClr val="00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1" autoAdjust="0"/>
    <p:restoredTop sz="83881" autoAdjust="0"/>
  </p:normalViewPr>
  <p:slideViewPr>
    <p:cSldViewPr snapToGrid="0">
      <p:cViewPr varScale="1">
        <p:scale>
          <a:sx n="84" d="100"/>
          <a:sy n="84" d="100"/>
        </p:scale>
        <p:origin x="102" y="27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2172" y="1224"/>
      </p:cViewPr>
      <p:guideLst>
        <p:guide orient="horz" pos="3744"/>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595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3971" name="Rectangle 3"/>
          <p:cNvSpPr>
            <a:spLocks noGrp="1" noChangeArrowheads="1"/>
          </p:cNvSpPr>
          <p:nvPr>
            <p:ph type="dt" sz="quarter" idx="1"/>
          </p:nvPr>
        </p:nvSpPr>
        <p:spPr bwMode="auto">
          <a:xfrm>
            <a:off x="3884613" y="0"/>
            <a:ext cx="2971800" cy="595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3972" name="Rectangle 4"/>
          <p:cNvSpPr>
            <a:spLocks noGrp="1" noChangeArrowheads="1"/>
          </p:cNvSpPr>
          <p:nvPr>
            <p:ph type="ftr" sz="quarter" idx="2"/>
          </p:nvPr>
        </p:nvSpPr>
        <p:spPr bwMode="auto">
          <a:xfrm>
            <a:off x="0" y="11290300"/>
            <a:ext cx="2971800" cy="595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3973" name="Rectangle 5"/>
          <p:cNvSpPr>
            <a:spLocks noGrp="1" noChangeArrowheads="1"/>
          </p:cNvSpPr>
          <p:nvPr>
            <p:ph type="sldNum" sz="quarter" idx="3"/>
          </p:nvPr>
        </p:nvSpPr>
        <p:spPr bwMode="auto">
          <a:xfrm>
            <a:off x="3884613" y="11290300"/>
            <a:ext cx="2971800" cy="595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92A3B02-809D-4B3B-A8ED-7114BBC0516F}" type="slidenum">
              <a:rPr lang="en-US"/>
              <a:pPr>
                <a:defRPr/>
              </a:pPr>
              <a:t>‹#›</a:t>
            </a:fld>
            <a:endParaRPr lang="en-US"/>
          </a:p>
        </p:txBody>
      </p:sp>
    </p:spTree>
    <p:extLst>
      <p:ext uri="{BB962C8B-B14F-4D97-AF65-F5344CB8AC3E}">
        <p14:creationId xmlns:p14="http://schemas.microsoft.com/office/powerpoint/2010/main" val="4182227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595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9091" name="Rectangle 3"/>
          <p:cNvSpPr>
            <a:spLocks noGrp="1" noChangeArrowheads="1"/>
          </p:cNvSpPr>
          <p:nvPr>
            <p:ph type="dt" idx="1"/>
          </p:nvPr>
        </p:nvSpPr>
        <p:spPr bwMode="auto">
          <a:xfrm>
            <a:off x="3884613" y="0"/>
            <a:ext cx="2971800" cy="595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64868" name="Rectangle 4"/>
          <p:cNvSpPr>
            <a:spLocks noGrp="1" noRot="1" noChangeAspect="1" noChangeArrowheads="1" noTextEdit="1"/>
          </p:cNvSpPr>
          <p:nvPr>
            <p:ph type="sldImg" idx="2"/>
          </p:nvPr>
        </p:nvSpPr>
        <p:spPr bwMode="auto">
          <a:xfrm>
            <a:off x="-533400" y="890588"/>
            <a:ext cx="7924800" cy="4457700"/>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685800" y="5646738"/>
            <a:ext cx="5486400" cy="5349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0" y="11290300"/>
            <a:ext cx="2971800" cy="595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9095" name="Rectangle 7"/>
          <p:cNvSpPr>
            <a:spLocks noGrp="1" noChangeArrowheads="1"/>
          </p:cNvSpPr>
          <p:nvPr>
            <p:ph type="sldNum" sz="quarter" idx="5"/>
          </p:nvPr>
        </p:nvSpPr>
        <p:spPr bwMode="auto">
          <a:xfrm>
            <a:off x="3884613" y="11290300"/>
            <a:ext cx="2971800" cy="595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6428DD8-94CE-44DE-B5CE-AD143DDAD4ED}" type="slidenum">
              <a:rPr lang="en-US"/>
              <a:pPr>
                <a:defRPr/>
              </a:pPr>
              <a:t>‹#›</a:t>
            </a:fld>
            <a:endParaRPr lang="en-US"/>
          </a:p>
        </p:txBody>
      </p:sp>
    </p:spTree>
    <p:extLst>
      <p:ext uri="{BB962C8B-B14F-4D97-AF65-F5344CB8AC3E}">
        <p14:creationId xmlns:p14="http://schemas.microsoft.com/office/powerpoint/2010/main" val="30136838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AAE9BF76-5FCE-4E40-9644-F5D0F3FBF760}" type="slidenum">
              <a:rPr lang="en-US"/>
              <a:pPr/>
              <a:t>1</a:t>
            </a:fld>
            <a:endParaRPr lang="en-US"/>
          </a:p>
        </p:txBody>
      </p:sp>
      <p:sp>
        <p:nvSpPr>
          <p:cNvPr id="166915" name="Rectangle 2"/>
          <p:cNvSpPr>
            <a:spLocks noGrp="1" noRot="1" noChangeAspect="1" noChangeArrowheads="1" noTextEdit="1"/>
          </p:cNvSpPr>
          <p:nvPr>
            <p:ph type="sldImg"/>
          </p:nvPr>
        </p:nvSpPr>
        <p:spPr>
          <a:xfrm>
            <a:off x="-533400" y="890588"/>
            <a:ext cx="7924800" cy="4457700"/>
          </a:xfrm>
          <a:ln/>
        </p:spPr>
      </p:sp>
      <p:sp>
        <p:nvSpPr>
          <p:cNvPr id="166916" name="Rectangle 3"/>
          <p:cNvSpPr>
            <a:spLocks noGrp="1" noChangeArrowheads="1"/>
          </p:cNvSpPr>
          <p:nvPr>
            <p:ph type="body" idx="1"/>
          </p:nvPr>
        </p:nvSpPr>
        <p:spPr>
          <a:noFill/>
          <a:ln/>
        </p:spPr>
        <p:txBody>
          <a:bodyPr/>
          <a:lstStyle/>
          <a:p>
            <a:pPr eaLnBrk="1" hangingPunct="1"/>
            <a:endParaRPr lang="en-US" sz="1400"/>
          </a:p>
        </p:txBody>
      </p:sp>
    </p:spTree>
    <p:extLst>
      <p:ext uri="{BB962C8B-B14F-4D97-AF65-F5344CB8AC3E}">
        <p14:creationId xmlns:p14="http://schemas.microsoft.com/office/powerpoint/2010/main" val="2947426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874A7E45-A2B7-46EB-BD73-EC35A1A5AB3E}" type="slidenum">
              <a:rPr lang="en-US"/>
              <a:pPr/>
              <a:t>10</a:t>
            </a:fld>
            <a:endParaRPr lang="en-US"/>
          </a:p>
        </p:txBody>
      </p:sp>
      <p:sp>
        <p:nvSpPr>
          <p:cNvPr id="183299" name="Rectangle 2"/>
          <p:cNvSpPr>
            <a:spLocks noGrp="1" noRot="1" noChangeAspect="1" noChangeArrowheads="1" noTextEdit="1"/>
          </p:cNvSpPr>
          <p:nvPr>
            <p:ph type="sldImg"/>
          </p:nvPr>
        </p:nvSpPr>
        <p:spPr>
          <a:xfrm>
            <a:off x="-533400" y="890588"/>
            <a:ext cx="7924800" cy="4457700"/>
          </a:xfrm>
          <a:ln/>
        </p:spPr>
      </p:sp>
      <p:sp>
        <p:nvSpPr>
          <p:cNvPr id="183300" name="Rectangle 3"/>
          <p:cNvSpPr>
            <a:spLocks noGrp="1" noChangeArrowheads="1"/>
          </p:cNvSpPr>
          <p:nvPr>
            <p:ph type="body" idx="1"/>
          </p:nvPr>
        </p:nvSpPr>
        <p:spPr>
          <a:noFill/>
          <a:ln/>
        </p:spPr>
        <p:txBody>
          <a:bodyPr/>
          <a:lstStyle/>
          <a:p>
            <a:pPr eaLnBrk="1" hangingPunct="1"/>
            <a:r>
              <a:rPr lang="en-US" sz="1400"/>
              <a:t>Is God just hearts and flowers? Some look at the NT and only see a god of love, mercy and forgiveness…. But the OT God is this Darth Vader character – a God of wrath, punishment and vengeance. ---  Is that really the case? No. The God of the OT and the God of the NT are one and the same.  ---  We might get the perception that the God of the OT was more of a disciplinarian but remember this was a period for learning. ---  When my children were little they were punished a lot more than when they grew older. </a:t>
            </a:r>
          </a:p>
          <a:p>
            <a:pPr eaLnBrk="1" hangingPunct="1"/>
            <a:r>
              <a:rPr lang="en-US" sz="1400" b="1"/>
              <a:t>&lt;TR&gt; We need to recognize the one chief characteristic of God that more than anything else defines His relationship with man</a:t>
            </a:r>
          </a:p>
        </p:txBody>
      </p:sp>
    </p:spTree>
    <p:extLst>
      <p:ext uri="{BB962C8B-B14F-4D97-AF65-F5344CB8AC3E}">
        <p14:creationId xmlns:p14="http://schemas.microsoft.com/office/powerpoint/2010/main" val="1628851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31525026-A138-49C8-8B80-65D62F301818}" type="slidenum">
              <a:rPr lang="en-US"/>
              <a:pPr/>
              <a:t>11</a:t>
            </a:fld>
            <a:endParaRPr lang="en-US"/>
          </a:p>
        </p:txBody>
      </p:sp>
      <p:sp>
        <p:nvSpPr>
          <p:cNvPr id="184323" name="Rectangle 1026"/>
          <p:cNvSpPr>
            <a:spLocks noGrp="1" noRot="1" noChangeAspect="1" noChangeArrowheads="1" noTextEdit="1"/>
          </p:cNvSpPr>
          <p:nvPr>
            <p:ph type="sldImg"/>
          </p:nvPr>
        </p:nvSpPr>
        <p:spPr>
          <a:xfrm>
            <a:off x="-533400" y="890588"/>
            <a:ext cx="7924800" cy="4457700"/>
          </a:xfrm>
          <a:ln/>
        </p:spPr>
      </p:sp>
      <p:sp>
        <p:nvSpPr>
          <p:cNvPr id="184324" name="Rectangle 1027"/>
          <p:cNvSpPr>
            <a:spLocks noGrp="1" noChangeArrowheads="1"/>
          </p:cNvSpPr>
          <p:nvPr>
            <p:ph type="body" idx="1"/>
          </p:nvPr>
        </p:nvSpPr>
        <p:spPr>
          <a:noFill/>
          <a:ln/>
        </p:spPr>
        <p:txBody>
          <a:bodyPr/>
          <a:lstStyle/>
          <a:p>
            <a:pPr eaLnBrk="1" hangingPunct="1"/>
            <a:r>
              <a:rPr lang="en-US"/>
              <a:t>This is it. God is holy. All of the interaction that we have with and from God is determined by this fact.</a:t>
            </a:r>
          </a:p>
          <a:p>
            <a:pPr eaLnBrk="1" hangingPunct="1"/>
            <a:r>
              <a:rPr lang="en-US"/>
              <a:t>We could spend all of out time just examining the various facets of God’s holiness. </a:t>
            </a:r>
          </a:p>
          <a:p>
            <a:pPr eaLnBrk="1" hangingPunct="1"/>
            <a:r>
              <a:rPr lang="en-US"/>
              <a:t>&lt;But we must grasp the importance of this fact and what it means to us&gt;</a:t>
            </a:r>
          </a:p>
        </p:txBody>
      </p:sp>
    </p:spTree>
    <p:extLst>
      <p:ext uri="{BB962C8B-B14F-4D97-AF65-F5344CB8AC3E}">
        <p14:creationId xmlns:p14="http://schemas.microsoft.com/office/powerpoint/2010/main" val="903594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5D0D7288-1561-4799-ABDD-9DE5FC094D0E}" type="slidenum">
              <a:rPr lang="en-US"/>
              <a:pPr/>
              <a:t>12</a:t>
            </a:fld>
            <a:endParaRPr lang="en-US"/>
          </a:p>
        </p:txBody>
      </p:sp>
      <p:sp>
        <p:nvSpPr>
          <p:cNvPr id="186371" name="Rectangle 1026"/>
          <p:cNvSpPr>
            <a:spLocks noGrp="1" noRot="1" noChangeAspect="1" noChangeArrowheads="1" noTextEdit="1"/>
          </p:cNvSpPr>
          <p:nvPr>
            <p:ph type="sldImg"/>
          </p:nvPr>
        </p:nvSpPr>
        <p:spPr>
          <a:xfrm>
            <a:off x="-533400" y="890588"/>
            <a:ext cx="7924800" cy="4457700"/>
          </a:xfrm>
          <a:ln/>
        </p:spPr>
      </p:sp>
      <p:sp>
        <p:nvSpPr>
          <p:cNvPr id="186372" name="Rectangle 1027"/>
          <p:cNvSpPr>
            <a:spLocks noGrp="1" noChangeArrowheads="1"/>
          </p:cNvSpPr>
          <p:nvPr>
            <p:ph type="body" idx="1"/>
          </p:nvPr>
        </p:nvSpPr>
        <p:spPr>
          <a:noFill/>
          <a:ln/>
        </p:spPr>
        <p:txBody>
          <a:bodyPr/>
          <a:lstStyle/>
          <a:p>
            <a:pPr eaLnBrk="1" hangingPunct="1"/>
            <a:r>
              <a:rPr lang="en-US" sz="1400"/>
              <a:t>There is no hint of evil in His existence</a:t>
            </a:r>
          </a:p>
          <a:p>
            <a:pPr eaLnBrk="1" hangingPunct="1"/>
            <a:r>
              <a:rPr lang="en-US" sz="1400"/>
              <a:t>It is precisely because of God’s holiness that we love Him, worship Him, and esteem Him worthy of our praise and devotion – yes, worthy of our very lives.</a:t>
            </a:r>
          </a:p>
          <a:p>
            <a:pPr eaLnBrk="1" hangingPunct="1"/>
            <a:r>
              <a:rPr lang="en-US" sz="1400" b="1"/>
              <a:t>&lt;TR&gt; God’s holiness is manifest to man chiefly in two ways Ps 33:4-5 tells us</a:t>
            </a:r>
          </a:p>
          <a:p>
            <a:pPr eaLnBrk="1" hangingPunct="1"/>
            <a:endParaRPr lang="en-US" sz="1400" b="1"/>
          </a:p>
        </p:txBody>
      </p:sp>
    </p:spTree>
    <p:extLst>
      <p:ext uri="{BB962C8B-B14F-4D97-AF65-F5344CB8AC3E}">
        <p14:creationId xmlns:p14="http://schemas.microsoft.com/office/powerpoint/2010/main" val="2100678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C76F18B0-11B0-4337-9B6D-9DD0F0C5354A}" type="slidenum">
              <a:rPr lang="en-US"/>
              <a:pPr/>
              <a:t>13</a:t>
            </a:fld>
            <a:endParaRPr lang="en-US"/>
          </a:p>
        </p:txBody>
      </p:sp>
      <p:sp>
        <p:nvSpPr>
          <p:cNvPr id="187395" name="Rectangle 2"/>
          <p:cNvSpPr>
            <a:spLocks noGrp="1" noRot="1" noChangeAspect="1" noChangeArrowheads="1" noTextEdit="1"/>
          </p:cNvSpPr>
          <p:nvPr>
            <p:ph type="sldImg"/>
          </p:nvPr>
        </p:nvSpPr>
        <p:spPr>
          <a:xfrm>
            <a:off x="-533400" y="890588"/>
            <a:ext cx="7924800" cy="4457700"/>
          </a:xfrm>
          <a:ln/>
        </p:spPr>
      </p:sp>
      <p:sp>
        <p:nvSpPr>
          <p:cNvPr id="187396" name="Rectangle 3"/>
          <p:cNvSpPr>
            <a:spLocks noGrp="1" noChangeArrowheads="1"/>
          </p:cNvSpPr>
          <p:nvPr>
            <p:ph type="body" idx="1"/>
          </p:nvPr>
        </p:nvSpPr>
        <p:spPr>
          <a:noFill/>
          <a:ln/>
        </p:spPr>
        <p:txBody>
          <a:bodyPr/>
          <a:lstStyle/>
          <a:p>
            <a:pPr eaLnBrk="1" hangingPunct="1"/>
            <a:r>
              <a:rPr lang="en-US" sz="1400"/>
              <a:t>1 So we do see a God of Justice – what Punishments or edicts He pronounces must be executed</a:t>
            </a:r>
          </a:p>
          <a:p>
            <a:pPr eaLnBrk="1" hangingPunct="1"/>
            <a:r>
              <a:rPr lang="en-US" sz="1400"/>
              <a:t>2 But we also see a God that dearly loves His creation even to the point that – as we will see – He even wants to make provision to help man out of predicaments caused by His justice</a:t>
            </a:r>
          </a:p>
          <a:p>
            <a:pPr eaLnBrk="1" hangingPunct="1"/>
            <a:r>
              <a:rPr lang="en-US" sz="1400" b="1"/>
              <a:t>&lt;TR&gt; The holiness of God not only sets Him apart but creates a demand and expectation on His relationship with man….</a:t>
            </a:r>
          </a:p>
        </p:txBody>
      </p:sp>
    </p:spTree>
    <p:extLst>
      <p:ext uri="{BB962C8B-B14F-4D97-AF65-F5344CB8AC3E}">
        <p14:creationId xmlns:p14="http://schemas.microsoft.com/office/powerpoint/2010/main" val="975012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B2652A89-CC08-4825-8151-F7EC8C7FC689}" type="slidenum">
              <a:rPr lang="en-US"/>
              <a:pPr/>
              <a:t>14</a:t>
            </a:fld>
            <a:endParaRPr lang="en-US"/>
          </a:p>
        </p:txBody>
      </p:sp>
      <p:sp>
        <p:nvSpPr>
          <p:cNvPr id="188419" name="Rectangle 2"/>
          <p:cNvSpPr>
            <a:spLocks noGrp="1" noRot="1" noChangeAspect="1" noChangeArrowheads="1" noTextEdit="1"/>
          </p:cNvSpPr>
          <p:nvPr>
            <p:ph type="sldImg"/>
          </p:nvPr>
        </p:nvSpPr>
        <p:spPr>
          <a:xfrm>
            <a:off x="-533400" y="890588"/>
            <a:ext cx="7924800" cy="4457700"/>
          </a:xfrm>
          <a:ln/>
        </p:spPr>
      </p:sp>
      <p:sp>
        <p:nvSpPr>
          <p:cNvPr id="188420" name="Rectangle 3"/>
          <p:cNvSpPr>
            <a:spLocks noGrp="1" noChangeArrowheads="1"/>
          </p:cNvSpPr>
          <p:nvPr>
            <p:ph type="body" idx="1"/>
          </p:nvPr>
        </p:nvSpPr>
        <p:spPr>
          <a:noFill/>
          <a:ln/>
        </p:spPr>
        <p:txBody>
          <a:bodyPr/>
          <a:lstStyle/>
          <a:p>
            <a:pPr eaLnBrk="1" hangingPunct="1"/>
            <a:r>
              <a:rPr lang="en-US" sz="1400"/>
              <a:t>This is the idea of </a:t>
            </a:r>
            <a:r>
              <a:rPr lang="en-US" sz="1400" b="1"/>
              <a:t>SANCTIFICATION</a:t>
            </a:r>
            <a:r>
              <a:rPr lang="en-US" sz="1400"/>
              <a:t> – to make holy or set apart before God.  --  Usually connected with having our sins cleansed because we cannot be holy and presentable to God if we have sin present in our lives.</a:t>
            </a:r>
          </a:p>
          <a:p>
            <a:pPr eaLnBrk="1" hangingPunct="1"/>
            <a:r>
              <a:rPr lang="en-US" sz="1400" b="1"/>
              <a:t>&lt;TR&gt; God expects man, that is made in His image, to be Holy as He is holy. We are to be “set apart”</a:t>
            </a:r>
          </a:p>
        </p:txBody>
      </p:sp>
    </p:spTree>
    <p:extLst>
      <p:ext uri="{BB962C8B-B14F-4D97-AF65-F5344CB8AC3E}">
        <p14:creationId xmlns:p14="http://schemas.microsoft.com/office/powerpoint/2010/main" val="1891929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B1969A0E-308A-4E48-8F77-5CCF9F621739}" type="slidenum">
              <a:rPr lang="en-US"/>
              <a:pPr/>
              <a:t>15</a:t>
            </a:fld>
            <a:endParaRPr lang="en-US"/>
          </a:p>
        </p:txBody>
      </p:sp>
      <p:sp>
        <p:nvSpPr>
          <p:cNvPr id="189443" name="Rectangle 1026"/>
          <p:cNvSpPr>
            <a:spLocks noGrp="1" noRot="1" noChangeAspect="1" noChangeArrowheads="1" noTextEdit="1"/>
          </p:cNvSpPr>
          <p:nvPr>
            <p:ph type="sldImg"/>
          </p:nvPr>
        </p:nvSpPr>
        <p:spPr>
          <a:xfrm>
            <a:off x="-533400" y="890588"/>
            <a:ext cx="7924800" cy="4457700"/>
          </a:xfrm>
          <a:ln/>
        </p:spPr>
      </p:sp>
      <p:sp>
        <p:nvSpPr>
          <p:cNvPr id="189444" name="Rectangle 1027"/>
          <p:cNvSpPr>
            <a:spLocks noGrp="1" noChangeArrowheads="1"/>
          </p:cNvSpPr>
          <p:nvPr>
            <p:ph type="body" idx="1"/>
          </p:nvPr>
        </p:nvSpPr>
        <p:spPr>
          <a:noFill/>
          <a:ln/>
        </p:spPr>
        <p:txBody>
          <a:bodyPr/>
          <a:lstStyle/>
          <a:p>
            <a:pPr eaLnBrk="1" hangingPunct="1"/>
            <a:r>
              <a:rPr lang="en-US" sz="1400"/>
              <a:t>When man can exhibit the characteristic of holiness God has a union and relationship with man that is called spiritual fellowship.</a:t>
            </a:r>
          </a:p>
          <a:p>
            <a:pPr eaLnBrk="1" hangingPunct="1"/>
            <a:r>
              <a:rPr lang="en-US" sz="1400"/>
              <a:t>We are really spirit beings that inhabit these earthly physical bodies. The earthly bodies are temporary and mortal. Our spirit bodies will soon leave these bodies and inhabit the true reality that God has prepared for eternity. </a:t>
            </a:r>
            <a:r>
              <a:rPr lang="en-US" sz="1400" b="1">
                <a:solidFill>
                  <a:srgbClr val="FF0000"/>
                </a:solidFill>
              </a:rPr>
              <a:t>Read 1 John 1:3-7</a:t>
            </a:r>
          </a:p>
          <a:p>
            <a:pPr eaLnBrk="1" hangingPunct="1"/>
            <a:r>
              <a:rPr lang="en-US" sz="1400" b="1"/>
              <a:t>&lt;TR&gt; This relationship is only possible if man can be found in a state of holiness because this is the only realm of existence with God…but alas this is the problem of man</a:t>
            </a:r>
          </a:p>
        </p:txBody>
      </p:sp>
    </p:spTree>
    <p:extLst>
      <p:ext uri="{BB962C8B-B14F-4D97-AF65-F5344CB8AC3E}">
        <p14:creationId xmlns:p14="http://schemas.microsoft.com/office/powerpoint/2010/main" val="2505394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FBF8E11B-C9C9-406A-84BD-505CC85412E7}" type="slidenum">
              <a:rPr lang="en-US"/>
              <a:pPr/>
              <a:t>16</a:t>
            </a:fld>
            <a:endParaRPr lang="en-US"/>
          </a:p>
        </p:txBody>
      </p:sp>
      <p:sp>
        <p:nvSpPr>
          <p:cNvPr id="190467" name="Rectangle 1026"/>
          <p:cNvSpPr>
            <a:spLocks noGrp="1" noRot="1" noChangeAspect="1" noChangeArrowheads="1" noTextEdit="1"/>
          </p:cNvSpPr>
          <p:nvPr>
            <p:ph type="sldImg"/>
          </p:nvPr>
        </p:nvSpPr>
        <p:spPr>
          <a:xfrm>
            <a:off x="-533400" y="890588"/>
            <a:ext cx="7924800" cy="4457700"/>
          </a:xfrm>
          <a:ln/>
        </p:spPr>
      </p:sp>
      <p:sp>
        <p:nvSpPr>
          <p:cNvPr id="190468" name="Rectangle 1027"/>
          <p:cNvSpPr>
            <a:spLocks noGrp="1" noChangeArrowheads="1"/>
          </p:cNvSpPr>
          <p:nvPr>
            <p:ph type="body" idx="1"/>
          </p:nvPr>
        </p:nvSpPr>
        <p:spPr>
          <a:noFill/>
          <a:ln/>
        </p:spPr>
        <p:txBody>
          <a:bodyPr/>
          <a:lstStyle/>
          <a:p>
            <a:pPr eaLnBrk="1" hangingPunct="1"/>
            <a:r>
              <a:rPr lang="en-US" sz="1400"/>
              <a:t>God is of such purity and sin is such a revulsion that he cannot look upon sin. (Charged filings when confronted with a magnet).</a:t>
            </a:r>
          </a:p>
          <a:p>
            <a:pPr eaLnBrk="1" hangingPunct="1"/>
            <a:endParaRPr lang="en-US" sz="1400" b="1"/>
          </a:p>
          <a:p>
            <a:pPr eaLnBrk="1" hangingPunct="1"/>
            <a:r>
              <a:rPr lang="en-US" sz="1400" b="1"/>
              <a:t>&lt;TR&gt; It is even worse</a:t>
            </a:r>
          </a:p>
        </p:txBody>
      </p:sp>
    </p:spTree>
    <p:extLst>
      <p:ext uri="{BB962C8B-B14F-4D97-AF65-F5344CB8AC3E}">
        <p14:creationId xmlns:p14="http://schemas.microsoft.com/office/powerpoint/2010/main" val="799512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8995DD0A-ABDE-4230-A3DF-A85FE4CF315E}" type="slidenum">
              <a:rPr lang="en-US"/>
              <a:pPr/>
              <a:t>17</a:t>
            </a:fld>
            <a:endParaRPr lang="en-US"/>
          </a:p>
        </p:txBody>
      </p:sp>
      <p:sp>
        <p:nvSpPr>
          <p:cNvPr id="191491" name="Rectangle 1026"/>
          <p:cNvSpPr>
            <a:spLocks noGrp="1" noRot="1" noChangeAspect="1" noChangeArrowheads="1" noTextEdit="1"/>
          </p:cNvSpPr>
          <p:nvPr>
            <p:ph type="sldImg"/>
          </p:nvPr>
        </p:nvSpPr>
        <p:spPr>
          <a:xfrm>
            <a:off x="-533400" y="890588"/>
            <a:ext cx="7924800" cy="4457700"/>
          </a:xfrm>
          <a:ln/>
        </p:spPr>
      </p:sp>
      <p:sp>
        <p:nvSpPr>
          <p:cNvPr id="191492" name="Rectangle 1027"/>
          <p:cNvSpPr>
            <a:spLocks noGrp="1" noChangeArrowheads="1"/>
          </p:cNvSpPr>
          <p:nvPr>
            <p:ph type="body" idx="1"/>
          </p:nvPr>
        </p:nvSpPr>
        <p:spPr>
          <a:noFill/>
          <a:ln/>
        </p:spPr>
        <p:txBody>
          <a:bodyPr/>
          <a:lstStyle/>
          <a:p>
            <a:pPr eaLnBrk="1" hangingPunct="1"/>
            <a:r>
              <a:rPr lang="en-US" sz="1400"/>
              <a:t>God must turn away. And here is the point - Sin separates us from God.</a:t>
            </a:r>
          </a:p>
          <a:p>
            <a:pPr eaLnBrk="1" hangingPunct="1"/>
            <a:endParaRPr lang="en-US" sz="1400" b="1"/>
          </a:p>
          <a:p>
            <a:pPr eaLnBrk="1" hangingPunct="1"/>
            <a:r>
              <a:rPr lang="en-US" sz="1400" b="1"/>
              <a:t>&lt;TR&gt; This situation is described in the worst possible terms</a:t>
            </a:r>
          </a:p>
        </p:txBody>
      </p:sp>
    </p:spTree>
    <p:extLst>
      <p:ext uri="{BB962C8B-B14F-4D97-AF65-F5344CB8AC3E}">
        <p14:creationId xmlns:p14="http://schemas.microsoft.com/office/powerpoint/2010/main" val="2682591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1E00FBDC-7741-4190-8364-11D80CE19637}" type="slidenum">
              <a:rPr lang="en-US"/>
              <a:pPr/>
              <a:t>18</a:t>
            </a:fld>
            <a:endParaRPr lang="en-US"/>
          </a:p>
        </p:txBody>
      </p:sp>
      <p:sp>
        <p:nvSpPr>
          <p:cNvPr id="193539" name="Rectangle 1026"/>
          <p:cNvSpPr>
            <a:spLocks noGrp="1" noRot="1" noChangeAspect="1" noChangeArrowheads="1" noTextEdit="1"/>
          </p:cNvSpPr>
          <p:nvPr>
            <p:ph type="sldImg"/>
          </p:nvPr>
        </p:nvSpPr>
        <p:spPr>
          <a:xfrm>
            <a:off x="-533400" y="890588"/>
            <a:ext cx="7924800" cy="4457700"/>
          </a:xfrm>
          <a:ln/>
        </p:spPr>
      </p:sp>
      <p:sp>
        <p:nvSpPr>
          <p:cNvPr id="193540" name="Rectangle 1027"/>
          <p:cNvSpPr>
            <a:spLocks noGrp="1" noChangeArrowheads="1"/>
          </p:cNvSpPr>
          <p:nvPr>
            <p:ph type="body" idx="1"/>
          </p:nvPr>
        </p:nvSpPr>
        <p:spPr>
          <a:noFill/>
          <a:ln/>
        </p:spPr>
        <p:txBody>
          <a:bodyPr/>
          <a:lstStyle/>
          <a:p>
            <a:pPr eaLnBrk="1" hangingPunct="1"/>
            <a:r>
              <a:rPr lang="en-US" sz="1600" b="1"/>
              <a:t>Notice how the terms SIN and DEATH are related</a:t>
            </a:r>
          </a:p>
          <a:p>
            <a:pPr eaLnBrk="1" hangingPunct="1"/>
            <a:r>
              <a:rPr lang="en-US" sz="1600" b="1"/>
              <a:t>&lt;TR&gt;But here is where the problem gets serious…</a:t>
            </a:r>
          </a:p>
        </p:txBody>
      </p:sp>
    </p:spTree>
    <p:extLst>
      <p:ext uri="{BB962C8B-B14F-4D97-AF65-F5344CB8AC3E}">
        <p14:creationId xmlns:p14="http://schemas.microsoft.com/office/powerpoint/2010/main" val="1354433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F8BDB9AF-0FDE-448C-8F7F-9626D71E0249}" type="slidenum">
              <a:rPr lang="en-US"/>
              <a:pPr/>
              <a:t>19</a:t>
            </a:fld>
            <a:endParaRPr lang="en-US"/>
          </a:p>
        </p:txBody>
      </p:sp>
      <p:sp>
        <p:nvSpPr>
          <p:cNvPr id="194563" name="Rectangle 2"/>
          <p:cNvSpPr>
            <a:spLocks noGrp="1" noRot="1" noChangeAspect="1" noChangeArrowheads="1" noTextEdit="1"/>
          </p:cNvSpPr>
          <p:nvPr>
            <p:ph type="sldImg"/>
          </p:nvPr>
        </p:nvSpPr>
        <p:spPr>
          <a:xfrm>
            <a:off x="-533400" y="890588"/>
            <a:ext cx="7924800" cy="4457700"/>
          </a:xfrm>
          <a:ln/>
        </p:spPr>
      </p:sp>
      <p:sp>
        <p:nvSpPr>
          <p:cNvPr id="194564" name="Rectangle 3"/>
          <p:cNvSpPr>
            <a:spLocks noGrp="1" noChangeArrowheads="1"/>
          </p:cNvSpPr>
          <p:nvPr>
            <p:ph type="body" idx="1"/>
          </p:nvPr>
        </p:nvSpPr>
        <p:spPr>
          <a:noFill/>
          <a:ln/>
        </p:spPr>
        <p:txBody>
          <a:bodyPr/>
          <a:lstStyle/>
          <a:p>
            <a:pPr eaLnBrk="1" hangingPunct="1"/>
            <a:r>
              <a:rPr lang="en-US" sz="1600"/>
              <a:t>All have sinned</a:t>
            </a:r>
          </a:p>
          <a:p>
            <a:pPr eaLnBrk="1" hangingPunct="1"/>
            <a:r>
              <a:rPr lang="en-US" sz="1600"/>
              <a:t>So it is a problem for all of humankind</a:t>
            </a:r>
          </a:p>
          <a:p>
            <a:pPr eaLnBrk="1" hangingPunct="1"/>
            <a:r>
              <a:rPr lang="en-US" sz="1600" b="1"/>
              <a:t>&lt;TR&gt;There are some things that just happen automatically when we sin</a:t>
            </a:r>
          </a:p>
        </p:txBody>
      </p:sp>
    </p:spTree>
    <p:extLst>
      <p:ext uri="{BB962C8B-B14F-4D97-AF65-F5344CB8AC3E}">
        <p14:creationId xmlns:p14="http://schemas.microsoft.com/office/powerpoint/2010/main" val="1994937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0ECF0E4F-A2E2-4DE8-A3BF-043BEC9C0056}" type="slidenum">
              <a:rPr lang="en-US"/>
              <a:pPr/>
              <a:t>2</a:t>
            </a:fld>
            <a:endParaRPr lang="en-US"/>
          </a:p>
        </p:txBody>
      </p:sp>
      <p:sp>
        <p:nvSpPr>
          <p:cNvPr id="169987" name="Rectangle 2"/>
          <p:cNvSpPr>
            <a:spLocks noGrp="1" noRot="1" noChangeAspect="1" noChangeArrowheads="1" noTextEdit="1"/>
          </p:cNvSpPr>
          <p:nvPr>
            <p:ph type="sldImg"/>
          </p:nvPr>
        </p:nvSpPr>
        <p:spPr>
          <a:xfrm>
            <a:off x="-533400" y="892175"/>
            <a:ext cx="7924800" cy="4457700"/>
          </a:xfrm>
          <a:ln/>
        </p:spPr>
      </p:sp>
      <p:sp>
        <p:nvSpPr>
          <p:cNvPr id="169988" name="Rectangle 3"/>
          <p:cNvSpPr>
            <a:spLocks noGrp="1" noChangeArrowheads="1"/>
          </p:cNvSpPr>
          <p:nvPr>
            <p:ph type="body" idx="1"/>
          </p:nvPr>
        </p:nvSpPr>
        <p:spPr>
          <a:xfrm>
            <a:off x="685800" y="5646738"/>
            <a:ext cx="5486400" cy="5348287"/>
          </a:xfrm>
          <a:noFill/>
          <a:ln/>
        </p:spPr>
        <p:txBody>
          <a:bodyPr/>
          <a:lstStyle/>
          <a:p>
            <a:pPr eaLnBrk="1" hangingPunct="1"/>
            <a:r>
              <a:rPr lang="en-US"/>
              <a:t>I find the facts surrounding the Bible quite interesting</a:t>
            </a:r>
          </a:p>
          <a:p>
            <a:pPr eaLnBrk="1" hangingPunct="1"/>
            <a:r>
              <a:rPr lang="en-US"/>
              <a:t>&lt;But what makes these facts more than interesting and moves them to downright miraculously incredible is…&gt;</a:t>
            </a:r>
          </a:p>
        </p:txBody>
      </p:sp>
    </p:spTree>
    <p:extLst>
      <p:ext uri="{BB962C8B-B14F-4D97-AF65-F5344CB8AC3E}">
        <p14:creationId xmlns:p14="http://schemas.microsoft.com/office/powerpoint/2010/main" val="2597896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F9274AAE-7C33-4995-8EF5-68A1E4872CAE}" type="slidenum">
              <a:rPr lang="en-US"/>
              <a:pPr/>
              <a:t>20</a:t>
            </a:fld>
            <a:endParaRPr lang="en-US"/>
          </a:p>
        </p:txBody>
      </p:sp>
      <p:sp>
        <p:nvSpPr>
          <p:cNvPr id="195587" name="Rectangle 2"/>
          <p:cNvSpPr>
            <a:spLocks noGrp="1" noRot="1" noChangeAspect="1" noChangeArrowheads="1" noTextEdit="1"/>
          </p:cNvSpPr>
          <p:nvPr>
            <p:ph type="sldImg"/>
          </p:nvPr>
        </p:nvSpPr>
        <p:spPr>
          <a:xfrm>
            <a:off x="-533400" y="890588"/>
            <a:ext cx="7924800" cy="4457700"/>
          </a:xfrm>
          <a:ln/>
        </p:spPr>
      </p:sp>
      <p:sp>
        <p:nvSpPr>
          <p:cNvPr id="195588" name="Rectangle 3"/>
          <p:cNvSpPr>
            <a:spLocks noGrp="1" noChangeArrowheads="1"/>
          </p:cNvSpPr>
          <p:nvPr>
            <p:ph type="body" idx="1"/>
          </p:nvPr>
        </p:nvSpPr>
        <p:spPr>
          <a:noFill/>
          <a:ln/>
        </p:spPr>
        <p:txBody>
          <a:bodyPr/>
          <a:lstStyle/>
          <a:p>
            <a:pPr eaLnBrk="1" hangingPunct="1"/>
            <a:r>
              <a:rPr lang="en-US" sz="1400"/>
              <a:t>– these can be called the consequences or penalty for sin</a:t>
            </a:r>
          </a:p>
          <a:p>
            <a:pPr eaLnBrk="1" hangingPunct="1"/>
            <a:endParaRPr lang="en-US" sz="1400"/>
          </a:p>
          <a:p>
            <a:pPr eaLnBrk="1" hangingPunct="1"/>
            <a:r>
              <a:rPr lang="en-US" sz="1400" b="1"/>
              <a:t>&lt;TR&gt;When we have suffered the consequences of sin have we done anything that takes care of sin (removes or covers sin)?</a:t>
            </a:r>
          </a:p>
        </p:txBody>
      </p:sp>
    </p:spTree>
    <p:extLst>
      <p:ext uri="{BB962C8B-B14F-4D97-AF65-F5344CB8AC3E}">
        <p14:creationId xmlns:p14="http://schemas.microsoft.com/office/powerpoint/2010/main" val="33406304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FF80CF13-5DA1-4290-9518-29D534E21CE3}" type="slidenum">
              <a:rPr lang="en-US"/>
              <a:pPr/>
              <a:t>21</a:t>
            </a:fld>
            <a:endParaRPr lang="en-US"/>
          </a:p>
        </p:txBody>
      </p:sp>
      <p:sp>
        <p:nvSpPr>
          <p:cNvPr id="196611" name="Rectangle 1026"/>
          <p:cNvSpPr>
            <a:spLocks noGrp="1" noRot="1" noChangeAspect="1" noChangeArrowheads="1" noTextEdit="1"/>
          </p:cNvSpPr>
          <p:nvPr>
            <p:ph type="sldImg"/>
          </p:nvPr>
        </p:nvSpPr>
        <p:spPr>
          <a:xfrm>
            <a:off x="-533400" y="890588"/>
            <a:ext cx="7924800" cy="4457700"/>
          </a:xfrm>
          <a:ln/>
        </p:spPr>
      </p:sp>
      <p:sp>
        <p:nvSpPr>
          <p:cNvPr id="196612" name="Rectangle 1027"/>
          <p:cNvSpPr>
            <a:spLocks noGrp="1" noChangeArrowheads="1"/>
          </p:cNvSpPr>
          <p:nvPr>
            <p:ph type="body" idx="1"/>
          </p:nvPr>
        </p:nvSpPr>
        <p:spPr>
          <a:noFill/>
          <a:ln/>
        </p:spPr>
        <p:txBody>
          <a:bodyPr/>
          <a:lstStyle/>
          <a:p>
            <a:pPr eaLnBrk="1" hangingPunct="1"/>
            <a:r>
              <a:rPr lang="en-US" sz="1400"/>
              <a:t>There is a famous song in the well known musical The Mikado that says “the punishment should fit the crime.”  ---  In this case the crime is so serious – violating God’s law – that the price to pay for sin is as serious as the consequence.  ---  Life (or death) is required to pay the price for sin.  --  Who deserves to die for my sins? No one or no thing but me. The sinner does not commute this sentence to someone else.</a:t>
            </a:r>
          </a:p>
          <a:p>
            <a:pPr eaLnBrk="1" hangingPunct="1"/>
            <a:r>
              <a:rPr lang="en-US" sz="1400"/>
              <a:t>Good works will not remove a single sin!  ---  </a:t>
            </a:r>
            <a:r>
              <a:rPr lang="en-US" sz="1400" b="1"/>
              <a:t>&lt;TR&gt;Let’s look quickly at some examples of this principle in history</a:t>
            </a:r>
          </a:p>
        </p:txBody>
      </p:sp>
    </p:spTree>
    <p:extLst>
      <p:ext uri="{BB962C8B-B14F-4D97-AF65-F5344CB8AC3E}">
        <p14:creationId xmlns:p14="http://schemas.microsoft.com/office/powerpoint/2010/main" val="1664127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A954687F-004E-443A-9E41-09C390075584}" type="slidenum">
              <a:rPr lang="en-US"/>
              <a:pPr/>
              <a:t>22</a:t>
            </a:fld>
            <a:endParaRPr lang="en-US"/>
          </a:p>
        </p:txBody>
      </p:sp>
      <p:sp>
        <p:nvSpPr>
          <p:cNvPr id="197635" name="Rectangle 2"/>
          <p:cNvSpPr>
            <a:spLocks noGrp="1" noRot="1" noChangeAspect="1" noChangeArrowheads="1" noTextEdit="1"/>
          </p:cNvSpPr>
          <p:nvPr>
            <p:ph type="sldImg"/>
          </p:nvPr>
        </p:nvSpPr>
        <p:spPr>
          <a:xfrm>
            <a:off x="-533400" y="890588"/>
            <a:ext cx="7924800" cy="4457700"/>
          </a:xfrm>
          <a:ln/>
        </p:spPr>
      </p:sp>
      <p:sp>
        <p:nvSpPr>
          <p:cNvPr id="197636" name="Rectangle 3"/>
          <p:cNvSpPr>
            <a:spLocks noGrp="1" noChangeArrowheads="1"/>
          </p:cNvSpPr>
          <p:nvPr>
            <p:ph type="body" idx="1"/>
          </p:nvPr>
        </p:nvSpPr>
        <p:spPr>
          <a:noFill/>
          <a:ln/>
        </p:spPr>
        <p:txBody>
          <a:bodyPr/>
          <a:lstStyle/>
          <a:p>
            <a:pPr eaLnBrk="1" hangingPunct="1"/>
            <a:r>
              <a:rPr lang="en-US" sz="1400"/>
              <a:t>Look at the price God placed upon sin.</a:t>
            </a:r>
          </a:p>
          <a:p>
            <a:pPr eaLnBrk="1" hangingPunct="1"/>
            <a:r>
              <a:rPr lang="en-US" sz="1400"/>
              <a:t>There it is. The day you eat from it you will surely die.</a:t>
            </a:r>
          </a:p>
          <a:p>
            <a:pPr eaLnBrk="1" hangingPunct="1"/>
            <a:r>
              <a:rPr lang="en-US" sz="1400"/>
              <a:t>&lt;TR&gt; The NT reaches back to the OT as well to illustrate this point</a:t>
            </a:r>
          </a:p>
        </p:txBody>
      </p:sp>
    </p:spTree>
    <p:extLst>
      <p:ext uri="{BB962C8B-B14F-4D97-AF65-F5344CB8AC3E}">
        <p14:creationId xmlns:p14="http://schemas.microsoft.com/office/powerpoint/2010/main" val="258491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B3560082-EF99-42F3-9C4A-2ED30C3E2464}" type="slidenum">
              <a:rPr lang="en-US"/>
              <a:pPr/>
              <a:t>23</a:t>
            </a:fld>
            <a:endParaRPr lang="en-US"/>
          </a:p>
        </p:txBody>
      </p:sp>
      <p:sp>
        <p:nvSpPr>
          <p:cNvPr id="198659" name="Rectangle 1026"/>
          <p:cNvSpPr>
            <a:spLocks noGrp="1" noRot="1" noChangeAspect="1" noChangeArrowheads="1" noTextEdit="1"/>
          </p:cNvSpPr>
          <p:nvPr>
            <p:ph type="sldImg"/>
          </p:nvPr>
        </p:nvSpPr>
        <p:spPr>
          <a:xfrm>
            <a:off x="-533400" y="890588"/>
            <a:ext cx="7924800" cy="4457700"/>
          </a:xfrm>
          <a:ln/>
        </p:spPr>
      </p:sp>
      <p:sp>
        <p:nvSpPr>
          <p:cNvPr id="198660" name="Rectangle 1027"/>
          <p:cNvSpPr>
            <a:spLocks noGrp="1" noChangeArrowheads="1"/>
          </p:cNvSpPr>
          <p:nvPr>
            <p:ph type="body" idx="1"/>
          </p:nvPr>
        </p:nvSpPr>
        <p:spPr>
          <a:noFill/>
          <a:ln/>
        </p:spPr>
        <p:txBody>
          <a:bodyPr/>
          <a:lstStyle/>
          <a:p>
            <a:pPr eaLnBrk="1" hangingPunct="1"/>
            <a:r>
              <a:rPr lang="en-US" sz="1400"/>
              <a:t>God cast angelic beings into hell when they sinned</a:t>
            </a:r>
          </a:p>
          <a:p>
            <a:pPr eaLnBrk="1" hangingPunct="1"/>
            <a:endParaRPr lang="en-US" sz="1400"/>
          </a:p>
          <a:p>
            <a:pPr eaLnBrk="1" hangingPunct="1"/>
            <a:r>
              <a:rPr lang="en-US" sz="1400" b="1"/>
              <a:t>&lt;TR&gt; Remember the Genesis flood?</a:t>
            </a:r>
          </a:p>
        </p:txBody>
      </p:sp>
    </p:spTree>
    <p:extLst>
      <p:ext uri="{BB962C8B-B14F-4D97-AF65-F5344CB8AC3E}">
        <p14:creationId xmlns:p14="http://schemas.microsoft.com/office/powerpoint/2010/main" val="2590298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849DEA75-A2A8-4EA9-93A6-4DA70F5DD390}" type="slidenum">
              <a:rPr lang="en-US"/>
              <a:pPr/>
              <a:t>24</a:t>
            </a:fld>
            <a:endParaRPr lang="en-US"/>
          </a:p>
        </p:txBody>
      </p:sp>
      <p:sp>
        <p:nvSpPr>
          <p:cNvPr id="199683" name="Rectangle 1026"/>
          <p:cNvSpPr>
            <a:spLocks noGrp="1" noRot="1" noChangeAspect="1" noChangeArrowheads="1" noTextEdit="1"/>
          </p:cNvSpPr>
          <p:nvPr>
            <p:ph type="sldImg"/>
          </p:nvPr>
        </p:nvSpPr>
        <p:spPr>
          <a:xfrm>
            <a:off x="-533400" y="890588"/>
            <a:ext cx="7924800" cy="4457700"/>
          </a:xfrm>
          <a:ln/>
        </p:spPr>
      </p:sp>
      <p:sp>
        <p:nvSpPr>
          <p:cNvPr id="199684" name="Rectangle 1027"/>
          <p:cNvSpPr>
            <a:spLocks noGrp="1" noChangeArrowheads="1"/>
          </p:cNvSpPr>
          <p:nvPr>
            <p:ph type="body" idx="1"/>
          </p:nvPr>
        </p:nvSpPr>
        <p:spPr>
          <a:noFill/>
          <a:ln/>
        </p:spPr>
        <p:txBody>
          <a:bodyPr/>
          <a:lstStyle/>
          <a:p>
            <a:pPr eaLnBrk="1" hangingPunct="1"/>
            <a:r>
              <a:rPr lang="en-US" sz="1400"/>
              <a:t>What was God trying to teach us through these historical examples?</a:t>
            </a:r>
          </a:p>
          <a:p>
            <a:pPr eaLnBrk="1" hangingPunct="1"/>
            <a:r>
              <a:rPr lang="en-US" sz="1400"/>
              <a:t>That sin is bad - That sin is really bad</a:t>
            </a:r>
          </a:p>
          <a:p>
            <a:pPr eaLnBrk="1" hangingPunct="1"/>
            <a:r>
              <a:rPr lang="en-US" sz="1400"/>
              <a:t>That death is the deserved punishment and that death is the price for sin as well</a:t>
            </a:r>
          </a:p>
          <a:p>
            <a:pPr eaLnBrk="1" hangingPunct="1"/>
            <a:r>
              <a:rPr lang="en-US" sz="1400" b="1"/>
              <a:t>&lt;TR&gt; Remember Sodom and Gomorrah</a:t>
            </a:r>
          </a:p>
        </p:txBody>
      </p:sp>
    </p:spTree>
    <p:extLst>
      <p:ext uri="{BB962C8B-B14F-4D97-AF65-F5344CB8AC3E}">
        <p14:creationId xmlns:p14="http://schemas.microsoft.com/office/powerpoint/2010/main" val="4272251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4052D00C-2431-452F-9111-E01E2D6FEC3B}" type="slidenum">
              <a:rPr lang="en-US"/>
              <a:pPr/>
              <a:t>25</a:t>
            </a:fld>
            <a:endParaRPr lang="en-US"/>
          </a:p>
        </p:txBody>
      </p:sp>
      <p:sp>
        <p:nvSpPr>
          <p:cNvPr id="200707" name="Rectangle 1026"/>
          <p:cNvSpPr>
            <a:spLocks noGrp="1" noRot="1" noChangeAspect="1" noChangeArrowheads="1" noTextEdit="1"/>
          </p:cNvSpPr>
          <p:nvPr>
            <p:ph type="sldImg"/>
          </p:nvPr>
        </p:nvSpPr>
        <p:spPr>
          <a:xfrm>
            <a:off x="-533400" y="890588"/>
            <a:ext cx="7924800" cy="4457700"/>
          </a:xfrm>
          <a:ln/>
        </p:spPr>
      </p:sp>
      <p:sp>
        <p:nvSpPr>
          <p:cNvPr id="200708" name="Rectangle 1027"/>
          <p:cNvSpPr>
            <a:spLocks noGrp="1" noChangeArrowheads="1"/>
          </p:cNvSpPr>
          <p:nvPr>
            <p:ph type="body" idx="1"/>
          </p:nvPr>
        </p:nvSpPr>
        <p:spPr>
          <a:noFill/>
          <a:ln/>
        </p:spPr>
        <p:txBody>
          <a:bodyPr/>
          <a:lstStyle/>
          <a:p>
            <a:pPr eaLnBrk="1" hangingPunct="1"/>
            <a:endParaRPr lang="en-US" sz="1400"/>
          </a:p>
          <a:p>
            <a:pPr eaLnBrk="1" hangingPunct="1"/>
            <a:r>
              <a:rPr lang="en-US" sz="1400" b="1"/>
              <a:t>&lt;TR&gt; So it is a bad situation for man</a:t>
            </a:r>
          </a:p>
        </p:txBody>
      </p:sp>
    </p:spTree>
    <p:extLst>
      <p:ext uri="{BB962C8B-B14F-4D97-AF65-F5344CB8AC3E}">
        <p14:creationId xmlns:p14="http://schemas.microsoft.com/office/powerpoint/2010/main" val="1903190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DCFB6D4E-9587-4FAC-AD55-0042D4DE9EB9}" type="slidenum">
              <a:rPr lang="en-US"/>
              <a:pPr/>
              <a:t>26</a:t>
            </a:fld>
            <a:endParaRPr lang="en-US"/>
          </a:p>
        </p:txBody>
      </p:sp>
      <p:sp>
        <p:nvSpPr>
          <p:cNvPr id="201731" name="Rectangle 2"/>
          <p:cNvSpPr>
            <a:spLocks noGrp="1" noRot="1" noChangeAspect="1" noChangeArrowheads="1" noTextEdit="1"/>
          </p:cNvSpPr>
          <p:nvPr>
            <p:ph type="sldImg"/>
          </p:nvPr>
        </p:nvSpPr>
        <p:spPr>
          <a:xfrm>
            <a:off x="-533400" y="890588"/>
            <a:ext cx="7924800" cy="4457700"/>
          </a:xfrm>
          <a:ln/>
        </p:spPr>
      </p:sp>
      <p:sp>
        <p:nvSpPr>
          <p:cNvPr id="201732" name="Rectangle 3"/>
          <p:cNvSpPr>
            <a:spLocks noGrp="1" noChangeArrowheads="1"/>
          </p:cNvSpPr>
          <p:nvPr>
            <p:ph type="body" idx="1"/>
          </p:nvPr>
        </p:nvSpPr>
        <p:spPr>
          <a:noFill/>
          <a:ln/>
        </p:spPr>
        <p:txBody>
          <a:bodyPr/>
          <a:lstStyle/>
          <a:p>
            <a:pPr eaLnBrk="1" hangingPunct="1"/>
            <a:r>
              <a:rPr lang="en-US" sz="1400"/>
              <a:t>Who deserves to die for my sins?</a:t>
            </a:r>
          </a:p>
        </p:txBody>
      </p:sp>
    </p:spTree>
    <p:extLst>
      <p:ext uri="{BB962C8B-B14F-4D97-AF65-F5344CB8AC3E}">
        <p14:creationId xmlns:p14="http://schemas.microsoft.com/office/powerpoint/2010/main" val="8898326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A28439EA-66BB-4495-A7A0-FC2E10749333}" type="slidenum">
              <a:rPr lang="en-US"/>
              <a:pPr/>
              <a:t>28</a:t>
            </a:fld>
            <a:endParaRPr lang="en-US"/>
          </a:p>
        </p:txBody>
      </p:sp>
      <p:sp>
        <p:nvSpPr>
          <p:cNvPr id="228355" name="Rectangle 2"/>
          <p:cNvSpPr>
            <a:spLocks noGrp="1" noRot="1" noChangeAspect="1" noChangeArrowheads="1" noTextEdit="1"/>
          </p:cNvSpPr>
          <p:nvPr>
            <p:ph type="sldImg"/>
          </p:nvPr>
        </p:nvSpPr>
        <p:spPr>
          <a:xfrm>
            <a:off x="-533400" y="890588"/>
            <a:ext cx="7924800" cy="4457700"/>
          </a:xfrm>
          <a:ln/>
        </p:spPr>
      </p:sp>
      <p:sp>
        <p:nvSpPr>
          <p:cNvPr id="228356" name="Rectangle 3"/>
          <p:cNvSpPr>
            <a:spLocks noGrp="1" noChangeArrowheads="1"/>
          </p:cNvSpPr>
          <p:nvPr>
            <p:ph type="body" idx="1"/>
          </p:nvPr>
        </p:nvSpPr>
        <p:spPr>
          <a:noFill/>
          <a:ln/>
        </p:spPr>
        <p:txBody>
          <a:bodyPr/>
          <a:lstStyle/>
          <a:p>
            <a:pPr eaLnBrk="1" hangingPunct="1"/>
            <a:r>
              <a:rPr lang="en-US" sz="1400"/>
              <a:t>There it is. The plan of redemption in a nutshell.   ---   Why did he call Jesus an animal?  ---  What was he communicating to the Jewish mind by calling Jesus an animal? Particularly a lamb?   ---   God’s lamb. Did Jesus come to die by accident? Hardly. He was announced to be God’s lamb which meant he had to be God’s sacrifice.</a:t>
            </a:r>
          </a:p>
          <a:p>
            <a:pPr eaLnBrk="1" hangingPunct="1"/>
            <a:r>
              <a:rPr lang="en-US" sz="1400"/>
              <a:t>[Explain that OT contains much more information – the promises made to Abraham, the chosen people of Israel, the law and the covenants – but the reason for all of those was ultimately the choosing of His people through Christ]</a:t>
            </a:r>
          </a:p>
        </p:txBody>
      </p:sp>
    </p:spTree>
    <p:extLst>
      <p:ext uri="{BB962C8B-B14F-4D97-AF65-F5344CB8AC3E}">
        <p14:creationId xmlns:p14="http://schemas.microsoft.com/office/powerpoint/2010/main" val="200608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p>
            <a:fld id="{2296ED08-CD92-4F5F-A745-8902BA06FA20}" type="slidenum">
              <a:rPr lang="en-US"/>
              <a:pPr/>
              <a:t>29</a:t>
            </a:fld>
            <a:endParaRPr lang="en-US"/>
          </a:p>
        </p:txBody>
      </p:sp>
      <p:sp>
        <p:nvSpPr>
          <p:cNvPr id="230403" name="Rectangle 2"/>
          <p:cNvSpPr>
            <a:spLocks noGrp="1" noRot="1" noChangeAspect="1" noChangeArrowheads="1" noTextEdit="1"/>
          </p:cNvSpPr>
          <p:nvPr>
            <p:ph type="sldImg"/>
          </p:nvPr>
        </p:nvSpPr>
        <p:spPr>
          <a:xfrm>
            <a:off x="-533400" y="890588"/>
            <a:ext cx="7924800" cy="4457700"/>
          </a:xfrm>
          <a:ln/>
        </p:spPr>
      </p:sp>
      <p:sp>
        <p:nvSpPr>
          <p:cNvPr id="2304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03803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3B3FB563-0ADC-45A4-98D4-7607ECE97036}" type="slidenum">
              <a:rPr lang="en-US"/>
              <a:pPr/>
              <a:t>3</a:t>
            </a:fld>
            <a:endParaRPr lang="en-US"/>
          </a:p>
        </p:txBody>
      </p:sp>
      <p:sp>
        <p:nvSpPr>
          <p:cNvPr id="171011" name="Rectangle 1026"/>
          <p:cNvSpPr>
            <a:spLocks noGrp="1" noRot="1" noChangeAspect="1" noChangeArrowheads="1" noTextEdit="1"/>
          </p:cNvSpPr>
          <p:nvPr>
            <p:ph type="sldImg"/>
          </p:nvPr>
        </p:nvSpPr>
        <p:spPr>
          <a:xfrm>
            <a:off x="-533400" y="892175"/>
            <a:ext cx="7924800" cy="4457700"/>
          </a:xfrm>
          <a:ln/>
        </p:spPr>
      </p:sp>
      <p:sp>
        <p:nvSpPr>
          <p:cNvPr id="171012" name="Rectangle 1027"/>
          <p:cNvSpPr>
            <a:spLocks noGrp="1" noChangeArrowheads="1"/>
          </p:cNvSpPr>
          <p:nvPr>
            <p:ph type="body" idx="1"/>
          </p:nvPr>
        </p:nvSpPr>
        <p:spPr>
          <a:xfrm>
            <a:off x="685800" y="5646738"/>
            <a:ext cx="5486400" cy="5348287"/>
          </a:xfrm>
          <a:noFill/>
          <a:ln/>
        </p:spPr>
        <p:txBody>
          <a:bodyPr/>
          <a:lstStyle/>
          <a:p>
            <a:pPr eaLnBrk="1" hangingPunct="1"/>
            <a:r>
              <a:rPr lang="en-US"/>
              <a:t>The Bible reflects one central theme from beginning to end. When viewed and understood in perspective it is an incredible evidence that the Bible is indeed from God.</a:t>
            </a:r>
          </a:p>
          <a:p>
            <a:pPr eaLnBrk="1" hangingPunct="1"/>
            <a:r>
              <a:rPr lang="en-US"/>
              <a:t>This book could have never been created by man.</a:t>
            </a:r>
          </a:p>
          <a:p>
            <a:pPr eaLnBrk="1" hangingPunct="1"/>
            <a:r>
              <a:rPr lang="en-US"/>
              <a:t>&lt;Let’s start this overview on a mountaintop in Galilee&gt;</a:t>
            </a:r>
          </a:p>
        </p:txBody>
      </p:sp>
    </p:spTree>
    <p:extLst>
      <p:ext uri="{BB962C8B-B14F-4D97-AF65-F5344CB8AC3E}">
        <p14:creationId xmlns:p14="http://schemas.microsoft.com/office/powerpoint/2010/main" val="1591322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3F5974BD-EDAB-4AF7-83C5-4D4F21B94538}" type="slidenum">
              <a:rPr lang="en-US"/>
              <a:pPr/>
              <a:t>4</a:t>
            </a:fld>
            <a:endParaRPr lang="en-US"/>
          </a:p>
        </p:txBody>
      </p:sp>
      <p:sp>
        <p:nvSpPr>
          <p:cNvPr id="172035" name="Rectangle 2"/>
          <p:cNvSpPr>
            <a:spLocks noGrp="1" noRot="1" noChangeAspect="1" noChangeArrowheads="1" noTextEdit="1"/>
          </p:cNvSpPr>
          <p:nvPr>
            <p:ph type="sldImg"/>
          </p:nvPr>
        </p:nvSpPr>
        <p:spPr>
          <a:xfrm>
            <a:off x="-533400" y="890588"/>
            <a:ext cx="7924800" cy="4457700"/>
          </a:xfrm>
          <a:ln/>
        </p:spPr>
      </p:sp>
      <p:sp>
        <p:nvSpPr>
          <p:cNvPr id="172036" name="Rectangle 3"/>
          <p:cNvSpPr>
            <a:spLocks noGrp="1" noChangeArrowheads="1"/>
          </p:cNvSpPr>
          <p:nvPr>
            <p:ph type="body" idx="1"/>
          </p:nvPr>
        </p:nvSpPr>
        <p:spPr>
          <a:noFill/>
          <a:ln/>
        </p:spPr>
        <p:txBody>
          <a:bodyPr/>
          <a:lstStyle/>
          <a:p>
            <a:pPr eaLnBrk="1" hangingPunct="1"/>
            <a:r>
              <a:rPr lang="en-US" sz="1400"/>
              <a:t>Famous last words</a:t>
            </a:r>
          </a:p>
          <a:p>
            <a:pPr eaLnBrk="1" hangingPunct="1"/>
            <a:r>
              <a:rPr lang="en-US" sz="1400"/>
              <a:t>Must have been very important to Jesus</a:t>
            </a:r>
          </a:p>
          <a:p>
            <a:pPr eaLnBrk="1" hangingPunct="1"/>
            <a:r>
              <a:rPr lang="en-US" sz="1400"/>
              <a:t>Instructs his followers to go and tell the story-His story</a:t>
            </a:r>
          </a:p>
          <a:p>
            <a:pPr eaLnBrk="1" hangingPunct="1"/>
            <a:r>
              <a:rPr lang="en-US" sz="1400"/>
              <a:t>&lt;We learn one thing very quickly&gt;</a:t>
            </a:r>
          </a:p>
        </p:txBody>
      </p:sp>
    </p:spTree>
    <p:extLst>
      <p:ext uri="{BB962C8B-B14F-4D97-AF65-F5344CB8AC3E}">
        <p14:creationId xmlns:p14="http://schemas.microsoft.com/office/powerpoint/2010/main" val="1221939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152708C6-EB3F-4AE6-AFD2-C6A23E7A8DD9}" type="slidenum">
              <a:rPr lang="en-US"/>
              <a:pPr/>
              <a:t>5</a:t>
            </a:fld>
            <a:endParaRPr lang="en-US"/>
          </a:p>
        </p:txBody>
      </p:sp>
      <p:sp>
        <p:nvSpPr>
          <p:cNvPr id="174083" name="Rectangle 2"/>
          <p:cNvSpPr>
            <a:spLocks noGrp="1" noRot="1" noChangeAspect="1" noChangeArrowheads="1" noTextEdit="1"/>
          </p:cNvSpPr>
          <p:nvPr>
            <p:ph type="sldImg"/>
          </p:nvPr>
        </p:nvSpPr>
        <p:spPr>
          <a:xfrm>
            <a:off x="-533400" y="890588"/>
            <a:ext cx="7924800" cy="4457700"/>
          </a:xfrm>
          <a:ln/>
        </p:spPr>
      </p:sp>
      <p:sp>
        <p:nvSpPr>
          <p:cNvPr id="174084" name="Rectangle 3"/>
          <p:cNvSpPr>
            <a:spLocks noGrp="1" noChangeArrowheads="1"/>
          </p:cNvSpPr>
          <p:nvPr>
            <p:ph type="body" idx="1"/>
          </p:nvPr>
        </p:nvSpPr>
        <p:spPr>
          <a:noFill/>
          <a:ln/>
        </p:spPr>
        <p:txBody>
          <a:bodyPr/>
          <a:lstStyle/>
          <a:p>
            <a:pPr eaLnBrk="1" hangingPunct="1"/>
            <a:r>
              <a:rPr lang="en-US" sz="1400"/>
              <a:t>The gospel stands between man and salvation</a:t>
            </a:r>
          </a:p>
          <a:p>
            <a:pPr eaLnBrk="1" hangingPunct="1"/>
            <a:r>
              <a:rPr lang="en-US" sz="1400"/>
              <a:t>The gospel is the power of God – not a fuzzy feeling, not money, or wealth or fame – but the gospel</a:t>
            </a:r>
          </a:p>
          <a:p>
            <a:pPr eaLnBrk="1" hangingPunct="1"/>
            <a:r>
              <a:rPr lang="en-US" sz="1400"/>
              <a:t>&lt;Here we learn additional information about the gospel&gt;</a:t>
            </a:r>
          </a:p>
          <a:p>
            <a:pPr eaLnBrk="1" hangingPunct="1"/>
            <a:endParaRPr lang="en-US" sz="1400"/>
          </a:p>
        </p:txBody>
      </p:sp>
    </p:spTree>
    <p:extLst>
      <p:ext uri="{BB962C8B-B14F-4D97-AF65-F5344CB8AC3E}">
        <p14:creationId xmlns:p14="http://schemas.microsoft.com/office/powerpoint/2010/main" val="3911266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A4EEB022-4752-4714-8972-75DA656ED861}" type="slidenum">
              <a:rPr lang="en-US"/>
              <a:pPr/>
              <a:t>6</a:t>
            </a:fld>
            <a:endParaRPr lang="en-US"/>
          </a:p>
        </p:txBody>
      </p:sp>
      <p:sp>
        <p:nvSpPr>
          <p:cNvPr id="177155" name="Rectangle 1026"/>
          <p:cNvSpPr>
            <a:spLocks noGrp="1" noRot="1" noChangeAspect="1" noChangeArrowheads="1" noTextEdit="1"/>
          </p:cNvSpPr>
          <p:nvPr>
            <p:ph type="sldImg"/>
          </p:nvPr>
        </p:nvSpPr>
        <p:spPr>
          <a:xfrm>
            <a:off x="-533400" y="890588"/>
            <a:ext cx="7924800" cy="4457700"/>
          </a:xfrm>
          <a:ln/>
        </p:spPr>
      </p:sp>
      <p:sp>
        <p:nvSpPr>
          <p:cNvPr id="177156" name="Rectangle 1027"/>
          <p:cNvSpPr>
            <a:spLocks noGrp="1" noChangeArrowheads="1"/>
          </p:cNvSpPr>
          <p:nvPr>
            <p:ph type="body" idx="1"/>
          </p:nvPr>
        </p:nvSpPr>
        <p:spPr>
          <a:noFill/>
          <a:ln/>
        </p:spPr>
        <p:txBody>
          <a:bodyPr/>
          <a:lstStyle/>
          <a:p>
            <a:pPr eaLnBrk="1" hangingPunct="1"/>
            <a:r>
              <a:rPr lang="en-US" sz="1400"/>
              <a:t>There is only one gospel and we have to get it right. ----- Whose responsibility is it to know the one gospel? Preachers. Pastors? No. Individual Christians. ---- Do you know the one gospel? If I asked you to write it down.  -----   The one gospel is the difference between various religions. Not everyone is teaching the same or the one gospel.    -----  Our salvation is completely dependent upon our ability to know and respond to the one gospel. We will not go to heaven if we believe or teach a different gospel, even if it is taught by a famous or influential person.              </a:t>
            </a:r>
            <a:r>
              <a:rPr lang="en-US" sz="1400" b="1"/>
              <a:t>&lt;TR&gt; The gospel in this sense is part of a larger picture</a:t>
            </a:r>
          </a:p>
        </p:txBody>
      </p:sp>
    </p:spTree>
    <p:extLst>
      <p:ext uri="{BB962C8B-B14F-4D97-AF65-F5344CB8AC3E}">
        <p14:creationId xmlns:p14="http://schemas.microsoft.com/office/powerpoint/2010/main" val="2908727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1D20A7C9-5538-4C57-8076-5478172DECC0}" type="slidenum">
              <a:rPr lang="en-US"/>
              <a:pPr/>
              <a:t>7</a:t>
            </a:fld>
            <a:endParaRPr lang="en-US"/>
          </a:p>
        </p:txBody>
      </p:sp>
      <p:sp>
        <p:nvSpPr>
          <p:cNvPr id="180227" name="Rectangle 1026"/>
          <p:cNvSpPr>
            <a:spLocks noGrp="1" noRot="1" noChangeAspect="1" noChangeArrowheads="1" noTextEdit="1"/>
          </p:cNvSpPr>
          <p:nvPr>
            <p:ph type="sldImg"/>
          </p:nvPr>
        </p:nvSpPr>
        <p:spPr>
          <a:xfrm>
            <a:off x="-533400" y="892175"/>
            <a:ext cx="7924800" cy="4457700"/>
          </a:xfrm>
          <a:ln/>
        </p:spPr>
      </p:sp>
      <p:sp>
        <p:nvSpPr>
          <p:cNvPr id="1060867" name="Rectangle 1027"/>
          <p:cNvSpPr>
            <a:spLocks noGrp="1" noChangeArrowheads="1"/>
          </p:cNvSpPr>
          <p:nvPr>
            <p:ph type="body" idx="1"/>
          </p:nvPr>
        </p:nvSpPr>
        <p:spPr>
          <a:xfrm>
            <a:off x="685800" y="5646738"/>
            <a:ext cx="5486400" cy="5348287"/>
          </a:xfrm>
        </p:spPr>
        <p:txBody>
          <a:bodyPr/>
          <a:lstStyle/>
          <a:p>
            <a:pPr eaLnBrk="1" hangingPunct="1">
              <a:defRPr/>
            </a:pPr>
            <a:r>
              <a:rPr lang="en-US" sz="1400"/>
              <a:t>So, There is only one gospel and we have to get it right.</a:t>
            </a:r>
          </a:p>
          <a:p>
            <a:pPr eaLnBrk="1" hangingPunct="1">
              <a:defRPr/>
            </a:pPr>
            <a:r>
              <a:rPr lang="en-US" sz="1400"/>
              <a:t>How can we be sure that we get this right, for we must get this right!</a:t>
            </a:r>
          </a:p>
          <a:p>
            <a:pPr eaLnBrk="1" hangingPunct="1">
              <a:defRPr/>
            </a:pPr>
            <a:r>
              <a:rPr lang="en-US" sz="1400" b="1">
                <a:effectLst>
                  <a:outerShdw blurRad="38100" dist="38100" dir="2700000" algn="tl">
                    <a:srgbClr val="C0C0C0"/>
                  </a:outerShdw>
                </a:effectLst>
              </a:rPr>
              <a:t>&lt;The NT gives us a pointer or direction of where to begin to understand the theme of the Bible</a:t>
            </a:r>
          </a:p>
        </p:txBody>
      </p:sp>
    </p:spTree>
    <p:extLst>
      <p:ext uri="{BB962C8B-B14F-4D97-AF65-F5344CB8AC3E}">
        <p14:creationId xmlns:p14="http://schemas.microsoft.com/office/powerpoint/2010/main" val="3662179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8EDCBA42-4144-42C6-A991-054BB75F3716}" type="slidenum">
              <a:rPr lang="en-US"/>
              <a:pPr/>
              <a:t>8</a:t>
            </a:fld>
            <a:endParaRPr lang="en-US"/>
          </a:p>
        </p:txBody>
      </p:sp>
      <p:sp>
        <p:nvSpPr>
          <p:cNvPr id="181251" name="Rectangle 1026"/>
          <p:cNvSpPr>
            <a:spLocks noGrp="1" noRot="1" noChangeAspect="1" noChangeArrowheads="1" noTextEdit="1"/>
          </p:cNvSpPr>
          <p:nvPr>
            <p:ph type="sldImg"/>
          </p:nvPr>
        </p:nvSpPr>
        <p:spPr>
          <a:xfrm>
            <a:off x="-533400" y="890588"/>
            <a:ext cx="7924800" cy="4457700"/>
          </a:xfrm>
          <a:ln/>
        </p:spPr>
      </p:sp>
      <p:sp>
        <p:nvSpPr>
          <p:cNvPr id="181252" name="Rectangle 1027"/>
          <p:cNvSpPr>
            <a:spLocks noGrp="1" noChangeArrowheads="1"/>
          </p:cNvSpPr>
          <p:nvPr>
            <p:ph type="body" idx="1"/>
          </p:nvPr>
        </p:nvSpPr>
        <p:spPr>
          <a:noFill/>
          <a:ln/>
        </p:spPr>
        <p:txBody>
          <a:bodyPr/>
          <a:lstStyle/>
          <a:p>
            <a:pPr eaLnBrk="1" hangingPunct="1"/>
            <a:r>
              <a:rPr lang="en-US" sz="1400"/>
              <a:t>There’s gold in them thar hills. </a:t>
            </a:r>
          </a:p>
          <a:p>
            <a:pPr eaLnBrk="1" hangingPunct="1"/>
            <a:r>
              <a:rPr lang="en-US" sz="1400"/>
              <a:t>The OT is supposed to teach us something. Something very important.</a:t>
            </a:r>
          </a:p>
          <a:p>
            <a:pPr eaLnBrk="1" hangingPunct="1"/>
            <a:r>
              <a:rPr lang="en-US" sz="1400"/>
              <a:t>What we learn from the OT is to “bring us to Christ” so that “we may be justified by faith”</a:t>
            </a:r>
          </a:p>
          <a:p>
            <a:pPr eaLnBrk="1" hangingPunct="1"/>
            <a:r>
              <a:rPr lang="en-US" sz="1400" b="1"/>
              <a:t>&lt;TR&gt; There are some fundamental things we need to look at and learn from the history of the OT</a:t>
            </a:r>
          </a:p>
        </p:txBody>
      </p:sp>
    </p:spTree>
    <p:extLst>
      <p:ext uri="{BB962C8B-B14F-4D97-AF65-F5344CB8AC3E}">
        <p14:creationId xmlns:p14="http://schemas.microsoft.com/office/powerpoint/2010/main" val="1706731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108B1F6B-AEEA-47AA-A74B-16F3A5E3CEED}" type="slidenum">
              <a:rPr lang="en-US"/>
              <a:pPr/>
              <a:t>9</a:t>
            </a:fld>
            <a:endParaRPr lang="en-US"/>
          </a:p>
        </p:txBody>
      </p:sp>
      <p:sp>
        <p:nvSpPr>
          <p:cNvPr id="182275" name="Rectangle 2"/>
          <p:cNvSpPr>
            <a:spLocks noGrp="1" noRot="1" noChangeAspect="1" noChangeArrowheads="1" noTextEdit="1"/>
          </p:cNvSpPr>
          <p:nvPr>
            <p:ph type="sldImg"/>
          </p:nvPr>
        </p:nvSpPr>
        <p:spPr>
          <a:xfrm>
            <a:off x="-533400" y="890588"/>
            <a:ext cx="7924800" cy="4457700"/>
          </a:xfrm>
          <a:ln/>
        </p:spPr>
      </p:sp>
      <p:sp>
        <p:nvSpPr>
          <p:cNvPr id="182276" name="Rectangle 3"/>
          <p:cNvSpPr>
            <a:spLocks noGrp="1" noChangeArrowheads="1"/>
          </p:cNvSpPr>
          <p:nvPr>
            <p:ph type="body" idx="1"/>
          </p:nvPr>
        </p:nvSpPr>
        <p:spPr>
          <a:noFill/>
          <a:ln/>
        </p:spPr>
        <p:txBody>
          <a:bodyPr/>
          <a:lstStyle/>
          <a:p>
            <a:pPr eaLnBrk="1" hangingPunct="1"/>
            <a:r>
              <a:rPr lang="en-US" sz="1400"/>
              <a:t>God purposed that He would have spirit beings that worshipped Him in heaven for eternity before He created man.    -----  Before God created man he had a plan for man’s redemption. Why?</a:t>
            </a:r>
          </a:p>
          <a:p>
            <a:pPr eaLnBrk="1" hangingPunct="1"/>
            <a:r>
              <a:rPr lang="en-US" sz="1400"/>
              <a:t>If God created man with a free will (the ability to choose to either sin or not sin) doesn’t it make sense that he would make provision in case man sinned? Free will demands it. ------ That is why He had a plan of redemption planned before He ever created man.</a:t>
            </a:r>
          </a:p>
          <a:p>
            <a:pPr eaLnBrk="1" hangingPunct="1"/>
            <a:r>
              <a:rPr lang="en-US" sz="1400" b="1"/>
              <a:t>&lt;TR&gt; Another thing we need to look at is our concept of God.</a:t>
            </a:r>
          </a:p>
        </p:txBody>
      </p:sp>
    </p:spTree>
    <p:extLst>
      <p:ext uri="{BB962C8B-B14F-4D97-AF65-F5344CB8AC3E}">
        <p14:creationId xmlns:p14="http://schemas.microsoft.com/office/powerpoint/2010/main" val="381533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74668" y="387351"/>
            <a:ext cx="2823633" cy="5738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9534" y="387351"/>
            <a:ext cx="8271933" cy="5738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9534" y="387351"/>
            <a:ext cx="11298767" cy="5738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9534" y="387351"/>
            <a:ext cx="11298767" cy="849313"/>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9534" y="387351"/>
            <a:ext cx="11298767" cy="849313"/>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8000"/>
            </a:gs>
            <a:gs pos="100000">
              <a:srgbClr val="003B00"/>
            </a:gs>
          </a:gsLst>
          <a:lin ang="2700000" scaled="1"/>
        </a:gradFill>
        <a:effectLst/>
      </p:bgPr>
    </p:bg>
    <p:spTree>
      <p:nvGrpSpPr>
        <p:cNvPr id="1" name=""/>
        <p:cNvGrpSpPr/>
        <p:nvPr/>
      </p:nvGrpSpPr>
      <p:grpSpPr>
        <a:xfrm>
          <a:off x="0" y="0"/>
          <a:ext cx="0" cy="0"/>
          <a:chOff x="0" y="0"/>
          <a:chExt cx="0" cy="0"/>
        </a:xfrm>
      </p:grpSpPr>
      <p:sp>
        <p:nvSpPr>
          <p:cNvPr id="1090" name="Rectangle 66"/>
          <p:cNvSpPr>
            <a:spLocks noChangeArrowheads="1"/>
          </p:cNvSpPr>
          <p:nvPr userDrawn="1"/>
        </p:nvSpPr>
        <p:spPr bwMode="auto">
          <a:xfrm>
            <a:off x="508000" y="381000"/>
            <a:ext cx="11277600" cy="6172200"/>
          </a:xfrm>
          <a:prstGeom prst="rect">
            <a:avLst/>
          </a:prstGeom>
          <a:gradFill rotWithShape="1">
            <a:gsLst>
              <a:gs pos="0">
                <a:srgbClr val="008000">
                  <a:gamma/>
                  <a:shade val="0"/>
                  <a:invGamma/>
                </a:srgbClr>
              </a:gs>
              <a:gs pos="100000">
                <a:srgbClr val="008000"/>
              </a:gs>
            </a:gsLst>
            <a:lin ang="2700000" scaled="1"/>
          </a:gradFill>
          <a:ln w="9525">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008000"/>
            </a:extrusionClr>
          </a:sp3d>
        </p:spPr>
        <p:txBody>
          <a:bodyPr wrap="none" anchor="ctr">
            <a:flatTx/>
          </a:bodyPr>
          <a:lstStyle/>
          <a:p>
            <a:pPr>
              <a:defRPr/>
            </a:pPr>
            <a:endParaRPr lang="en-US" sz="3200"/>
          </a:p>
        </p:txBody>
      </p:sp>
      <p:sp>
        <p:nvSpPr>
          <p:cNvPr id="1026" name="Rectangle 2"/>
          <p:cNvSpPr>
            <a:spLocks noGrp="1" noChangeArrowheads="1"/>
          </p:cNvSpPr>
          <p:nvPr>
            <p:ph type="title"/>
          </p:nvPr>
        </p:nvSpPr>
        <p:spPr bwMode="auto">
          <a:xfrm>
            <a:off x="499534" y="387351"/>
            <a:ext cx="11298767" cy="849313"/>
          </a:xfrm>
          <a:prstGeom prst="rect">
            <a:avLst/>
          </a:prstGeom>
          <a:gradFill rotWithShape="1">
            <a:gsLst>
              <a:gs pos="0">
                <a:srgbClr val="0066FF">
                  <a:gamma/>
                  <a:shade val="46275"/>
                  <a:invGamma/>
                </a:srgbClr>
              </a:gs>
              <a:gs pos="50000">
                <a:srgbClr val="0066FF"/>
              </a:gs>
              <a:gs pos="100000">
                <a:srgbClr val="0066FF">
                  <a:gamma/>
                  <a:shade val="46275"/>
                  <a:invGamma/>
                </a:srgbClr>
              </a:gs>
            </a:gsLst>
            <a:lin ang="5400000" scaled="1"/>
          </a:gra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random/>
  </p:transition>
  <p:txStyles>
    <p:titleStyle>
      <a:lvl1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2pPr>
      <a:lvl3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3pPr>
      <a:lvl4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4pPr>
      <a:lvl5pPr algn="l" rtl="0" eaLnBrk="0" fontAlgn="base" hangingPunct="0">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5pPr>
      <a:lvl6pPr marL="457200" algn="l" rtl="0" fontAlgn="base">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6pPr>
      <a:lvl7pPr marL="914400" algn="l" rtl="0" fontAlgn="base">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7pPr>
      <a:lvl8pPr marL="1371600" algn="l" rtl="0" fontAlgn="base">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8pPr>
      <a:lvl9pPr marL="1828800" algn="l" rtl="0" fontAlgn="base">
        <a:spcBef>
          <a:spcPct val="0"/>
        </a:spcBef>
        <a:spcAft>
          <a:spcPct val="0"/>
        </a:spcAft>
        <a:defRPr sz="4400">
          <a:solidFill>
            <a:srgbClr val="FFFF00"/>
          </a:solidFill>
          <a:effectLst>
            <a:outerShdw blurRad="38100" dist="38100" dir="2700000" algn="tl">
              <a:srgbClr val="000000"/>
            </a:outerShdw>
          </a:effectLst>
          <a:latin typeface="Abadi MT Condensed Extra Bold" pitchFamily="34" charset="0"/>
        </a:defRPr>
      </a:lvl9pPr>
    </p:titleStyle>
    <p:bodyStyle>
      <a:lvl1pPr marL="342900" indent="-342900" algn="l" rtl="0" eaLnBrk="0" fontAlgn="base" hangingPunct="0">
        <a:spcBef>
          <a:spcPct val="20000"/>
        </a:spcBef>
        <a:spcAft>
          <a:spcPct val="0"/>
        </a:spcAft>
        <a:buChar char="•"/>
        <a:defRPr sz="3200">
          <a:solidFill>
            <a:srgbClr val="FFFF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Arial" charset="0"/>
        </a:defRPr>
      </a:lvl2pPr>
      <a:lvl3pPr marL="1143000" indent="-228600" algn="l" rtl="0" eaLnBrk="0" fontAlgn="base" hangingPunct="0">
        <a:spcBef>
          <a:spcPct val="20000"/>
        </a:spcBef>
        <a:spcAft>
          <a:spcPct val="0"/>
        </a:spcAft>
        <a:buChar char="•"/>
        <a:defRPr sz="2400">
          <a:solidFill>
            <a:srgbClr val="FFFF66"/>
          </a:solidFill>
          <a:latin typeface="Arial" charset="0"/>
        </a:defRPr>
      </a:lvl3pPr>
      <a:lvl4pPr marL="1600200" indent="-228600" algn="l" rtl="0" eaLnBrk="0" fontAlgn="base" hangingPunct="0">
        <a:spcBef>
          <a:spcPct val="20000"/>
        </a:spcBef>
        <a:spcAft>
          <a:spcPct val="0"/>
        </a:spcAft>
        <a:buChar char="–"/>
        <a:defRPr sz="2000">
          <a:solidFill>
            <a:schemeClr val="bg1"/>
          </a:solidFill>
          <a:latin typeface="Arial" charset="0"/>
        </a:defRPr>
      </a:lvl4pPr>
      <a:lvl5pPr marL="2057400" indent="-228600" algn="l" rtl="0" eaLnBrk="0" fontAlgn="base" hangingPunct="0">
        <a:spcBef>
          <a:spcPct val="20000"/>
        </a:spcBef>
        <a:spcAft>
          <a:spcPct val="0"/>
        </a:spcAft>
        <a:buChar char="»"/>
        <a:defRPr sz="2000">
          <a:solidFill>
            <a:srgbClr val="FFFF66"/>
          </a:solidFill>
          <a:latin typeface="Arial" charset="0"/>
        </a:defRPr>
      </a:lvl5pPr>
      <a:lvl6pPr marL="2514600" indent="-228600" algn="l" rtl="0" fontAlgn="base">
        <a:spcBef>
          <a:spcPct val="20000"/>
        </a:spcBef>
        <a:spcAft>
          <a:spcPct val="0"/>
        </a:spcAft>
        <a:buChar char="»"/>
        <a:defRPr sz="2000">
          <a:solidFill>
            <a:srgbClr val="FFFF66"/>
          </a:solidFill>
          <a:latin typeface="Arial" charset="0"/>
        </a:defRPr>
      </a:lvl6pPr>
      <a:lvl7pPr marL="2971800" indent="-228600" algn="l" rtl="0" fontAlgn="base">
        <a:spcBef>
          <a:spcPct val="20000"/>
        </a:spcBef>
        <a:spcAft>
          <a:spcPct val="0"/>
        </a:spcAft>
        <a:buChar char="»"/>
        <a:defRPr sz="2000">
          <a:solidFill>
            <a:srgbClr val="FFFF66"/>
          </a:solidFill>
          <a:latin typeface="Arial" charset="0"/>
        </a:defRPr>
      </a:lvl7pPr>
      <a:lvl8pPr marL="3429000" indent="-228600" algn="l" rtl="0" fontAlgn="base">
        <a:spcBef>
          <a:spcPct val="20000"/>
        </a:spcBef>
        <a:spcAft>
          <a:spcPct val="0"/>
        </a:spcAft>
        <a:buChar char="»"/>
        <a:defRPr sz="2000">
          <a:solidFill>
            <a:srgbClr val="FFFF66"/>
          </a:solidFill>
          <a:latin typeface="Arial" charset="0"/>
        </a:defRPr>
      </a:lvl8pPr>
      <a:lvl9pPr marL="3886200" indent="-228600" algn="l" rtl="0" fontAlgn="base">
        <a:spcBef>
          <a:spcPct val="20000"/>
        </a:spcBef>
        <a:spcAft>
          <a:spcPct val="0"/>
        </a:spcAft>
        <a:buChar char="»"/>
        <a:defRPr sz="2000">
          <a:solidFill>
            <a:srgbClr val="FFFF66"/>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6.xml"/><Relationship Id="rId1" Type="http://schemas.openxmlformats.org/officeDocument/2006/relationships/slideLayout" Target="../slideLayouts/slideLayout1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AutoShape 4"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76" name="AutoShape 6"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77" name="AutoShape 8"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78" name="AutoShape 10"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79" name="AutoShape 12"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80" name="AutoShape 14"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sp>
        <p:nvSpPr>
          <p:cNvPr id="3081" name="AutoShape 16" descr="image001"/>
          <p:cNvSpPr>
            <a:spLocks noChangeAspect="1" noChangeArrowheads="1"/>
          </p:cNvSpPr>
          <p:nvPr/>
        </p:nvSpPr>
        <p:spPr bwMode="auto">
          <a:xfrm>
            <a:off x="4257675" y="2047875"/>
            <a:ext cx="3676650" cy="2762250"/>
          </a:xfrm>
          <a:prstGeom prst="rect">
            <a:avLst/>
          </a:prstGeom>
          <a:noFill/>
          <a:ln w="9525">
            <a:noFill/>
            <a:miter lim="800000"/>
            <a:headEnd/>
            <a:tailEnd/>
          </a:ln>
        </p:spPr>
        <p:txBody>
          <a:bodyPr/>
          <a:lstStyle/>
          <a:p>
            <a:endParaRPr lang="en-US"/>
          </a:p>
        </p:txBody>
      </p:sp>
      <p:pic>
        <p:nvPicPr>
          <p:cNvPr id="3082" name="Picture 17" descr="Vestavia Postcard"/>
          <p:cNvPicPr>
            <a:picLocks noChangeAspect="1" noChangeArrowheads="1"/>
          </p:cNvPicPr>
          <p:nvPr/>
        </p:nvPicPr>
        <p:blipFill>
          <a:blip r:embed="rId3" cstate="print">
            <a:lum bright="6000" contrast="6000"/>
          </a:blip>
          <a:srcRect l="-470" b="29440"/>
          <a:stretch>
            <a:fillRect/>
          </a:stretch>
        </p:blipFill>
        <p:spPr bwMode="auto">
          <a:xfrm>
            <a:off x="1852612" y="592426"/>
            <a:ext cx="8486775" cy="4478338"/>
          </a:xfrm>
          <a:prstGeom prst="rect">
            <a:avLst/>
          </a:prstGeom>
          <a:noFill/>
          <a:ln w="9525">
            <a:noFill/>
            <a:miter lim="800000"/>
            <a:headEnd/>
            <a:tailEnd/>
          </a:ln>
        </p:spPr>
      </p:pic>
      <p:sp>
        <p:nvSpPr>
          <p:cNvPr id="11" name="Content Placeholder 10"/>
          <p:cNvSpPr>
            <a:spLocks noGrp="1"/>
          </p:cNvSpPr>
          <p:nvPr>
            <p:ph idx="1"/>
          </p:nvPr>
        </p:nvSpPr>
        <p:spPr>
          <a:xfrm>
            <a:off x="1981200" y="5070764"/>
            <a:ext cx="8229600" cy="1055399"/>
          </a:xfrm>
        </p:spPr>
        <p:txBody>
          <a:bodyPr/>
          <a:lstStyle/>
          <a:p>
            <a:r>
              <a:rPr lang="en-US" b="1" dirty="0"/>
              <a:t>Reading – Galatians 3:24-29</a:t>
            </a:r>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Grp="1" noChangeArrowheads="1"/>
          </p:cNvSpPr>
          <p:nvPr>
            <p:ph type="title"/>
          </p:nvPr>
        </p:nvSpPr>
        <p:spPr/>
        <p:txBody>
          <a:bodyPr/>
          <a:lstStyle/>
          <a:p>
            <a:pPr eaLnBrk="1" hangingPunct="1">
              <a:defRPr/>
            </a:pPr>
            <a:r>
              <a:rPr lang="en-US" b="1">
                <a:solidFill>
                  <a:srgbClr val="FFFF66"/>
                </a:solidFill>
              </a:rPr>
              <a:t>Which GOD?</a:t>
            </a:r>
          </a:p>
        </p:txBody>
      </p:sp>
      <p:pic>
        <p:nvPicPr>
          <p:cNvPr id="116745" name="Picture 9" descr="j0230876"/>
          <p:cNvPicPr>
            <a:picLocks noChangeAspect="1" noChangeArrowheads="1"/>
          </p:cNvPicPr>
          <p:nvPr/>
        </p:nvPicPr>
        <p:blipFill>
          <a:blip r:embed="rId3" cstate="print"/>
          <a:srcRect/>
          <a:stretch>
            <a:fillRect/>
          </a:stretch>
        </p:blipFill>
        <p:spPr bwMode="auto">
          <a:xfrm>
            <a:off x="7869239" y="2814638"/>
            <a:ext cx="2986087" cy="3006725"/>
          </a:xfrm>
          <a:prstGeom prst="rect">
            <a:avLst/>
          </a:prstGeom>
          <a:noFill/>
          <a:ln w="9525">
            <a:noFill/>
            <a:miter lim="800000"/>
            <a:headEnd/>
            <a:tailEnd/>
          </a:ln>
        </p:spPr>
      </p:pic>
      <p:sp>
        <p:nvSpPr>
          <p:cNvPr id="116749" name="Rectangle 13"/>
          <p:cNvSpPr>
            <a:spLocks noChangeArrowheads="1"/>
          </p:cNvSpPr>
          <p:nvPr/>
        </p:nvSpPr>
        <p:spPr bwMode="auto">
          <a:xfrm>
            <a:off x="2411730" y="1371600"/>
            <a:ext cx="3411221" cy="1143000"/>
          </a:xfrm>
          <a:prstGeom prst="rect">
            <a:avLst/>
          </a:prstGeom>
          <a:noFill/>
          <a:ln w="9525">
            <a:noFill/>
            <a:miter lim="800000"/>
            <a:headEnd/>
            <a:tailEnd/>
          </a:ln>
          <a:effectLst/>
        </p:spPr>
        <p:txBody>
          <a:bodyPr anchor="ctr"/>
          <a:lstStyle/>
          <a:p>
            <a:pPr algn="l">
              <a:defRPr/>
            </a:pPr>
            <a:r>
              <a:rPr lang="en-US" sz="4400" b="1" dirty="0">
                <a:solidFill>
                  <a:srgbClr val="FFFF66"/>
                </a:solidFill>
                <a:effectLst>
                  <a:outerShdw blurRad="38100" dist="38100" dir="2700000" algn="tl">
                    <a:srgbClr val="000000"/>
                  </a:outerShdw>
                </a:effectLst>
                <a:latin typeface="Abadi MT Condensed Extra Bold" pitchFamily="34" charset="0"/>
              </a:rPr>
              <a:t>Old Testament</a:t>
            </a:r>
          </a:p>
        </p:txBody>
      </p:sp>
      <p:sp>
        <p:nvSpPr>
          <p:cNvPr id="116750" name="Rectangle 14"/>
          <p:cNvSpPr>
            <a:spLocks noChangeArrowheads="1"/>
          </p:cNvSpPr>
          <p:nvPr/>
        </p:nvSpPr>
        <p:spPr bwMode="auto">
          <a:xfrm>
            <a:off x="8174038" y="1282384"/>
            <a:ext cx="2681288" cy="992186"/>
          </a:xfrm>
          <a:prstGeom prst="rect">
            <a:avLst/>
          </a:prstGeom>
          <a:noFill/>
          <a:ln w="9525">
            <a:noFill/>
            <a:miter lim="800000"/>
            <a:headEnd/>
            <a:tailEnd/>
          </a:ln>
          <a:effectLst/>
        </p:spPr>
        <p:txBody>
          <a:bodyPr anchor="ctr"/>
          <a:lstStyle/>
          <a:p>
            <a:pPr algn="l">
              <a:defRPr/>
            </a:pPr>
            <a:r>
              <a:rPr lang="en-US" sz="4400" b="1" dirty="0">
                <a:solidFill>
                  <a:srgbClr val="FFFF66"/>
                </a:solidFill>
                <a:effectLst>
                  <a:outerShdw blurRad="38100" dist="38100" dir="2700000" algn="tl">
                    <a:srgbClr val="000000"/>
                  </a:outerShdw>
                </a:effectLst>
                <a:latin typeface="Abadi MT Condensed Extra Bold" pitchFamily="34" charset="0"/>
              </a:rPr>
              <a:t>New Testament</a:t>
            </a:r>
          </a:p>
        </p:txBody>
      </p:sp>
      <p:pic>
        <p:nvPicPr>
          <p:cNvPr id="116751" name="Picture 15" descr="3ipk_am3[1]"/>
          <p:cNvPicPr>
            <a:picLocks noChangeAspect="1" noChangeArrowheads="1"/>
          </p:cNvPicPr>
          <p:nvPr/>
        </p:nvPicPr>
        <p:blipFill>
          <a:blip r:embed="rId4" cstate="print"/>
          <a:srcRect/>
          <a:stretch>
            <a:fillRect/>
          </a:stretch>
        </p:blipFill>
        <p:spPr bwMode="auto">
          <a:xfrm>
            <a:off x="2925764" y="2651126"/>
            <a:ext cx="3994150" cy="3840163"/>
          </a:xfrm>
          <a:prstGeom prst="rect">
            <a:avLst/>
          </a:prstGeom>
          <a:noFill/>
          <a:ln w="9525">
            <a:noFill/>
            <a:miter lim="800000"/>
            <a:headEnd/>
            <a:tailEnd/>
          </a:ln>
        </p:spPr>
      </p:pic>
      <p:pic>
        <p:nvPicPr>
          <p:cNvPr id="116753" name="Picture 17" descr="lvnto0q4[1]"/>
          <p:cNvPicPr>
            <a:picLocks noGrp="1" noChangeAspect="1" noChangeArrowheads="1"/>
          </p:cNvPicPr>
          <p:nvPr>
            <p:ph sz="half" idx="1"/>
          </p:nvPr>
        </p:nvPicPr>
        <p:blipFill>
          <a:blip r:embed="rId4" cstate="print"/>
          <a:srcRect/>
          <a:stretch>
            <a:fillRect/>
          </a:stretch>
        </p:blipFill>
        <p:spPr>
          <a:xfrm>
            <a:off x="790577" y="2355850"/>
            <a:ext cx="3605212" cy="3465513"/>
          </a:xfr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6745"/>
                                        </p:tgtEl>
                                        <p:attrNameLst>
                                          <p:attrName>style.visibility</p:attrName>
                                        </p:attrNameLst>
                                      </p:cBhvr>
                                      <p:to>
                                        <p:strVal val="visible"/>
                                      </p:to>
                                    </p:set>
                                    <p:animEffect transition="in" filter="dissolve">
                                      <p:cBhvr>
                                        <p:cTn id="7" dur="500"/>
                                        <p:tgtEl>
                                          <p:spTgt spid="11674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6750"/>
                                        </p:tgtEl>
                                        <p:attrNameLst>
                                          <p:attrName>style.visibility</p:attrName>
                                        </p:attrNameLst>
                                      </p:cBhvr>
                                      <p:to>
                                        <p:strVal val="visible"/>
                                      </p:to>
                                    </p:set>
                                    <p:animEffect transition="in" filter="dissolve">
                                      <p:cBhvr>
                                        <p:cTn id="10" dur="500"/>
                                        <p:tgtEl>
                                          <p:spTgt spid="11675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16749"/>
                                        </p:tgtEl>
                                        <p:attrNameLst>
                                          <p:attrName>style.visibility</p:attrName>
                                        </p:attrNameLst>
                                      </p:cBhvr>
                                      <p:to>
                                        <p:strVal val="visible"/>
                                      </p:to>
                                    </p:set>
                                    <p:animEffect transition="in" filter="dissolve">
                                      <p:cBhvr>
                                        <p:cTn id="15" dur="500"/>
                                        <p:tgtEl>
                                          <p:spTgt spid="116749"/>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116753"/>
                                        </p:tgtEl>
                                        <p:attrNameLst>
                                          <p:attrName>style.visibility</p:attrName>
                                        </p:attrNameLst>
                                      </p:cBhvr>
                                      <p:to>
                                        <p:strVal val="visible"/>
                                      </p:to>
                                    </p:set>
                                    <p:animEffect transition="in" filter="wipe(up)">
                                      <p:cBhvr>
                                        <p:cTn id="19" dur="500"/>
                                        <p:tgtEl>
                                          <p:spTgt spid="116753"/>
                                        </p:tgtEl>
                                      </p:cBhvr>
                                    </p:animEffect>
                                  </p:childTnLst>
                                </p:cTn>
                              </p:par>
                              <p:par>
                                <p:cTn id="20" presetID="22" presetClass="entr" presetSubtype="1" fill="hold" nodeType="withEffect">
                                  <p:stCondLst>
                                    <p:cond delay="0"/>
                                  </p:stCondLst>
                                  <p:childTnLst>
                                    <p:set>
                                      <p:cBhvr>
                                        <p:cTn id="21" dur="1" fill="hold">
                                          <p:stCondLst>
                                            <p:cond delay="0"/>
                                          </p:stCondLst>
                                        </p:cTn>
                                        <p:tgtEl>
                                          <p:spTgt spid="116751"/>
                                        </p:tgtEl>
                                        <p:attrNameLst>
                                          <p:attrName>style.visibility</p:attrName>
                                        </p:attrNameLst>
                                      </p:cBhvr>
                                      <p:to>
                                        <p:strVal val="visible"/>
                                      </p:to>
                                    </p:set>
                                    <p:animEffect transition="in" filter="wipe(up)">
                                      <p:cBhvr>
                                        <p:cTn id="22" dur="500"/>
                                        <p:tgtEl>
                                          <p:spTgt spid="1167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9" grpId="0"/>
      <p:bldP spid="11675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700420" name="AutoShape 4"/>
          <p:cNvSpPr>
            <a:spLocks noChangeArrowheads="1"/>
          </p:cNvSpPr>
          <p:nvPr/>
        </p:nvSpPr>
        <p:spPr bwMode="auto">
          <a:xfrm>
            <a:off x="2865439" y="198439"/>
            <a:ext cx="6461125" cy="6461125"/>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700421" name="AutoShape 5"/>
          <p:cNvSpPr>
            <a:spLocks noChangeArrowheads="1"/>
          </p:cNvSpPr>
          <p:nvPr/>
        </p:nvSpPr>
        <p:spPr bwMode="auto">
          <a:xfrm>
            <a:off x="3586164" y="898525"/>
            <a:ext cx="5075237" cy="5075238"/>
          </a:xfrm>
          <a:prstGeom prst="star24">
            <a:avLst>
              <a:gd name="adj" fmla="val 37500"/>
            </a:avLst>
          </a:prstGeom>
          <a:solidFill>
            <a:srgbClr val="FF0000"/>
          </a:solidFill>
          <a:ln w="9525" algn="ctr">
            <a:noFill/>
            <a:miter lim="800000"/>
            <a:headEnd/>
            <a:tailEnd/>
          </a:ln>
        </p:spPr>
        <p:txBody>
          <a:bodyPr wrap="none" anchor="ctr"/>
          <a:lstStyle/>
          <a:p>
            <a:endParaRPr lang="en-US"/>
          </a:p>
        </p:txBody>
      </p:sp>
      <p:sp>
        <p:nvSpPr>
          <p:cNvPr id="700422" name="AutoShape 6"/>
          <p:cNvSpPr>
            <a:spLocks noChangeArrowheads="1"/>
          </p:cNvSpPr>
          <p:nvPr/>
        </p:nvSpPr>
        <p:spPr bwMode="auto">
          <a:xfrm>
            <a:off x="3997326" y="1371601"/>
            <a:ext cx="4176713" cy="4176713"/>
          </a:xfrm>
          <a:prstGeom prst="star24">
            <a:avLst>
              <a:gd name="adj" fmla="val 37500"/>
            </a:avLst>
          </a:prstGeom>
          <a:solidFill>
            <a:srgbClr val="FF9900"/>
          </a:solidFill>
          <a:ln w="9525" algn="ctr">
            <a:noFill/>
            <a:miter lim="800000"/>
            <a:headEnd/>
            <a:tailEnd/>
          </a:ln>
        </p:spPr>
        <p:txBody>
          <a:bodyPr wrap="none" anchor="ctr"/>
          <a:lstStyle/>
          <a:p>
            <a:endParaRPr lang="en-US"/>
          </a:p>
        </p:txBody>
      </p:sp>
      <p:sp>
        <p:nvSpPr>
          <p:cNvPr id="700423" name="AutoShape 7"/>
          <p:cNvSpPr>
            <a:spLocks noChangeArrowheads="1"/>
          </p:cNvSpPr>
          <p:nvPr/>
        </p:nvSpPr>
        <p:spPr bwMode="auto">
          <a:xfrm>
            <a:off x="4468813" y="1844675"/>
            <a:ext cx="3232150" cy="3232150"/>
          </a:xfrm>
          <a:prstGeom prst="star24">
            <a:avLst>
              <a:gd name="adj" fmla="val 37500"/>
            </a:avLst>
          </a:prstGeom>
          <a:solidFill>
            <a:srgbClr val="FFFF00"/>
          </a:solidFill>
          <a:ln w="9525" algn="ctr">
            <a:noFill/>
            <a:miter lim="800000"/>
            <a:headEnd/>
            <a:tailEnd/>
          </a:ln>
        </p:spPr>
        <p:txBody>
          <a:bodyPr wrap="none" anchor="ctr"/>
          <a:lstStyle/>
          <a:p>
            <a:endParaRPr lang="en-US"/>
          </a:p>
        </p:txBody>
      </p:sp>
      <p:sp>
        <p:nvSpPr>
          <p:cNvPr id="700424" name="Text Box 8"/>
          <p:cNvSpPr txBox="1">
            <a:spLocks noChangeArrowheads="1"/>
          </p:cNvSpPr>
          <p:nvPr/>
        </p:nvSpPr>
        <p:spPr bwMode="auto">
          <a:xfrm>
            <a:off x="5262564" y="2579688"/>
            <a:ext cx="1843087" cy="1739900"/>
          </a:xfrm>
          <a:prstGeom prst="rect">
            <a:avLst/>
          </a:prstGeom>
          <a:noFill/>
          <a:ln w="9525" algn="ctr">
            <a:noFill/>
            <a:miter lim="800000"/>
            <a:headEnd/>
            <a:tailEnd/>
          </a:ln>
          <a:effectLst/>
        </p:spPr>
        <p:txBody>
          <a:bodyPr>
            <a:spAutoFit/>
            <a:flatTx/>
          </a:bodyPr>
          <a:lstStyle/>
          <a:p>
            <a:pPr>
              <a:lnSpc>
                <a:spcPct val="90000"/>
              </a:lnSpc>
              <a:defRPr/>
            </a:pPr>
            <a:r>
              <a:rPr lang="en-US" sz="4000">
                <a:solidFill>
                  <a:srgbClr val="0033CC"/>
                </a:solidFill>
                <a:effectLst>
                  <a:outerShdw blurRad="38100" dist="38100" dir="2700000" algn="tl">
                    <a:srgbClr val="FFFFFF"/>
                  </a:outerShdw>
                </a:effectLst>
                <a:latin typeface="Arial Black" pitchFamily="34" charset="0"/>
              </a:rPr>
              <a:t>GOD </a:t>
            </a:r>
          </a:p>
          <a:p>
            <a:pPr>
              <a:lnSpc>
                <a:spcPct val="90000"/>
              </a:lnSpc>
              <a:defRPr/>
            </a:pPr>
            <a:r>
              <a:rPr lang="en-US" sz="4000">
                <a:solidFill>
                  <a:srgbClr val="0033CC"/>
                </a:solidFill>
                <a:effectLst>
                  <a:outerShdw blurRad="38100" dist="38100" dir="2700000" algn="tl">
                    <a:srgbClr val="FFFFFF"/>
                  </a:outerShdw>
                </a:effectLst>
                <a:latin typeface="Arial Black" pitchFamily="34" charset="0"/>
              </a:rPr>
              <a:t>IS </a:t>
            </a:r>
          </a:p>
          <a:p>
            <a:pPr>
              <a:lnSpc>
                <a:spcPct val="90000"/>
              </a:lnSpc>
              <a:defRPr/>
            </a:pPr>
            <a:r>
              <a:rPr lang="en-US" sz="4000">
                <a:solidFill>
                  <a:srgbClr val="0033CC"/>
                </a:solidFill>
                <a:effectLst>
                  <a:outerShdw blurRad="38100" dist="38100" dir="2700000" algn="tl">
                    <a:srgbClr val="FFFFFF"/>
                  </a:outerShdw>
                </a:effectLst>
                <a:latin typeface="Arial Black" pitchFamily="34" charset="0"/>
              </a:rPr>
              <a:t>HOLY</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00424"/>
                                        </p:tgtEl>
                                        <p:attrNameLst>
                                          <p:attrName>style.visibility</p:attrName>
                                        </p:attrNameLst>
                                      </p:cBhvr>
                                      <p:to>
                                        <p:strVal val="visible"/>
                                      </p:to>
                                    </p:set>
                                    <p:anim calcmode="lin" valueType="num">
                                      <p:cBhvr>
                                        <p:cTn id="7" dur="2000" fill="hold"/>
                                        <p:tgtEl>
                                          <p:spTgt spid="700424"/>
                                        </p:tgtEl>
                                        <p:attrNameLst>
                                          <p:attrName>ppt_w</p:attrName>
                                        </p:attrNameLst>
                                      </p:cBhvr>
                                      <p:tavLst>
                                        <p:tav tm="0">
                                          <p:val>
                                            <p:strVal val="#ppt_w*0.70"/>
                                          </p:val>
                                        </p:tav>
                                        <p:tav tm="100000">
                                          <p:val>
                                            <p:strVal val="#ppt_w"/>
                                          </p:val>
                                        </p:tav>
                                      </p:tavLst>
                                    </p:anim>
                                    <p:anim calcmode="lin" valueType="num">
                                      <p:cBhvr>
                                        <p:cTn id="8" dur="2000" fill="hold"/>
                                        <p:tgtEl>
                                          <p:spTgt spid="700424"/>
                                        </p:tgtEl>
                                        <p:attrNameLst>
                                          <p:attrName>ppt_h</p:attrName>
                                        </p:attrNameLst>
                                      </p:cBhvr>
                                      <p:tavLst>
                                        <p:tav tm="0">
                                          <p:val>
                                            <p:strVal val="#ppt_h"/>
                                          </p:val>
                                        </p:tav>
                                        <p:tav tm="100000">
                                          <p:val>
                                            <p:strVal val="#ppt_h"/>
                                          </p:val>
                                        </p:tav>
                                      </p:tavLst>
                                    </p:anim>
                                    <p:animEffect transition="in" filter="fade">
                                      <p:cBhvr>
                                        <p:cTn id="9" dur="2000"/>
                                        <p:tgtEl>
                                          <p:spTgt spid="700424"/>
                                        </p:tgtEl>
                                      </p:cBhvr>
                                    </p:animEffect>
                                  </p:childTnLst>
                                </p:cTn>
                              </p:par>
                            </p:childTnLst>
                          </p:cTn>
                        </p:par>
                        <p:par>
                          <p:cTn id="10" fill="hold">
                            <p:stCondLst>
                              <p:cond delay="2000"/>
                            </p:stCondLst>
                            <p:childTnLst>
                              <p:par>
                                <p:cTn id="11" presetID="6" presetClass="emph" presetSubtype="0" fill="hold" grpId="0" nodeType="afterEffect">
                                  <p:stCondLst>
                                    <p:cond delay="0"/>
                                  </p:stCondLst>
                                  <p:childTnLst>
                                    <p:animScale>
                                      <p:cBhvr>
                                        <p:cTn id="12" dur="2000" fill="hold"/>
                                        <p:tgtEl>
                                          <p:spTgt spid="700423"/>
                                        </p:tgtEl>
                                      </p:cBhvr>
                                      <p:by x="150000" y="150000"/>
                                    </p:animScale>
                                  </p:childTnLst>
                                </p:cTn>
                              </p:par>
                            </p:childTnLst>
                          </p:cTn>
                        </p:par>
                        <p:par>
                          <p:cTn id="13" fill="hold">
                            <p:stCondLst>
                              <p:cond delay="4000"/>
                            </p:stCondLst>
                            <p:childTnLst>
                              <p:par>
                                <p:cTn id="14" presetID="6" presetClass="emph" presetSubtype="0" fill="hold" grpId="0" nodeType="afterEffect">
                                  <p:stCondLst>
                                    <p:cond delay="0"/>
                                  </p:stCondLst>
                                  <p:childTnLst>
                                    <p:animScale>
                                      <p:cBhvr>
                                        <p:cTn id="15" dur="2000" fill="hold"/>
                                        <p:tgtEl>
                                          <p:spTgt spid="700422"/>
                                        </p:tgtEl>
                                      </p:cBhvr>
                                      <p:by x="150000" y="150000"/>
                                    </p:animScale>
                                  </p:childTnLst>
                                </p:cTn>
                              </p:par>
                            </p:childTnLst>
                          </p:cTn>
                        </p:par>
                        <p:par>
                          <p:cTn id="16" fill="hold">
                            <p:stCondLst>
                              <p:cond delay="6000"/>
                            </p:stCondLst>
                            <p:childTnLst>
                              <p:par>
                                <p:cTn id="17" presetID="6" presetClass="emph" presetSubtype="0" fill="hold" grpId="0" nodeType="afterEffect">
                                  <p:stCondLst>
                                    <p:cond delay="0"/>
                                  </p:stCondLst>
                                  <p:childTnLst>
                                    <p:animScale>
                                      <p:cBhvr>
                                        <p:cTn id="18" dur="2000" fill="hold"/>
                                        <p:tgtEl>
                                          <p:spTgt spid="700421"/>
                                        </p:tgtEl>
                                      </p:cBhvr>
                                      <p:by x="150000" y="150000"/>
                                    </p:animScale>
                                  </p:childTnLst>
                                </p:cTn>
                              </p:par>
                            </p:childTnLst>
                          </p:cTn>
                        </p:par>
                        <p:par>
                          <p:cTn id="19" fill="hold">
                            <p:stCondLst>
                              <p:cond delay="8000"/>
                            </p:stCondLst>
                            <p:childTnLst>
                              <p:par>
                                <p:cTn id="20" presetID="6" presetClass="emph" presetSubtype="0" fill="hold" grpId="0" nodeType="afterEffect">
                                  <p:stCondLst>
                                    <p:cond delay="0"/>
                                  </p:stCondLst>
                                  <p:childTnLst>
                                    <p:animScale>
                                      <p:cBhvr>
                                        <p:cTn id="21" dur="2000" fill="hold"/>
                                        <p:tgtEl>
                                          <p:spTgt spid="7004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20" grpId="0" animBg="1"/>
      <p:bldP spid="700421" grpId="0" animBg="1"/>
      <p:bldP spid="700422" grpId="0" animBg="1"/>
      <p:bldP spid="700423" grpId="0" animBg="1"/>
      <p:bldP spid="7004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body" idx="1"/>
          </p:nvPr>
        </p:nvSpPr>
        <p:spPr>
          <a:xfrm>
            <a:off x="1895476" y="3800475"/>
            <a:ext cx="8556625" cy="2116138"/>
          </a:xfrm>
          <a:solidFill>
            <a:srgbClr val="0033CC"/>
          </a:solidFill>
        </p:spPr>
        <p:txBody>
          <a:bodyPr/>
          <a:lstStyle/>
          <a:p>
            <a:pPr algn="ctr" eaLnBrk="1" hangingPunct="1">
              <a:buFontTx/>
              <a:buNone/>
            </a:pPr>
            <a:r>
              <a:rPr lang="en-US" b="1">
                <a:solidFill>
                  <a:schemeClr val="bg1"/>
                </a:solidFill>
                <a:latin typeface="Arial" charset="0"/>
              </a:rPr>
              <a:t>There is no hint of moral evil in His nature</a:t>
            </a:r>
          </a:p>
          <a:p>
            <a:pPr algn="ctr" eaLnBrk="1" hangingPunct="1">
              <a:buFontTx/>
              <a:buNone/>
            </a:pPr>
            <a:r>
              <a:rPr lang="en-US" sz="2800" b="1" i="1">
                <a:latin typeface="Arial" charset="0"/>
              </a:rPr>
              <a:t>“</a:t>
            </a:r>
            <a:r>
              <a:rPr lang="en-US" b="1" i="1">
                <a:latin typeface="Arial" charset="0"/>
              </a:rPr>
              <a:t>For You are not a God who takes pleasure in wickedness; No evil dwells with You.</a:t>
            </a:r>
            <a:r>
              <a:rPr lang="en-US" sz="2400" b="1" i="1">
                <a:latin typeface="Arial" charset="0"/>
              </a:rPr>
              <a:t>”</a:t>
            </a:r>
          </a:p>
          <a:p>
            <a:pPr algn="ctr" eaLnBrk="1" hangingPunct="1">
              <a:buFontTx/>
              <a:buNone/>
            </a:pPr>
            <a:r>
              <a:rPr lang="en-US" sz="2400" b="1">
                <a:solidFill>
                  <a:schemeClr val="bg1"/>
                </a:solidFill>
                <a:latin typeface="Arial" charset="0"/>
              </a:rPr>
              <a:t>Psalms 5:4</a:t>
            </a:r>
          </a:p>
        </p:txBody>
      </p:sp>
      <p:grpSp>
        <p:nvGrpSpPr>
          <p:cNvPr id="22531" name="Group 3"/>
          <p:cNvGrpSpPr>
            <a:grpSpLocks/>
          </p:cNvGrpSpPr>
          <p:nvPr/>
        </p:nvGrpSpPr>
        <p:grpSpPr bwMode="auto">
          <a:xfrm>
            <a:off x="1524000" y="1"/>
            <a:ext cx="9144000" cy="3305175"/>
            <a:chOff x="0" y="0"/>
            <a:chExt cx="5760" cy="2082"/>
          </a:xfrm>
        </p:grpSpPr>
        <p:grpSp>
          <p:nvGrpSpPr>
            <p:cNvPr id="22532" name="Group 4"/>
            <p:cNvGrpSpPr>
              <a:grpSpLocks/>
            </p:cNvGrpSpPr>
            <p:nvPr/>
          </p:nvGrpSpPr>
          <p:grpSpPr bwMode="auto">
            <a:xfrm>
              <a:off x="0" y="0"/>
              <a:ext cx="5760" cy="2082"/>
              <a:chOff x="845" y="125"/>
              <a:chExt cx="4070" cy="4070"/>
            </a:xfrm>
          </p:grpSpPr>
          <p:sp>
            <p:nvSpPr>
              <p:cNvPr id="22534" name="AutoShape 5"/>
              <p:cNvSpPr>
                <a:spLocks noChangeArrowheads="1"/>
              </p:cNvSpPr>
              <p:nvPr/>
            </p:nvSpPr>
            <p:spPr bwMode="auto">
              <a:xfrm>
                <a:off x="845" y="125"/>
                <a:ext cx="4070" cy="4070"/>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22535" name="AutoShape 6"/>
              <p:cNvSpPr>
                <a:spLocks noChangeArrowheads="1"/>
              </p:cNvSpPr>
              <p:nvPr/>
            </p:nvSpPr>
            <p:spPr bwMode="auto">
              <a:xfrm>
                <a:off x="1299" y="566"/>
                <a:ext cx="3197" cy="3197"/>
              </a:xfrm>
              <a:prstGeom prst="star24">
                <a:avLst>
                  <a:gd name="adj" fmla="val 37500"/>
                </a:avLst>
              </a:prstGeom>
              <a:solidFill>
                <a:srgbClr val="FF0000"/>
              </a:solidFill>
              <a:ln w="9525" algn="ctr">
                <a:noFill/>
                <a:miter lim="800000"/>
                <a:headEnd/>
                <a:tailEnd/>
              </a:ln>
            </p:spPr>
            <p:txBody>
              <a:bodyPr wrap="none" anchor="ctr"/>
              <a:lstStyle/>
              <a:p>
                <a:endParaRPr lang="en-US"/>
              </a:p>
            </p:txBody>
          </p:sp>
          <p:sp>
            <p:nvSpPr>
              <p:cNvPr id="22536" name="AutoShape 7"/>
              <p:cNvSpPr>
                <a:spLocks noChangeArrowheads="1"/>
              </p:cNvSpPr>
              <p:nvPr/>
            </p:nvSpPr>
            <p:spPr bwMode="auto">
              <a:xfrm>
                <a:off x="1558" y="864"/>
                <a:ext cx="2631" cy="2631"/>
              </a:xfrm>
              <a:prstGeom prst="star24">
                <a:avLst>
                  <a:gd name="adj" fmla="val 37500"/>
                </a:avLst>
              </a:prstGeom>
              <a:solidFill>
                <a:srgbClr val="FF9900"/>
              </a:solidFill>
              <a:ln w="9525" algn="ctr">
                <a:noFill/>
                <a:miter lim="800000"/>
                <a:headEnd/>
                <a:tailEnd/>
              </a:ln>
            </p:spPr>
            <p:txBody>
              <a:bodyPr wrap="none" anchor="ctr"/>
              <a:lstStyle/>
              <a:p>
                <a:endParaRPr lang="en-US"/>
              </a:p>
            </p:txBody>
          </p:sp>
          <p:sp>
            <p:nvSpPr>
              <p:cNvPr id="22537" name="AutoShape 8"/>
              <p:cNvSpPr>
                <a:spLocks noChangeArrowheads="1"/>
              </p:cNvSpPr>
              <p:nvPr/>
            </p:nvSpPr>
            <p:spPr bwMode="auto">
              <a:xfrm>
                <a:off x="1855" y="1162"/>
                <a:ext cx="2036" cy="2036"/>
              </a:xfrm>
              <a:prstGeom prst="star24">
                <a:avLst>
                  <a:gd name="adj" fmla="val 37500"/>
                </a:avLst>
              </a:prstGeom>
              <a:solidFill>
                <a:srgbClr val="FFFF00"/>
              </a:solidFill>
              <a:ln w="9525" algn="ctr">
                <a:noFill/>
                <a:miter lim="800000"/>
                <a:headEnd/>
                <a:tailEnd/>
              </a:ln>
            </p:spPr>
            <p:txBody>
              <a:bodyPr wrap="none" anchor="ctr"/>
              <a:lstStyle/>
              <a:p>
                <a:endParaRPr lang="en-US"/>
              </a:p>
            </p:txBody>
          </p:sp>
        </p:grpSp>
        <p:sp>
          <p:nvSpPr>
            <p:cNvPr id="726025" name="Text Box 9"/>
            <p:cNvSpPr txBox="1">
              <a:spLocks noChangeArrowheads="1"/>
            </p:cNvSpPr>
            <p:nvPr/>
          </p:nvSpPr>
          <p:spPr bwMode="auto">
            <a:xfrm>
              <a:off x="2495" y="857"/>
              <a:ext cx="938" cy="442"/>
            </a:xfrm>
            <a:prstGeom prst="rect">
              <a:avLst/>
            </a:prstGeom>
            <a:solidFill>
              <a:srgbClr val="FFFF66"/>
            </a:solidFill>
            <a:ln w="9525" algn="ctr">
              <a:noFill/>
              <a:miter lim="800000"/>
              <a:headEnd/>
              <a:tailEnd/>
            </a:ln>
            <a:effectLst/>
          </p:spPr>
          <p:txBody>
            <a:bodyPr>
              <a:spAutoFit/>
            </a:bodyPr>
            <a:lstStyle/>
            <a:p>
              <a:pPr>
                <a:spcBef>
                  <a:spcPct val="50000"/>
                </a:spcBef>
                <a:defRPr/>
              </a:pPr>
              <a:r>
                <a:rPr lang="en-US" sz="4000">
                  <a:solidFill>
                    <a:srgbClr val="0033CC"/>
                  </a:solidFill>
                  <a:effectLst>
                    <a:outerShdw blurRad="38100" dist="38100" dir="2700000" algn="tl">
                      <a:srgbClr val="000000"/>
                    </a:outerShdw>
                  </a:effectLst>
                  <a:latin typeface="Arial Black" pitchFamily="34" charset="0"/>
                </a:rPr>
                <a:t>GOD</a:t>
              </a:r>
            </a:p>
          </p:txBody>
        </p:sp>
      </p:gr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71" name="Rectangle 1031"/>
          <p:cNvSpPr>
            <a:spLocks noChangeArrowheads="1"/>
          </p:cNvSpPr>
          <p:nvPr/>
        </p:nvSpPr>
        <p:spPr bwMode="auto">
          <a:xfrm>
            <a:off x="8569325" y="2019300"/>
            <a:ext cx="1733550" cy="528638"/>
          </a:xfrm>
          <a:prstGeom prst="rect">
            <a:avLst/>
          </a:prstGeom>
          <a:solidFill>
            <a:srgbClr val="0033CC"/>
          </a:solidFill>
          <a:ln w="9525">
            <a:noFill/>
            <a:miter lim="800000"/>
            <a:headEnd/>
            <a:tailEnd/>
          </a:ln>
        </p:spPr>
        <p:txBody>
          <a:bodyPr/>
          <a:lstStyle/>
          <a:p>
            <a:pPr marL="349250" indent="-349250">
              <a:spcBef>
                <a:spcPct val="20000"/>
              </a:spcBef>
            </a:pPr>
            <a:endParaRPr lang="en-US" sz="2800" b="1">
              <a:solidFill>
                <a:srgbClr val="FFFF66"/>
              </a:solidFill>
              <a:latin typeface="Tahoma" pitchFamily="34" charset="0"/>
            </a:endParaRPr>
          </a:p>
        </p:txBody>
      </p:sp>
      <p:sp>
        <p:nvSpPr>
          <p:cNvPr id="728070" name="Rectangle 1030"/>
          <p:cNvSpPr>
            <a:spLocks noChangeArrowheads="1"/>
          </p:cNvSpPr>
          <p:nvPr/>
        </p:nvSpPr>
        <p:spPr bwMode="auto">
          <a:xfrm>
            <a:off x="7069139" y="2613025"/>
            <a:ext cx="3379787" cy="528638"/>
          </a:xfrm>
          <a:prstGeom prst="rect">
            <a:avLst/>
          </a:prstGeom>
          <a:solidFill>
            <a:srgbClr val="0033CC"/>
          </a:solidFill>
          <a:ln w="9525">
            <a:noFill/>
            <a:miter lim="800000"/>
            <a:headEnd/>
            <a:tailEnd/>
          </a:ln>
        </p:spPr>
        <p:txBody>
          <a:bodyPr/>
          <a:lstStyle/>
          <a:p>
            <a:pPr marL="349250" indent="-349250">
              <a:spcBef>
                <a:spcPct val="20000"/>
              </a:spcBef>
            </a:pPr>
            <a:endParaRPr lang="en-US" sz="2800" b="1">
              <a:solidFill>
                <a:srgbClr val="FFFF66"/>
              </a:solidFill>
              <a:latin typeface="Tahoma" pitchFamily="34" charset="0"/>
            </a:endParaRPr>
          </a:p>
        </p:txBody>
      </p:sp>
      <p:sp>
        <p:nvSpPr>
          <p:cNvPr id="728066" name="Rectangle 1026"/>
          <p:cNvSpPr>
            <a:spLocks noChangeArrowheads="1"/>
          </p:cNvSpPr>
          <p:nvPr/>
        </p:nvSpPr>
        <p:spPr bwMode="auto">
          <a:xfrm>
            <a:off x="2016125" y="368300"/>
            <a:ext cx="8382000" cy="1150938"/>
          </a:xfrm>
          <a:prstGeom prst="rect">
            <a:avLst/>
          </a:prstGeom>
          <a:noFill/>
          <a:ln w="9525">
            <a:noFill/>
            <a:miter lim="800000"/>
            <a:headEnd/>
            <a:tailEnd/>
          </a:ln>
        </p:spPr>
        <p:txBody>
          <a:bodyPr/>
          <a:lstStyle/>
          <a:p>
            <a:pPr indent="6350" algn="r">
              <a:spcBef>
                <a:spcPct val="20000"/>
              </a:spcBef>
            </a:pPr>
            <a:r>
              <a:rPr lang="en-US" sz="3400" b="1">
                <a:solidFill>
                  <a:srgbClr val="FFFF66"/>
                </a:solidFill>
              </a:rPr>
              <a:t>Ps 33:4-5   </a:t>
            </a:r>
            <a:r>
              <a:rPr lang="en-US" sz="3400" b="1" i="1">
                <a:solidFill>
                  <a:schemeClr val="bg1"/>
                </a:solidFill>
              </a:rPr>
              <a:t> For the word of the LORD is upright, And all His work is done in faithfulness. He loves righteousness and </a:t>
            </a:r>
            <a:r>
              <a:rPr lang="en-US" sz="3400" b="1" i="1" u="sng">
                <a:solidFill>
                  <a:srgbClr val="FFFF66"/>
                </a:solidFill>
              </a:rPr>
              <a:t>justice</a:t>
            </a:r>
            <a:r>
              <a:rPr lang="en-US" sz="3400" b="1" i="1">
                <a:solidFill>
                  <a:schemeClr val="bg1"/>
                </a:solidFill>
              </a:rPr>
              <a:t>;</a:t>
            </a:r>
          </a:p>
          <a:p>
            <a:pPr indent="6350" algn="r">
              <a:spcBef>
                <a:spcPct val="20000"/>
              </a:spcBef>
            </a:pPr>
            <a:r>
              <a:rPr lang="en-US" sz="3400" b="1" i="1">
                <a:solidFill>
                  <a:schemeClr val="bg1"/>
                </a:solidFill>
              </a:rPr>
              <a:t>The earth is full of the </a:t>
            </a:r>
            <a:r>
              <a:rPr lang="en-US" sz="3400" b="1" i="1" u="sng">
                <a:solidFill>
                  <a:srgbClr val="FFFF66"/>
                </a:solidFill>
              </a:rPr>
              <a:t>lovingkindness</a:t>
            </a:r>
            <a:r>
              <a:rPr lang="en-US" sz="3400" b="1" i="1">
                <a:solidFill>
                  <a:schemeClr val="bg1"/>
                </a:solidFill>
              </a:rPr>
              <a:t> of the LORD</a:t>
            </a:r>
            <a:r>
              <a:rPr lang="en-US" sz="3400" b="1" i="1">
                <a:solidFill>
                  <a:srgbClr val="FFFF66"/>
                </a:solidFill>
              </a:rPr>
              <a:t>.</a:t>
            </a:r>
          </a:p>
        </p:txBody>
      </p:sp>
      <p:sp>
        <p:nvSpPr>
          <p:cNvPr id="728067" name="Rectangle 1027"/>
          <p:cNvSpPr>
            <a:spLocks noGrp="1" noChangeArrowheads="1"/>
          </p:cNvSpPr>
          <p:nvPr>
            <p:ph type="body" sz="half" idx="1"/>
          </p:nvPr>
        </p:nvSpPr>
        <p:spPr>
          <a:xfrm>
            <a:off x="2276475" y="5311775"/>
            <a:ext cx="7507288" cy="1022350"/>
          </a:xfrm>
          <a:solidFill>
            <a:srgbClr val="0033CC"/>
          </a:solidFill>
        </p:spPr>
        <p:txBody>
          <a:bodyPr/>
          <a:lstStyle/>
          <a:p>
            <a:pPr marL="349250" indent="-349250" algn="ctr" eaLnBrk="1" hangingPunct="1">
              <a:buNone/>
            </a:pPr>
            <a:r>
              <a:rPr lang="en-US" b="1">
                <a:latin typeface="Arial" charset="0"/>
              </a:rPr>
              <a:t>God’s holiness is demonstrated in His </a:t>
            </a:r>
            <a:r>
              <a:rPr lang="en-US" b="1">
                <a:solidFill>
                  <a:schemeClr val="bg1"/>
                </a:solidFill>
                <a:latin typeface="Arial" charset="0"/>
              </a:rPr>
              <a:t>justice</a:t>
            </a:r>
            <a:r>
              <a:rPr lang="en-US" b="1">
                <a:latin typeface="Arial" charset="0"/>
              </a:rPr>
              <a:t> and </a:t>
            </a:r>
            <a:r>
              <a:rPr lang="en-US" b="1">
                <a:solidFill>
                  <a:schemeClr val="bg1"/>
                </a:solidFill>
                <a:latin typeface="Arial" charset="0"/>
              </a:rPr>
              <a:t>love</a:t>
            </a:r>
            <a:r>
              <a:rPr lang="en-US" b="1">
                <a:latin typeface="Arial" charset="0"/>
              </a:rPr>
              <a:t> toward His creation.</a:t>
            </a:r>
          </a:p>
        </p:txBody>
      </p:sp>
      <p:sp>
        <p:nvSpPr>
          <p:cNvPr id="728068" name="Text Box 1028"/>
          <p:cNvSpPr txBox="1">
            <a:spLocks noChangeArrowheads="1"/>
          </p:cNvSpPr>
          <p:nvPr/>
        </p:nvSpPr>
        <p:spPr bwMode="auto">
          <a:xfrm>
            <a:off x="2012951" y="3990976"/>
            <a:ext cx="3965575" cy="1006475"/>
          </a:xfrm>
          <a:prstGeom prst="rect">
            <a:avLst/>
          </a:prstGeom>
          <a:solidFill>
            <a:schemeClr val="bg1"/>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chemeClr val="bg1"/>
            </a:extrusionClr>
          </a:sp3d>
        </p:spPr>
        <p:txBody>
          <a:bodyPr>
            <a:spAutoFit/>
            <a:flatTx/>
          </a:bodyPr>
          <a:lstStyle/>
          <a:p>
            <a:pPr>
              <a:spcBef>
                <a:spcPct val="50000"/>
              </a:spcBef>
              <a:defRPr/>
            </a:pPr>
            <a:r>
              <a:rPr lang="en-US" sz="6000">
                <a:solidFill>
                  <a:srgbClr val="0033CC"/>
                </a:solidFill>
                <a:effectLst>
                  <a:outerShdw blurRad="38100" dist="38100" dir="2700000" algn="tl">
                    <a:srgbClr val="C0C0C0"/>
                  </a:outerShdw>
                </a:effectLst>
                <a:latin typeface="Arial Black" pitchFamily="34" charset="0"/>
              </a:rPr>
              <a:t>JUSTICE</a:t>
            </a:r>
          </a:p>
        </p:txBody>
      </p:sp>
      <p:sp>
        <p:nvSpPr>
          <p:cNvPr id="728069" name="Text Box 1029"/>
          <p:cNvSpPr txBox="1">
            <a:spLocks noChangeArrowheads="1"/>
          </p:cNvSpPr>
          <p:nvPr/>
        </p:nvSpPr>
        <p:spPr bwMode="auto">
          <a:xfrm>
            <a:off x="6238876" y="3984626"/>
            <a:ext cx="3965575" cy="1006475"/>
          </a:xfrm>
          <a:prstGeom prst="rect">
            <a:avLst/>
          </a:prstGeom>
          <a:solidFill>
            <a:schemeClr val="bg1"/>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chemeClr val="bg1"/>
            </a:extrusionClr>
          </a:sp3d>
        </p:spPr>
        <p:txBody>
          <a:bodyPr>
            <a:spAutoFit/>
            <a:flatTx/>
          </a:bodyPr>
          <a:lstStyle/>
          <a:p>
            <a:pPr>
              <a:spcBef>
                <a:spcPct val="50000"/>
              </a:spcBef>
              <a:defRPr/>
            </a:pPr>
            <a:r>
              <a:rPr lang="en-US" sz="6000">
                <a:solidFill>
                  <a:srgbClr val="FF0000"/>
                </a:solidFill>
                <a:effectLst>
                  <a:outerShdw blurRad="38100" dist="38100" dir="2700000" algn="tl">
                    <a:srgbClr val="C0C0C0"/>
                  </a:outerShdw>
                </a:effectLst>
                <a:latin typeface="Arial Black" pitchFamily="34" charset="0"/>
              </a:rPr>
              <a:t>LOVE</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28068"/>
                                        </p:tgtEl>
                                        <p:attrNameLst>
                                          <p:attrName>style.visibility</p:attrName>
                                        </p:attrNameLst>
                                      </p:cBhvr>
                                      <p:to>
                                        <p:strVal val="visible"/>
                                      </p:to>
                                    </p:set>
                                    <p:animEffect transition="in" filter="fade">
                                      <p:cBhvr>
                                        <p:cTn id="7" dur="2000"/>
                                        <p:tgtEl>
                                          <p:spTgt spid="728068"/>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728071">
                                            <p:bg/>
                                          </p:spTgt>
                                        </p:tgtEl>
                                        <p:attrNameLst>
                                          <p:attrName>style.visibility</p:attrName>
                                        </p:attrNameLst>
                                      </p:cBhvr>
                                      <p:to>
                                        <p:strVal val="visible"/>
                                      </p:to>
                                    </p:set>
                                    <p:animEffect transition="in" filter="fade">
                                      <p:cBhvr>
                                        <p:cTn id="10" dur="2000"/>
                                        <p:tgtEl>
                                          <p:spTgt spid="728071">
                                            <p:bg/>
                                          </p:spTgt>
                                        </p:tgtEl>
                                      </p:cBhvr>
                                    </p:animEffect>
                                  </p:childTnLst>
                                </p:cTn>
                              </p:par>
                              <p:par>
                                <p:cTn id="11" presetID="10" presetClass="entr" presetSubtype="0" fill="hold" grpId="0" nodeType="withEffect" nodePh="1">
                                  <p:stCondLst>
                                    <p:cond delay="0"/>
                                  </p:stCondLst>
                                  <p:endCondLst>
                                    <p:cond evt="begin" delay="0">
                                      <p:tn val="11"/>
                                    </p:cond>
                                  </p:endCondLst>
                                  <p:childTnLst>
                                    <p:set>
                                      <p:cBhvr>
                                        <p:cTn id="12" dur="1" fill="hold">
                                          <p:stCondLst>
                                            <p:cond delay="0"/>
                                          </p:stCondLst>
                                        </p:cTn>
                                        <p:tgtEl>
                                          <p:spTgt spid="728071">
                                            <p:txEl>
                                              <p:pRg st="0" end="0"/>
                                            </p:txEl>
                                          </p:spTgt>
                                        </p:tgtEl>
                                        <p:attrNameLst>
                                          <p:attrName>style.visibility</p:attrName>
                                        </p:attrNameLst>
                                      </p:cBhvr>
                                      <p:to>
                                        <p:strVal val="visible"/>
                                      </p:to>
                                    </p:set>
                                    <p:animEffect transition="in" filter="fade">
                                      <p:cBhvr>
                                        <p:cTn id="13" dur="2000"/>
                                        <p:tgtEl>
                                          <p:spTgt spid="728071">
                                            <p:txEl>
                                              <p:pRg st="0" end="0"/>
                                            </p:txEl>
                                          </p:spTgt>
                                        </p:tgtEl>
                                      </p:cBhvr>
                                    </p:animEffect>
                                  </p:childTnLst>
                                </p:cTn>
                              </p:par>
                            </p:childTnLst>
                          </p:cTn>
                        </p:par>
                        <p:par>
                          <p:cTn id="14" fill="hold">
                            <p:stCondLst>
                              <p:cond delay="2000"/>
                            </p:stCondLst>
                            <p:childTnLst>
                              <p:par>
                                <p:cTn id="15" presetID="2" presetClass="entr" presetSubtype="1" fill="hold" grpId="0" nodeType="afterEffect">
                                  <p:stCondLst>
                                    <p:cond delay="0"/>
                                  </p:stCondLst>
                                  <p:childTnLst>
                                    <p:set>
                                      <p:cBhvr>
                                        <p:cTn id="16" dur="1" fill="hold">
                                          <p:stCondLst>
                                            <p:cond delay="0"/>
                                          </p:stCondLst>
                                        </p:cTn>
                                        <p:tgtEl>
                                          <p:spTgt spid="728066">
                                            <p:txEl>
                                              <p:pRg st="1" end="1"/>
                                            </p:txEl>
                                          </p:spTgt>
                                        </p:tgtEl>
                                        <p:attrNameLst>
                                          <p:attrName>style.visibility</p:attrName>
                                        </p:attrNameLst>
                                      </p:cBhvr>
                                      <p:to>
                                        <p:strVal val="visible"/>
                                      </p:to>
                                    </p:set>
                                    <p:anim calcmode="lin" valueType="num">
                                      <p:cBhvr additive="base">
                                        <p:cTn id="17" dur="500" fill="hold"/>
                                        <p:tgtEl>
                                          <p:spTgt spid="72806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28066">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2500"/>
                            </p:stCondLst>
                            <p:childTnLst>
                              <p:par>
                                <p:cTn id="20" presetID="10" presetClass="entr" presetSubtype="0" fill="hold" grpId="0" nodeType="afterEffect">
                                  <p:stCondLst>
                                    <p:cond delay="0"/>
                                  </p:stCondLst>
                                  <p:childTnLst>
                                    <p:set>
                                      <p:cBhvr>
                                        <p:cTn id="21" dur="1" fill="hold">
                                          <p:stCondLst>
                                            <p:cond delay="0"/>
                                          </p:stCondLst>
                                        </p:cTn>
                                        <p:tgtEl>
                                          <p:spTgt spid="728069"/>
                                        </p:tgtEl>
                                        <p:attrNameLst>
                                          <p:attrName>style.visibility</p:attrName>
                                        </p:attrNameLst>
                                      </p:cBhvr>
                                      <p:to>
                                        <p:strVal val="visible"/>
                                      </p:to>
                                    </p:set>
                                    <p:animEffect transition="in" filter="fade">
                                      <p:cBhvr>
                                        <p:cTn id="22" dur="2000"/>
                                        <p:tgtEl>
                                          <p:spTgt spid="728069"/>
                                        </p:tgtEl>
                                      </p:cBhvr>
                                    </p:animEffect>
                                  </p:childTnLst>
                                </p:cTn>
                              </p:par>
                              <p:par>
                                <p:cTn id="23" presetID="10" presetClass="entr" presetSubtype="0" fill="hold" grpId="0" nodeType="withEffect" nodePh="1">
                                  <p:stCondLst>
                                    <p:cond delay="0"/>
                                  </p:stCondLst>
                                  <p:endCondLst>
                                    <p:cond evt="begin" delay="0">
                                      <p:tn val="23"/>
                                    </p:cond>
                                  </p:endCondLst>
                                  <p:childTnLst>
                                    <p:set>
                                      <p:cBhvr>
                                        <p:cTn id="24" dur="1" fill="hold">
                                          <p:stCondLst>
                                            <p:cond delay="0"/>
                                          </p:stCondLst>
                                        </p:cTn>
                                        <p:tgtEl>
                                          <p:spTgt spid="728070">
                                            <p:bg/>
                                          </p:spTgt>
                                        </p:tgtEl>
                                        <p:attrNameLst>
                                          <p:attrName>style.visibility</p:attrName>
                                        </p:attrNameLst>
                                      </p:cBhvr>
                                      <p:to>
                                        <p:strVal val="visible"/>
                                      </p:to>
                                    </p:set>
                                    <p:animEffect transition="in" filter="fade">
                                      <p:cBhvr>
                                        <p:cTn id="25" dur="2000"/>
                                        <p:tgtEl>
                                          <p:spTgt spid="728070">
                                            <p:bg/>
                                          </p:spTgt>
                                        </p:tgtEl>
                                      </p:cBhvr>
                                    </p:animEffect>
                                  </p:childTnLst>
                                </p:cTn>
                              </p:par>
                              <p:par>
                                <p:cTn id="26" presetID="10" presetClass="entr" presetSubtype="0" fill="hold" grpId="0" nodeType="withEffect" nodePh="1">
                                  <p:stCondLst>
                                    <p:cond delay="0"/>
                                  </p:stCondLst>
                                  <p:endCondLst>
                                    <p:cond evt="begin" delay="0">
                                      <p:tn val="26"/>
                                    </p:cond>
                                  </p:endCondLst>
                                  <p:childTnLst>
                                    <p:set>
                                      <p:cBhvr>
                                        <p:cTn id="27" dur="1" fill="hold">
                                          <p:stCondLst>
                                            <p:cond delay="0"/>
                                          </p:stCondLst>
                                        </p:cTn>
                                        <p:tgtEl>
                                          <p:spTgt spid="728070">
                                            <p:txEl>
                                              <p:pRg st="0" end="0"/>
                                            </p:txEl>
                                          </p:spTgt>
                                        </p:tgtEl>
                                        <p:attrNameLst>
                                          <p:attrName>style.visibility</p:attrName>
                                        </p:attrNameLst>
                                      </p:cBhvr>
                                      <p:to>
                                        <p:strVal val="visible"/>
                                      </p:to>
                                    </p:set>
                                    <p:animEffect transition="in" filter="fade">
                                      <p:cBhvr>
                                        <p:cTn id="28" dur="2000"/>
                                        <p:tgtEl>
                                          <p:spTgt spid="728070">
                                            <p:txEl>
                                              <p:pRg st="0" end="0"/>
                                            </p:txEl>
                                          </p:spTgt>
                                        </p:tgtEl>
                                      </p:cBhvr>
                                    </p:animEffect>
                                  </p:childTnLst>
                                </p:cTn>
                              </p:par>
                            </p:childTnLst>
                          </p:cTn>
                        </p:par>
                        <p:par>
                          <p:cTn id="29" fill="hold">
                            <p:stCondLst>
                              <p:cond delay="4500"/>
                            </p:stCondLst>
                            <p:childTnLst>
                              <p:par>
                                <p:cTn id="30" presetID="2" presetClass="entr" presetSubtype="4" fill="hold" grpId="0" nodeType="afterEffect">
                                  <p:stCondLst>
                                    <p:cond delay="0"/>
                                  </p:stCondLst>
                                  <p:childTnLst>
                                    <p:set>
                                      <p:cBhvr>
                                        <p:cTn id="31" dur="1" fill="hold">
                                          <p:stCondLst>
                                            <p:cond delay="0"/>
                                          </p:stCondLst>
                                        </p:cTn>
                                        <p:tgtEl>
                                          <p:spTgt spid="728067">
                                            <p:bg/>
                                          </p:spTgt>
                                        </p:tgtEl>
                                        <p:attrNameLst>
                                          <p:attrName>style.visibility</p:attrName>
                                        </p:attrNameLst>
                                      </p:cBhvr>
                                      <p:to>
                                        <p:strVal val="visible"/>
                                      </p:to>
                                    </p:set>
                                    <p:anim calcmode="lin" valueType="num">
                                      <p:cBhvr additive="base">
                                        <p:cTn id="32" dur="500" fill="hold"/>
                                        <p:tgtEl>
                                          <p:spTgt spid="728067">
                                            <p:bg/>
                                          </p:spTgt>
                                        </p:tgtEl>
                                        <p:attrNameLst>
                                          <p:attrName>ppt_x</p:attrName>
                                        </p:attrNameLst>
                                      </p:cBhvr>
                                      <p:tavLst>
                                        <p:tav tm="0">
                                          <p:val>
                                            <p:strVal val="#ppt_x"/>
                                          </p:val>
                                        </p:tav>
                                        <p:tav tm="100000">
                                          <p:val>
                                            <p:strVal val="#ppt_x"/>
                                          </p:val>
                                        </p:tav>
                                      </p:tavLst>
                                    </p:anim>
                                    <p:anim calcmode="lin" valueType="num">
                                      <p:cBhvr additive="base">
                                        <p:cTn id="33" dur="500" fill="hold"/>
                                        <p:tgtEl>
                                          <p:spTgt spid="728067">
                                            <p:bg/>
                                          </p:spTgt>
                                        </p:tgtEl>
                                        <p:attrNameLst>
                                          <p:attrName>ppt_y</p:attrName>
                                        </p:attrNameLst>
                                      </p:cBhvr>
                                      <p:tavLst>
                                        <p:tav tm="0">
                                          <p:val>
                                            <p:strVal val="1+#ppt_h/2"/>
                                          </p:val>
                                        </p:tav>
                                        <p:tav tm="100000">
                                          <p:val>
                                            <p:strVal val="#ppt_y"/>
                                          </p:val>
                                        </p:tav>
                                      </p:tavLst>
                                    </p:anim>
                                  </p:childTnLst>
                                </p:cTn>
                              </p:par>
                            </p:childTnLst>
                          </p:cTn>
                        </p:par>
                        <p:par>
                          <p:cTn id="34" fill="hold">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728067">
                                            <p:txEl>
                                              <p:pRg st="0" end="0"/>
                                            </p:txEl>
                                          </p:spTgt>
                                        </p:tgtEl>
                                        <p:attrNameLst>
                                          <p:attrName>style.visibility</p:attrName>
                                        </p:attrNameLst>
                                      </p:cBhvr>
                                      <p:to>
                                        <p:strVal val="visible"/>
                                      </p:to>
                                    </p:set>
                                    <p:anim calcmode="lin" valueType="num">
                                      <p:cBhvr additive="base">
                                        <p:cTn id="37" dur="500" fill="hold"/>
                                        <p:tgtEl>
                                          <p:spTgt spid="72806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2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071" grpId="0" build="p" animBg="1"/>
      <p:bldP spid="728070" grpId="0" build="p" animBg="1"/>
      <p:bldP spid="728066" grpId="0" uiExpand="1" build="p"/>
      <p:bldP spid="728067" grpId="0" build="p" animBg="1"/>
      <p:bldP spid="728068" grpId="0" uiExpand="1" animBg="1"/>
      <p:bldP spid="72806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pPr eaLnBrk="1" hangingPunct="1">
              <a:defRPr/>
            </a:pPr>
            <a:r>
              <a:rPr lang="en-US" sz="4800" b="1"/>
              <a:t>Set Apart</a:t>
            </a:r>
          </a:p>
        </p:txBody>
      </p:sp>
      <p:sp>
        <p:nvSpPr>
          <p:cNvPr id="730115" name="Rectangle 3"/>
          <p:cNvSpPr>
            <a:spLocks noGrp="1" noChangeArrowheads="1"/>
          </p:cNvSpPr>
          <p:nvPr>
            <p:ph type="body" sz="half" idx="1"/>
          </p:nvPr>
        </p:nvSpPr>
        <p:spPr>
          <a:xfrm>
            <a:off x="2035175" y="5202239"/>
            <a:ext cx="8256588" cy="1031875"/>
          </a:xfrm>
          <a:solidFill>
            <a:srgbClr val="0033CC"/>
          </a:solidFill>
        </p:spPr>
        <p:txBody>
          <a:bodyPr/>
          <a:lstStyle/>
          <a:p>
            <a:pPr marL="349250" indent="-349250" algn="ctr" eaLnBrk="1" hangingPunct="1">
              <a:buNone/>
            </a:pPr>
            <a:r>
              <a:rPr lang="en-US" b="1"/>
              <a:t>God demands moral uprightness in His creatures because He is Holy!</a:t>
            </a:r>
          </a:p>
        </p:txBody>
      </p:sp>
      <p:sp>
        <p:nvSpPr>
          <p:cNvPr id="730116" name="Rectangle 4"/>
          <p:cNvSpPr>
            <a:spLocks noGrp="1" noChangeArrowheads="1"/>
          </p:cNvSpPr>
          <p:nvPr>
            <p:ph type="body" sz="half" idx="2"/>
          </p:nvPr>
        </p:nvSpPr>
        <p:spPr>
          <a:xfrm>
            <a:off x="1957389" y="2490789"/>
            <a:ext cx="8256587" cy="2770187"/>
          </a:xfrm>
        </p:spPr>
        <p:txBody>
          <a:bodyPr/>
          <a:lstStyle/>
          <a:p>
            <a:pPr marL="0" indent="6350" eaLnBrk="1" hangingPunct="1">
              <a:buNone/>
            </a:pPr>
            <a:r>
              <a:rPr lang="en-US" sz="3600" b="1" i="1">
                <a:solidFill>
                  <a:schemeClr val="bg1"/>
                </a:solidFill>
              </a:rPr>
              <a:t>“Thus you are to be holy to Me, for I the LORD am holy; and I have </a:t>
            </a:r>
            <a:r>
              <a:rPr lang="en-US" sz="3600" b="1" i="1">
                <a:solidFill>
                  <a:srgbClr val="FFFF00"/>
                </a:solidFill>
              </a:rPr>
              <a:t>set you apart </a:t>
            </a:r>
            <a:r>
              <a:rPr lang="en-US" sz="3600" b="1" i="1">
                <a:solidFill>
                  <a:schemeClr val="bg1"/>
                </a:solidFill>
              </a:rPr>
              <a:t>from the peoples to be Mine.”</a:t>
            </a:r>
            <a:r>
              <a:rPr lang="en-US" sz="3600" b="1" i="1"/>
              <a:t> </a:t>
            </a:r>
            <a:r>
              <a:rPr lang="en-US" b="1"/>
              <a:t>Leviticus 20:26</a:t>
            </a:r>
          </a:p>
        </p:txBody>
      </p:sp>
      <p:grpSp>
        <p:nvGrpSpPr>
          <p:cNvPr id="2" name="Group 5"/>
          <p:cNvGrpSpPr>
            <a:grpSpLocks/>
          </p:cNvGrpSpPr>
          <p:nvPr/>
        </p:nvGrpSpPr>
        <p:grpSpPr bwMode="auto">
          <a:xfrm>
            <a:off x="949326" y="-1341438"/>
            <a:ext cx="10264775" cy="3717926"/>
            <a:chOff x="0" y="0"/>
            <a:chExt cx="5760" cy="2082"/>
          </a:xfrm>
        </p:grpSpPr>
        <p:grpSp>
          <p:nvGrpSpPr>
            <p:cNvPr id="24582" name="Group 6"/>
            <p:cNvGrpSpPr>
              <a:grpSpLocks/>
            </p:cNvGrpSpPr>
            <p:nvPr/>
          </p:nvGrpSpPr>
          <p:grpSpPr bwMode="auto">
            <a:xfrm>
              <a:off x="0" y="0"/>
              <a:ext cx="5760" cy="2082"/>
              <a:chOff x="845" y="125"/>
              <a:chExt cx="4070" cy="4070"/>
            </a:xfrm>
          </p:grpSpPr>
          <p:sp>
            <p:nvSpPr>
              <p:cNvPr id="24584" name="AutoShape 7"/>
              <p:cNvSpPr>
                <a:spLocks noChangeArrowheads="1"/>
              </p:cNvSpPr>
              <p:nvPr/>
            </p:nvSpPr>
            <p:spPr bwMode="auto">
              <a:xfrm>
                <a:off x="845" y="125"/>
                <a:ext cx="4070" cy="4070"/>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24585" name="AutoShape 8"/>
              <p:cNvSpPr>
                <a:spLocks noChangeArrowheads="1"/>
              </p:cNvSpPr>
              <p:nvPr/>
            </p:nvSpPr>
            <p:spPr bwMode="auto">
              <a:xfrm>
                <a:off x="1299" y="566"/>
                <a:ext cx="3197" cy="3197"/>
              </a:xfrm>
              <a:prstGeom prst="star24">
                <a:avLst>
                  <a:gd name="adj" fmla="val 37500"/>
                </a:avLst>
              </a:prstGeom>
              <a:solidFill>
                <a:srgbClr val="FF0000"/>
              </a:solidFill>
              <a:ln w="9525" algn="ctr">
                <a:noFill/>
                <a:miter lim="800000"/>
                <a:headEnd/>
                <a:tailEnd/>
              </a:ln>
            </p:spPr>
            <p:txBody>
              <a:bodyPr wrap="none" anchor="ctr"/>
              <a:lstStyle/>
              <a:p>
                <a:endParaRPr lang="en-US"/>
              </a:p>
            </p:txBody>
          </p:sp>
          <p:sp>
            <p:nvSpPr>
              <p:cNvPr id="24586" name="AutoShape 9"/>
              <p:cNvSpPr>
                <a:spLocks noChangeArrowheads="1"/>
              </p:cNvSpPr>
              <p:nvPr/>
            </p:nvSpPr>
            <p:spPr bwMode="auto">
              <a:xfrm>
                <a:off x="1558" y="864"/>
                <a:ext cx="2631" cy="2631"/>
              </a:xfrm>
              <a:prstGeom prst="star24">
                <a:avLst>
                  <a:gd name="adj" fmla="val 37500"/>
                </a:avLst>
              </a:prstGeom>
              <a:solidFill>
                <a:srgbClr val="FF9900"/>
              </a:solidFill>
              <a:ln w="9525" algn="ctr">
                <a:noFill/>
                <a:miter lim="800000"/>
                <a:headEnd/>
                <a:tailEnd/>
              </a:ln>
            </p:spPr>
            <p:txBody>
              <a:bodyPr wrap="none" anchor="ctr"/>
              <a:lstStyle/>
              <a:p>
                <a:endParaRPr lang="en-US"/>
              </a:p>
            </p:txBody>
          </p:sp>
          <p:sp>
            <p:nvSpPr>
              <p:cNvPr id="24587" name="AutoShape 10"/>
              <p:cNvSpPr>
                <a:spLocks noChangeArrowheads="1"/>
              </p:cNvSpPr>
              <p:nvPr/>
            </p:nvSpPr>
            <p:spPr bwMode="auto">
              <a:xfrm>
                <a:off x="1855" y="1162"/>
                <a:ext cx="2036" cy="2036"/>
              </a:xfrm>
              <a:prstGeom prst="star24">
                <a:avLst>
                  <a:gd name="adj" fmla="val 37500"/>
                </a:avLst>
              </a:prstGeom>
              <a:solidFill>
                <a:srgbClr val="FFFF00"/>
              </a:solidFill>
              <a:ln w="9525" algn="ctr">
                <a:noFill/>
                <a:miter lim="800000"/>
                <a:headEnd/>
                <a:tailEnd/>
              </a:ln>
            </p:spPr>
            <p:txBody>
              <a:bodyPr wrap="none" anchor="ctr"/>
              <a:lstStyle/>
              <a:p>
                <a:endParaRPr lang="en-US"/>
              </a:p>
            </p:txBody>
          </p:sp>
        </p:grpSp>
        <p:sp>
          <p:nvSpPr>
            <p:cNvPr id="730123" name="Text Box 11"/>
            <p:cNvSpPr txBox="1">
              <a:spLocks noChangeArrowheads="1"/>
            </p:cNvSpPr>
            <p:nvPr/>
          </p:nvSpPr>
          <p:spPr bwMode="auto">
            <a:xfrm>
              <a:off x="2495" y="857"/>
              <a:ext cx="938" cy="393"/>
            </a:xfrm>
            <a:prstGeom prst="rect">
              <a:avLst/>
            </a:prstGeom>
            <a:solidFill>
              <a:srgbClr val="FFFF66"/>
            </a:solidFill>
            <a:ln w="9525" algn="ctr">
              <a:noFill/>
              <a:miter lim="800000"/>
              <a:headEnd/>
              <a:tailEnd/>
            </a:ln>
            <a:effectLst/>
          </p:spPr>
          <p:txBody>
            <a:bodyPr>
              <a:spAutoFit/>
            </a:bodyPr>
            <a:lstStyle/>
            <a:p>
              <a:pPr>
                <a:spcBef>
                  <a:spcPct val="50000"/>
                </a:spcBef>
                <a:defRPr/>
              </a:pPr>
              <a:r>
                <a:rPr lang="en-US" sz="4000">
                  <a:solidFill>
                    <a:srgbClr val="0033CC"/>
                  </a:solidFill>
                  <a:effectLst>
                    <a:outerShdw blurRad="38100" dist="38100" dir="2700000" algn="tl">
                      <a:srgbClr val="000000"/>
                    </a:outerShdw>
                  </a:effectLst>
                  <a:latin typeface="Arial Black" pitchFamily="34" charset="0"/>
                </a:rPr>
                <a:t>GOD</a:t>
              </a:r>
            </a:p>
          </p:txBody>
        </p:sp>
      </p:gr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30116">
                                            <p:txEl>
                                              <p:pRg st="0" end="0"/>
                                            </p:txEl>
                                          </p:spTgt>
                                        </p:tgtEl>
                                        <p:attrNameLst>
                                          <p:attrName>style.visibility</p:attrName>
                                        </p:attrNameLst>
                                      </p:cBhvr>
                                      <p:to>
                                        <p:strVal val="visible"/>
                                      </p:to>
                                    </p:set>
                                    <p:animEffect transition="in" filter="dissolve">
                                      <p:cBhvr>
                                        <p:cTn id="7" dur="500"/>
                                        <p:tgtEl>
                                          <p:spTgt spid="730116">
                                            <p:txEl>
                                              <p:pRg st="0" end="0"/>
                                            </p:txEl>
                                          </p:spTgt>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3000" fill="hold"/>
                                        <p:tgtEl>
                                          <p:spTgt spid="2"/>
                                        </p:tgtEl>
                                        <p:attrNameLst>
                                          <p:attrName>ppt_x</p:attrName>
                                        </p:attrNameLst>
                                      </p:cBhvr>
                                      <p:tavLst>
                                        <p:tav tm="0">
                                          <p:val>
                                            <p:strVal val="#ppt_x"/>
                                          </p:val>
                                        </p:tav>
                                        <p:tav tm="100000">
                                          <p:val>
                                            <p:strVal val="#ppt_x"/>
                                          </p:val>
                                        </p:tav>
                                      </p:tavLst>
                                    </p:anim>
                                    <p:anim calcmode="lin" valueType="num">
                                      <p:cBhvr additive="base">
                                        <p:cTn id="12" dur="300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30115">
                                            <p:bg/>
                                          </p:spTgt>
                                        </p:tgtEl>
                                        <p:attrNameLst>
                                          <p:attrName>style.visibility</p:attrName>
                                        </p:attrNameLst>
                                      </p:cBhvr>
                                      <p:to>
                                        <p:strVal val="visible"/>
                                      </p:to>
                                    </p:set>
                                    <p:anim calcmode="lin" valueType="num">
                                      <p:cBhvr additive="base">
                                        <p:cTn id="15" dur="2000" fill="hold"/>
                                        <p:tgtEl>
                                          <p:spTgt spid="730115">
                                            <p:bg/>
                                          </p:spTgt>
                                        </p:tgtEl>
                                        <p:attrNameLst>
                                          <p:attrName>ppt_x</p:attrName>
                                        </p:attrNameLst>
                                      </p:cBhvr>
                                      <p:tavLst>
                                        <p:tav tm="0">
                                          <p:val>
                                            <p:strVal val="#ppt_x"/>
                                          </p:val>
                                        </p:tav>
                                        <p:tav tm="100000">
                                          <p:val>
                                            <p:strVal val="#ppt_x"/>
                                          </p:val>
                                        </p:tav>
                                      </p:tavLst>
                                    </p:anim>
                                    <p:anim calcmode="lin" valueType="num">
                                      <p:cBhvr additive="base">
                                        <p:cTn id="16" dur="2000" fill="hold"/>
                                        <p:tgtEl>
                                          <p:spTgt spid="730115">
                                            <p:bg/>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30115">
                                            <p:txEl>
                                              <p:pRg st="0" end="0"/>
                                            </p:txEl>
                                          </p:spTgt>
                                        </p:tgtEl>
                                        <p:attrNameLst>
                                          <p:attrName>style.visibility</p:attrName>
                                        </p:attrNameLst>
                                      </p:cBhvr>
                                      <p:to>
                                        <p:strVal val="visible"/>
                                      </p:to>
                                    </p:set>
                                    <p:anim calcmode="lin" valueType="num">
                                      <p:cBhvr additive="base">
                                        <p:cTn id="19" dur="2000" fill="hold"/>
                                        <p:tgtEl>
                                          <p:spTgt spid="730115">
                                            <p:txEl>
                                              <p:pRg st="0" end="0"/>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73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nimBg="1"/>
      <p:bldP spid="7301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2"/>
          <p:cNvSpPr>
            <a:spLocks noChangeArrowheads="1"/>
          </p:cNvSpPr>
          <p:nvPr/>
        </p:nvSpPr>
        <p:spPr bwMode="auto">
          <a:xfrm>
            <a:off x="1524000" y="0"/>
            <a:ext cx="9144000" cy="1671638"/>
          </a:xfrm>
          <a:prstGeom prst="rect">
            <a:avLst/>
          </a:prstGeom>
          <a:solidFill>
            <a:srgbClr val="FFFF00"/>
          </a:solidFill>
          <a:ln w="9525" algn="ctr">
            <a:noFill/>
            <a:miter lim="800000"/>
            <a:headEnd/>
            <a:tailEnd/>
          </a:ln>
        </p:spPr>
        <p:txBody>
          <a:bodyPr wrap="none" anchor="ctr"/>
          <a:lstStyle/>
          <a:p>
            <a:endParaRPr lang="en-US"/>
          </a:p>
        </p:txBody>
      </p:sp>
      <p:sp>
        <p:nvSpPr>
          <p:cNvPr id="820226" name="AutoShape 2"/>
          <p:cNvSpPr>
            <a:spLocks noChangeArrowheads="1"/>
          </p:cNvSpPr>
          <p:nvPr/>
        </p:nvSpPr>
        <p:spPr bwMode="auto">
          <a:xfrm>
            <a:off x="-682625" y="-582613"/>
            <a:ext cx="13747750" cy="8308976"/>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25604" name="Text Box 7"/>
          <p:cNvSpPr txBox="1">
            <a:spLocks noChangeArrowheads="1"/>
          </p:cNvSpPr>
          <p:nvPr/>
        </p:nvSpPr>
        <p:spPr bwMode="auto">
          <a:xfrm>
            <a:off x="5835651" y="2244725"/>
            <a:ext cx="1489075" cy="579438"/>
          </a:xfrm>
          <a:prstGeom prst="rect">
            <a:avLst/>
          </a:prstGeom>
          <a:solidFill>
            <a:srgbClr val="FFFF66"/>
          </a:solidFill>
          <a:ln w="9525" algn="ctr">
            <a:noFill/>
            <a:miter lim="800000"/>
            <a:headEnd/>
            <a:tailEnd/>
          </a:ln>
        </p:spPr>
        <p:txBody>
          <a:bodyPr>
            <a:spAutoFit/>
          </a:bodyPr>
          <a:lstStyle/>
          <a:p>
            <a:pPr>
              <a:spcBef>
                <a:spcPct val="50000"/>
              </a:spcBef>
            </a:pPr>
            <a:r>
              <a:rPr lang="en-US">
                <a:solidFill>
                  <a:srgbClr val="000099"/>
                </a:solidFill>
                <a:latin typeface="Arial Black" pitchFamily="34" charset="0"/>
              </a:rPr>
              <a:t>GOD</a:t>
            </a:r>
          </a:p>
        </p:txBody>
      </p:sp>
      <p:grpSp>
        <p:nvGrpSpPr>
          <p:cNvPr id="2" name="Group 9"/>
          <p:cNvGrpSpPr>
            <a:grpSpLocks/>
          </p:cNvGrpSpPr>
          <p:nvPr/>
        </p:nvGrpSpPr>
        <p:grpSpPr bwMode="auto">
          <a:xfrm>
            <a:off x="5484812" y="5223510"/>
            <a:ext cx="1350327" cy="1634491"/>
            <a:chOff x="4032" y="1440"/>
            <a:chExt cx="803" cy="1525"/>
          </a:xfrm>
        </p:grpSpPr>
        <p:sp>
          <p:nvSpPr>
            <p:cNvPr id="25614" name="Freeform 10"/>
            <p:cNvSpPr>
              <a:spLocks/>
            </p:cNvSpPr>
            <p:nvPr/>
          </p:nvSpPr>
          <p:spPr bwMode="auto">
            <a:xfrm>
              <a:off x="4260" y="1665"/>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bg1"/>
            </a:solidFill>
            <a:ln w="3175" cmpd="sng">
              <a:solidFill>
                <a:schemeClr val="tx1"/>
              </a:solidFill>
              <a:round/>
              <a:headEnd/>
              <a:tailEnd/>
            </a:ln>
          </p:spPr>
          <p:txBody>
            <a:bodyPr/>
            <a:lstStyle/>
            <a:p>
              <a:endParaRPr lang="en-US"/>
            </a:p>
          </p:txBody>
        </p:sp>
        <p:sp>
          <p:nvSpPr>
            <p:cNvPr id="25615" name="Freeform 11"/>
            <p:cNvSpPr>
              <a:spLocks/>
            </p:cNvSpPr>
            <p:nvPr/>
          </p:nvSpPr>
          <p:spPr bwMode="auto">
            <a:xfrm rot="1243235">
              <a:off x="4560" y="1488"/>
              <a:ext cx="275" cy="66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bg1"/>
            </a:solidFill>
            <a:ln w="3175" cmpd="sng">
              <a:solidFill>
                <a:schemeClr val="tx1"/>
              </a:solidFill>
              <a:round/>
              <a:headEnd/>
              <a:tailEnd/>
            </a:ln>
          </p:spPr>
          <p:txBody>
            <a:bodyPr/>
            <a:lstStyle/>
            <a:p>
              <a:endParaRPr lang="en-US"/>
            </a:p>
          </p:txBody>
        </p:sp>
        <p:sp>
          <p:nvSpPr>
            <p:cNvPr id="25616" name="Freeform 12"/>
            <p:cNvSpPr>
              <a:spLocks/>
            </p:cNvSpPr>
            <p:nvPr/>
          </p:nvSpPr>
          <p:spPr bwMode="auto">
            <a:xfrm rot="-266003">
              <a:off x="4032" y="1440"/>
              <a:ext cx="278" cy="636"/>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bg1"/>
            </a:solidFill>
            <a:ln w="3175" cmpd="sng">
              <a:solidFill>
                <a:schemeClr val="tx1"/>
              </a:solidFill>
              <a:round/>
              <a:headEnd/>
              <a:tailEnd/>
            </a:ln>
          </p:spPr>
          <p:txBody>
            <a:bodyPr/>
            <a:lstStyle/>
            <a:p>
              <a:endParaRPr lang="en-US"/>
            </a:p>
          </p:txBody>
        </p:sp>
        <p:sp>
          <p:nvSpPr>
            <p:cNvPr id="25617" name="Freeform 13"/>
            <p:cNvSpPr>
              <a:spLocks/>
            </p:cNvSpPr>
            <p:nvPr/>
          </p:nvSpPr>
          <p:spPr bwMode="auto">
            <a:xfrm>
              <a:off x="4272" y="2016"/>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bg1"/>
            </a:solidFill>
            <a:ln w="3175" cmpd="sng">
              <a:solidFill>
                <a:schemeClr val="tx1"/>
              </a:solidFill>
              <a:round/>
              <a:headEnd/>
              <a:tailEnd/>
            </a:ln>
          </p:spPr>
          <p:txBody>
            <a:bodyPr/>
            <a:lstStyle/>
            <a:p>
              <a:endParaRPr lang="en-US"/>
            </a:p>
          </p:txBody>
        </p:sp>
        <p:sp>
          <p:nvSpPr>
            <p:cNvPr id="25618" name="Freeform 14"/>
            <p:cNvSpPr>
              <a:spLocks/>
            </p:cNvSpPr>
            <p:nvPr/>
          </p:nvSpPr>
          <p:spPr bwMode="auto">
            <a:xfrm>
              <a:off x="4433" y="2407"/>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bg1"/>
            </a:solidFill>
            <a:ln w="3175" cmpd="sng">
              <a:solidFill>
                <a:schemeClr val="tx1"/>
              </a:solidFill>
              <a:round/>
              <a:headEnd/>
              <a:tailEnd/>
            </a:ln>
          </p:spPr>
          <p:txBody>
            <a:bodyPr/>
            <a:lstStyle/>
            <a:p>
              <a:endParaRPr lang="en-US"/>
            </a:p>
          </p:txBody>
        </p:sp>
        <p:sp>
          <p:nvSpPr>
            <p:cNvPr id="25619" name="Freeform 15"/>
            <p:cNvSpPr>
              <a:spLocks/>
            </p:cNvSpPr>
            <p:nvPr/>
          </p:nvSpPr>
          <p:spPr bwMode="auto">
            <a:xfrm>
              <a:off x="4188" y="2399"/>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bg1"/>
            </a:solidFill>
            <a:ln w="3175" cmpd="sng">
              <a:solidFill>
                <a:schemeClr val="tx1"/>
              </a:solidFill>
              <a:round/>
              <a:headEnd/>
              <a:tailEnd/>
            </a:ln>
          </p:spPr>
          <p:txBody>
            <a:bodyPr/>
            <a:lstStyle/>
            <a:p>
              <a:endParaRPr lang="en-US"/>
            </a:p>
          </p:txBody>
        </p:sp>
      </p:grpSp>
      <p:grpSp>
        <p:nvGrpSpPr>
          <p:cNvPr id="25606" name="Group 25"/>
          <p:cNvGrpSpPr>
            <a:grpSpLocks/>
          </p:cNvGrpSpPr>
          <p:nvPr/>
        </p:nvGrpSpPr>
        <p:grpSpPr bwMode="auto">
          <a:xfrm>
            <a:off x="1524000" y="1"/>
            <a:ext cx="9144000" cy="3305175"/>
            <a:chOff x="0" y="0"/>
            <a:chExt cx="5760" cy="2082"/>
          </a:xfrm>
        </p:grpSpPr>
        <p:grpSp>
          <p:nvGrpSpPr>
            <p:cNvPr id="25608" name="Group 26"/>
            <p:cNvGrpSpPr>
              <a:grpSpLocks/>
            </p:cNvGrpSpPr>
            <p:nvPr/>
          </p:nvGrpSpPr>
          <p:grpSpPr bwMode="auto">
            <a:xfrm>
              <a:off x="0" y="0"/>
              <a:ext cx="5760" cy="2082"/>
              <a:chOff x="845" y="125"/>
              <a:chExt cx="4070" cy="4070"/>
            </a:xfrm>
          </p:grpSpPr>
          <p:sp>
            <p:nvSpPr>
              <p:cNvPr id="25610" name="AutoShape 27"/>
              <p:cNvSpPr>
                <a:spLocks noChangeArrowheads="1"/>
              </p:cNvSpPr>
              <p:nvPr/>
            </p:nvSpPr>
            <p:spPr bwMode="auto">
              <a:xfrm>
                <a:off x="845" y="125"/>
                <a:ext cx="4070" cy="4070"/>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25611" name="AutoShape 28"/>
              <p:cNvSpPr>
                <a:spLocks noChangeArrowheads="1"/>
              </p:cNvSpPr>
              <p:nvPr/>
            </p:nvSpPr>
            <p:spPr bwMode="auto">
              <a:xfrm>
                <a:off x="1299" y="566"/>
                <a:ext cx="3197" cy="3197"/>
              </a:xfrm>
              <a:prstGeom prst="star24">
                <a:avLst>
                  <a:gd name="adj" fmla="val 37500"/>
                </a:avLst>
              </a:prstGeom>
              <a:solidFill>
                <a:srgbClr val="FF0000"/>
              </a:solidFill>
              <a:ln w="9525" algn="ctr">
                <a:noFill/>
                <a:miter lim="800000"/>
                <a:headEnd/>
                <a:tailEnd/>
              </a:ln>
            </p:spPr>
            <p:txBody>
              <a:bodyPr wrap="none" anchor="ctr"/>
              <a:lstStyle/>
              <a:p>
                <a:endParaRPr lang="en-US"/>
              </a:p>
            </p:txBody>
          </p:sp>
          <p:sp>
            <p:nvSpPr>
              <p:cNvPr id="25612" name="AutoShape 29"/>
              <p:cNvSpPr>
                <a:spLocks noChangeArrowheads="1"/>
              </p:cNvSpPr>
              <p:nvPr/>
            </p:nvSpPr>
            <p:spPr bwMode="auto">
              <a:xfrm>
                <a:off x="1558" y="864"/>
                <a:ext cx="2631" cy="2631"/>
              </a:xfrm>
              <a:prstGeom prst="star24">
                <a:avLst>
                  <a:gd name="adj" fmla="val 37500"/>
                </a:avLst>
              </a:prstGeom>
              <a:solidFill>
                <a:srgbClr val="FF9900"/>
              </a:solidFill>
              <a:ln w="9525" algn="ctr">
                <a:noFill/>
                <a:miter lim="800000"/>
                <a:headEnd/>
                <a:tailEnd/>
              </a:ln>
            </p:spPr>
            <p:txBody>
              <a:bodyPr wrap="none" anchor="ctr"/>
              <a:lstStyle/>
              <a:p>
                <a:endParaRPr lang="en-US"/>
              </a:p>
            </p:txBody>
          </p:sp>
          <p:sp>
            <p:nvSpPr>
              <p:cNvPr id="25613" name="AutoShape 30"/>
              <p:cNvSpPr>
                <a:spLocks noChangeArrowheads="1"/>
              </p:cNvSpPr>
              <p:nvPr/>
            </p:nvSpPr>
            <p:spPr bwMode="auto">
              <a:xfrm>
                <a:off x="1855" y="1162"/>
                <a:ext cx="2036" cy="2036"/>
              </a:xfrm>
              <a:prstGeom prst="star24">
                <a:avLst>
                  <a:gd name="adj" fmla="val 37500"/>
                </a:avLst>
              </a:prstGeom>
              <a:solidFill>
                <a:srgbClr val="FFFF00"/>
              </a:solidFill>
              <a:ln w="9525" algn="ctr">
                <a:noFill/>
                <a:miter lim="800000"/>
                <a:headEnd/>
                <a:tailEnd/>
              </a:ln>
            </p:spPr>
            <p:txBody>
              <a:bodyPr wrap="none" anchor="ctr"/>
              <a:lstStyle/>
              <a:p>
                <a:endParaRPr lang="en-US"/>
              </a:p>
            </p:txBody>
          </p:sp>
        </p:grpSp>
        <p:sp>
          <p:nvSpPr>
            <p:cNvPr id="820255" name="Text Box 31"/>
            <p:cNvSpPr txBox="1">
              <a:spLocks noChangeArrowheads="1"/>
            </p:cNvSpPr>
            <p:nvPr/>
          </p:nvSpPr>
          <p:spPr bwMode="auto">
            <a:xfrm>
              <a:off x="2495" y="857"/>
              <a:ext cx="938" cy="442"/>
            </a:xfrm>
            <a:prstGeom prst="rect">
              <a:avLst/>
            </a:prstGeom>
            <a:solidFill>
              <a:srgbClr val="FFFF66"/>
            </a:solidFill>
            <a:ln w="9525" algn="ctr">
              <a:noFill/>
              <a:miter lim="800000"/>
              <a:headEnd/>
              <a:tailEnd/>
            </a:ln>
            <a:effectLst/>
          </p:spPr>
          <p:txBody>
            <a:bodyPr>
              <a:spAutoFit/>
            </a:bodyPr>
            <a:lstStyle/>
            <a:p>
              <a:pPr>
                <a:spcBef>
                  <a:spcPct val="50000"/>
                </a:spcBef>
                <a:defRPr/>
              </a:pPr>
              <a:r>
                <a:rPr lang="en-US" sz="4000">
                  <a:solidFill>
                    <a:srgbClr val="0033CC"/>
                  </a:solidFill>
                  <a:effectLst>
                    <a:outerShdw blurRad="38100" dist="38100" dir="2700000" algn="tl">
                      <a:srgbClr val="000000"/>
                    </a:outerShdw>
                  </a:effectLst>
                  <a:latin typeface="Arial Black" pitchFamily="34" charset="0"/>
                </a:rPr>
                <a:t>GOD</a:t>
              </a:r>
            </a:p>
          </p:txBody>
        </p:sp>
      </p:grpSp>
      <p:sp>
        <p:nvSpPr>
          <p:cNvPr id="820256" name="Rectangle 32"/>
          <p:cNvSpPr>
            <a:spLocks noChangeArrowheads="1"/>
          </p:cNvSpPr>
          <p:nvPr/>
        </p:nvSpPr>
        <p:spPr bwMode="auto">
          <a:xfrm>
            <a:off x="1920875" y="3406775"/>
            <a:ext cx="8229600" cy="1143000"/>
          </a:xfrm>
          <a:prstGeom prst="rect">
            <a:avLst/>
          </a:prstGeom>
          <a:noFill/>
          <a:ln w="9525">
            <a:noFill/>
            <a:miter lim="800000"/>
            <a:headEnd/>
            <a:tailEnd/>
          </a:ln>
          <a:effectLst/>
        </p:spPr>
        <p:txBody>
          <a:bodyPr anchor="ctr"/>
          <a:lstStyle/>
          <a:p>
            <a:pPr>
              <a:defRPr/>
            </a:pPr>
            <a:r>
              <a:rPr lang="en-US" sz="4400">
                <a:solidFill>
                  <a:schemeClr val="accent2"/>
                </a:solidFill>
                <a:effectLst>
                  <a:outerShdw blurRad="38100" dist="38100" dir="2700000" algn="tl">
                    <a:srgbClr val="000000"/>
                  </a:outerShdw>
                </a:effectLst>
                <a:latin typeface="Abadi MT Condensed Extra Bold" pitchFamily="34" charset="0"/>
              </a:rPr>
              <a:t>SPIRITUAL UNION</a:t>
            </a:r>
            <a:br>
              <a:rPr lang="en-US" sz="4400">
                <a:solidFill>
                  <a:schemeClr val="accent2"/>
                </a:solidFill>
                <a:effectLst>
                  <a:outerShdw blurRad="38100" dist="38100" dir="2700000" algn="tl">
                    <a:srgbClr val="000000"/>
                  </a:outerShdw>
                </a:effectLst>
                <a:latin typeface="Abadi MT Condensed Extra Bold" pitchFamily="34" charset="0"/>
              </a:rPr>
            </a:br>
            <a:r>
              <a:rPr lang="en-US" sz="4400">
                <a:solidFill>
                  <a:schemeClr val="accent2"/>
                </a:solidFill>
                <a:effectLst>
                  <a:outerShdw blurRad="38100" dist="38100" dir="2700000" algn="tl">
                    <a:srgbClr val="000000"/>
                  </a:outerShdw>
                </a:effectLst>
                <a:latin typeface="Abadi MT Condensed Extra Bold" pitchFamily="34" charset="0"/>
              </a:rPr>
              <a:t>SPIRITUAL FELLOWSHIP</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820226"/>
                                        </p:tgtEl>
                                        <p:attrNameLst>
                                          <p:attrName>style.visibility</p:attrName>
                                        </p:attrNameLst>
                                      </p:cBhvr>
                                      <p:to>
                                        <p:strVal val="visible"/>
                                      </p:to>
                                    </p:set>
                                    <p:anim calcmode="lin" valueType="num">
                                      <p:cBhvr>
                                        <p:cTn id="7" dur="3000" fill="hold"/>
                                        <p:tgtEl>
                                          <p:spTgt spid="820226"/>
                                        </p:tgtEl>
                                        <p:attrNameLst>
                                          <p:attrName>ppt_x</p:attrName>
                                        </p:attrNameLst>
                                      </p:cBhvr>
                                      <p:tavLst>
                                        <p:tav tm="0">
                                          <p:val>
                                            <p:strVal val="#ppt_x"/>
                                          </p:val>
                                        </p:tav>
                                        <p:tav tm="100000">
                                          <p:val>
                                            <p:strVal val="#ppt_x"/>
                                          </p:val>
                                        </p:tav>
                                      </p:tavLst>
                                    </p:anim>
                                    <p:anim calcmode="lin" valueType="num">
                                      <p:cBhvr>
                                        <p:cTn id="8" dur="3000" fill="hold"/>
                                        <p:tgtEl>
                                          <p:spTgt spid="820226"/>
                                        </p:tgtEl>
                                        <p:attrNameLst>
                                          <p:attrName>ppt_y</p:attrName>
                                        </p:attrNameLst>
                                      </p:cBhvr>
                                      <p:tavLst>
                                        <p:tav tm="0">
                                          <p:val>
                                            <p:strVal val="#ppt_y-#ppt_h/2"/>
                                          </p:val>
                                        </p:tav>
                                        <p:tav tm="100000">
                                          <p:val>
                                            <p:strVal val="#ppt_y"/>
                                          </p:val>
                                        </p:tav>
                                      </p:tavLst>
                                    </p:anim>
                                    <p:anim calcmode="lin" valueType="num">
                                      <p:cBhvr>
                                        <p:cTn id="9" dur="3000" fill="hold"/>
                                        <p:tgtEl>
                                          <p:spTgt spid="820226"/>
                                        </p:tgtEl>
                                        <p:attrNameLst>
                                          <p:attrName>ppt_w</p:attrName>
                                        </p:attrNameLst>
                                      </p:cBhvr>
                                      <p:tavLst>
                                        <p:tav tm="0">
                                          <p:val>
                                            <p:strVal val="#ppt_w"/>
                                          </p:val>
                                        </p:tav>
                                        <p:tav tm="100000">
                                          <p:val>
                                            <p:strVal val="#ppt_w"/>
                                          </p:val>
                                        </p:tav>
                                      </p:tavLst>
                                    </p:anim>
                                    <p:anim calcmode="lin" valueType="num">
                                      <p:cBhvr>
                                        <p:cTn id="10" dur="3000" fill="hold"/>
                                        <p:tgtEl>
                                          <p:spTgt spid="8202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400" name="Rectangle 32"/>
          <p:cNvSpPr>
            <a:spLocks noChangeArrowheads="1"/>
          </p:cNvSpPr>
          <p:nvPr/>
        </p:nvSpPr>
        <p:spPr bwMode="auto">
          <a:xfrm>
            <a:off x="1922464" y="3152775"/>
            <a:ext cx="8485187" cy="2336800"/>
          </a:xfrm>
          <a:prstGeom prst="rect">
            <a:avLst/>
          </a:prstGeom>
          <a:solidFill>
            <a:srgbClr val="0033CC"/>
          </a:solidFill>
          <a:ln w="9525">
            <a:noFill/>
            <a:miter lim="800000"/>
            <a:headEnd/>
            <a:tailEnd/>
          </a:ln>
          <a:effectLst/>
        </p:spPr>
        <p:txBody>
          <a:bodyPr/>
          <a:lstStyle/>
          <a:p>
            <a:pPr marL="342900" indent="-342900">
              <a:lnSpc>
                <a:spcPct val="90000"/>
              </a:lnSpc>
              <a:spcBef>
                <a:spcPct val="20000"/>
              </a:spcBef>
              <a:defRPr/>
            </a:pPr>
            <a:r>
              <a:rPr lang="en-US" b="1">
                <a:solidFill>
                  <a:srgbClr val="FFFF66"/>
                </a:solidFill>
                <a:effectLst>
                  <a:outerShdw blurRad="38100" dist="38100" dir="2700000" algn="tl">
                    <a:srgbClr val="000000"/>
                  </a:outerShdw>
                </a:effectLst>
              </a:rPr>
              <a:t>God exhibits an attitude of abhorrence and hatred to all that is wrong</a:t>
            </a:r>
          </a:p>
          <a:p>
            <a:pPr marL="342900" indent="-342900">
              <a:lnSpc>
                <a:spcPct val="90000"/>
              </a:lnSpc>
              <a:spcBef>
                <a:spcPct val="20000"/>
              </a:spcBef>
              <a:defRPr/>
            </a:pPr>
            <a:r>
              <a:rPr lang="en-US" b="1" i="1">
                <a:solidFill>
                  <a:schemeClr val="bg1"/>
                </a:solidFill>
                <a:effectLst>
                  <a:outerShdw blurRad="38100" dist="38100" dir="2700000" algn="tl">
                    <a:srgbClr val="000000"/>
                  </a:outerShdw>
                </a:effectLst>
              </a:rPr>
              <a:t>“You are of purer eyes than to behold evil, and cannot look upon wickedness.”  </a:t>
            </a:r>
          </a:p>
          <a:p>
            <a:pPr marL="342900" indent="-342900">
              <a:lnSpc>
                <a:spcPct val="90000"/>
              </a:lnSpc>
              <a:spcBef>
                <a:spcPct val="20000"/>
              </a:spcBef>
              <a:defRPr/>
            </a:pPr>
            <a:r>
              <a:rPr lang="en-US" sz="2400" b="1">
                <a:solidFill>
                  <a:srgbClr val="FFFF66"/>
                </a:solidFill>
                <a:effectLst>
                  <a:outerShdw blurRad="38100" dist="38100" dir="2700000" algn="tl">
                    <a:srgbClr val="000000"/>
                  </a:outerShdw>
                </a:effectLst>
              </a:rPr>
              <a:t>Hab 1:13</a:t>
            </a:r>
          </a:p>
        </p:txBody>
      </p:sp>
      <p:sp>
        <p:nvSpPr>
          <p:cNvPr id="826399" name="Rectangle 31"/>
          <p:cNvSpPr>
            <a:spLocks noChangeArrowheads="1"/>
          </p:cNvSpPr>
          <p:nvPr/>
        </p:nvSpPr>
        <p:spPr bwMode="auto">
          <a:xfrm>
            <a:off x="1524000" y="5503864"/>
            <a:ext cx="9144000" cy="1354137"/>
          </a:xfrm>
          <a:prstGeom prst="rect">
            <a:avLst/>
          </a:prstGeom>
          <a:solidFill>
            <a:schemeClr val="tx1"/>
          </a:solidFill>
          <a:ln w="9525" algn="ctr">
            <a:noFill/>
            <a:miter lim="800000"/>
            <a:headEnd/>
            <a:tailEnd/>
          </a:ln>
        </p:spPr>
        <p:txBody>
          <a:bodyPr wrap="none" anchor="ctr"/>
          <a:lstStyle/>
          <a:p>
            <a:endParaRPr lang="en-US"/>
          </a:p>
        </p:txBody>
      </p:sp>
      <p:sp>
        <p:nvSpPr>
          <p:cNvPr id="26628" name="Rectangle 29"/>
          <p:cNvSpPr>
            <a:spLocks noChangeArrowheads="1"/>
          </p:cNvSpPr>
          <p:nvPr/>
        </p:nvSpPr>
        <p:spPr bwMode="auto">
          <a:xfrm>
            <a:off x="1524000" y="0"/>
            <a:ext cx="9144000" cy="1671638"/>
          </a:xfrm>
          <a:prstGeom prst="rect">
            <a:avLst/>
          </a:prstGeom>
          <a:solidFill>
            <a:srgbClr val="FFFF00"/>
          </a:solidFill>
          <a:ln w="9525" algn="ctr">
            <a:noFill/>
            <a:miter lim="800000"/>
            <a:headEnd/>
            <a:tailEnd/>
          </a:ln>
        </p:spPr>
        <p:txBody>
          <a:bodyPr wrap="none" anchor="ctr"/>
          <a:lstStyle/>
          <a:p>
            <a:endParaRPr lang="en-US"/>
          </a:p>
        </p:txBody>
      </p:sp>
      <p:sp>
        <p:nvSpPr>
          <p:cNvPr id="826396" name="AutoShape 28"/>
          <p:cNvSpPr>
            <a:spLocks noChangeArrowheads="1"/>
          </p:cNvSpPr>
          <p:nvPr/>
        </p:nvSpPr>
        <p:spPr bwMode="auto">
          <a:xfrm>
            <a:off x="-801688" y="-530225"/>
            <a:ext cx="13747751" cy="8308975"/>
          </a:xfrm>
          <a:prstGeom prst="star32">
            <a:avLst>
              <a:gd name="adj" fmla="val 37500"/>
            </a:avLst>
          </a:prstGeom>
          <a:solidFill>
            <a:srgbClr val="FFFF00"/>
          </a:solidFill>
          <a:ln w="9525" algn="ctr">
            <a:noFill/>
            <a:miter lim="800000"/>
            <a:headEnd/>
            <a:tailEnd/>
          </a:ln>
        </p:spPr>
        <p:txBody>
          <a:bodyPr wrap="none" anchor="ctr"/>
          <a:lstStyle/>
          <a:p>
            <a:endParaRPr lang="en-US"/>
          </a:p>
        </p:txBody>
      </p:sp>
      <p:grpSp>
        <p:nvGrpSpPr>
          <p:cNvPr id="2" name="Group 4"/>
          <p:cNvGrpSpPr>
            <a:grpSpLocks/>
          </p:cNvGrpSpPr>
          <p:nvPr/>
        </p:nvGrpSpPr>
        <p:grpSpPr bwMode="auto">
          <a:xfrm>
            <a:off x="5741988" y="5599114"/>
            <a:ext cx="893762" cy="1258887"/>
            <a:chOff x="4032" y="1440"/>
            <a:chExt cx="803" cy="1525"/>
          </a:xfrm>
        </p:grpSpPr>
        <p:sp>
          <p:nvSpPr>
            <p:cNvPr id="26648" name="Freeform 5"/>
            <p:cNvSpPr>
              <a:spLocks/>
            </p:cNvSpPr>
            <p:nvPr/>
          </p:nvSpPr>
          <p:spPr bwMode="auto">
            <a:xfrm>
              <a:off x="4260" y="1665"/>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bg1"/>
            </a:solidFill>
            <a:ln w="3175" cmpd="sng">
              <a:solidFill>
                <a:schemeClr val="tx1"/>
              </a:solidFill>
              <a:round/>
              <a:headEnd/>
              <a:tailEnd/>
            </a:ln>
          </p:spPr>
          <p:txBody>
            <a:bodyPr/>
            <a:lstStyle/>
            <a:p>
              <a:endParaRPr lang="en-US"/>
            </a:p>
          </p:txBody>
        </p:sp>
        <p:sp>
          <p:nvSpPr>
            <p:cNvPr id="26649" name="Freeform 6"/>
            <p:cNvSpPr>
              <a:spLocks/>
            </p:cNvSpPr>
            <p:nvPr/>
          </p:nvSpPr>
          <p:spPr bwMode="auto">
            <a:xfrm rot="1243235">
              <a:off x="4560" y="1488"/>
              <a:ext cx="275" cy="66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bg1"/>
            </a:solidFill>
            <a:ln w="3175" cmpd="sng">
              <a:solidFill>
                <a:schemeClr val="tx1"/>
              </a:solidFill>
              <a:round/>
              <a:headEnd/>
              <a:tailEnd/>
            </a:ln>
          </p:spPr>
          <p:txBody>
            <a:bodyPr/>
            <a:lstStyle/>
            <a:p>
              <a:endParaRPr lang="en-US"/>
            </a:p>
          </p:txBody>
        </p:sp>
        <p:sp>
          <p:nvSpPr>
            <p:cNvPr id="26650" name="Freeform 7"/>
            <p:cNvSpPr>
              <a:spLocks/>
            </p:cNvSpPr>
            <p:nvPr/>
          </p:nvSpPr>
          <p:spPr bwMode="auto">
            <a:xfrm rot="-266003">
              <a:off x="4032" y="1440"/>
              <a:ext cx="278" cy="636"/>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bg1"/>
            </a:solidFill>
            <a:ln w="3175" cmpd="sng">
              <a:solidFill>
                <a:schemeClr val="tx1"/>
              </a:solidFill>
              <a:round/>
              <a:headEnd/>
              <a:tailEnd/>
            </a:ln>
          </p:spPr>
          <p:txBody>
            <a:bodyPr/>
            <a:lstStyle/>
            <a:p>
              <a:endParaRPr lang="en-US"/>
            </a:p>
          </p:txBody>
        </p:sp>
        <p:sp>
          <p:nvSpPr>
            <p:cNvPr id="26651" name="Freeform 8"/>
            <p:cNvSpPr>
              <a:spLocks/>
            </p:cNvSpPr>
            <p:nvPr/>
          </p:nvSpPr>
          <p:spPr bwMode="auto">
            <a:xfrm>
              <a:off x="4272" y="2016"/>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bg1"/>
            </a:solidFill>
            <a:ln w="3175" cmpd="sng">
              <a:solidFill>
                <a:schemeClr val="tx1"/>
              </a:solidFill>
              <a:round/>
              <a:headEnd/>
              <a:tailEnd/>
            </a:ln>
          </p:spPr>
          <p:txBody>
            <a:bodyPr/>
            <a:lstStyle/>
            <a:p>
              <a:endParaRPr lang="en-US"/>
            </a:p>
          </p:txBody>
        </p:sp>
        <p:sp>
          <p:nvSpPr>
            <p:cNvPr id="26652" name="Freeform 9"/>
            <p:cNvSpPr>
              <a:spLocks/>
            </p:cNvSpPr>
            <p:nvPr/>
          </p:nvSpPr>
          <p:spPr bwMode="auto">
            <a:xfrm>
              <a:off x="4433" y="2407"/>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bg1"/>
            </a:solidFill>
            <a:ln w="3175" cmpd="sng">
              <a:solidFill>
                <a:schemeClr val="tx1"/>
              </a:solidFill>
              <a:round/>
              <a:headEnd/>
              <a:tailEnd/>
            </a:ln>
          </p:spPr>
          <p:txBody>
            <a:bodyPr/>
            <a:lstStyle/>
            <a:p>
              <a:endParaRPr lang="en-US"/>
            </a:p>
          </p:txBody>
        </p:sp>
        <p:sp>
          <p:nvSpPr>
            <p:cNvPr id="26653" name="Freeform 10"/>
            <p:cNvSpPr>
              <a:spLocks/>
            </p:cNvSpPr>
            <p:nvPr/>
          </p:nvSpPr>
          <p:spPr bwMode="auto">
            <a:xfrm>
              <a:off x="4188" y="2399"/>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bg1"/>
            </a:solidFill>
            <a:ln w="3175" cmpd="sng">
              <a:solidFill>
                <a:schemeClr val="tx1"/>
              </a:solidFill>
              <a:round/>
              <a:headEnd/>
              <a:tailEnd/>
            </a:ln>
          </p:spPr>
          <p:txBody>
            <a:bodyPr/>
            <a:lstStyle/>
            <a:p>
              <a:endParaRPr lang="en-US"/>
            </a:p>
          </p:txBody>
        </p:sp>
      </p:grpSp>
      <p:grpSp>
        <p:nvGrpSpPr>
          <p:cNvPr id="26631" name="Group 11"/>
          <p:cNvGrpSpPr>
            <a:grpSpLocks/>
          </p:cNvGrpSpPr>
          <p:nvPr/>
        </p:nvGrpSpPr>
        <p:grpSpPr bwMode="auto">
          <a:xfrm>
            <a:off x="1524000" y="1"/>
            <a:ext cx="9144000" cy="3305175"/>
            <a:chOff x="0" y="0"/>
            <a:chExt cx="5760" cy="2082"/>
          </a:xfrm>
        </p:grpSpPr>
        <p:grpSp>
          <p:nvGrpSpPr>
            <p:cNvPr id="26642" name="Group 12"/>
            <p:cNvGrpSpPr>
              <a:grpSpLocks/>
            </p:cNvGrpSpPr>
            <p:nvPr/>
          </p:nvGrpSpPr>
          <p:grpSpPr bwMode="auto">
            <a:xfrm>
              <a:off x="0" y="0"/>
              <a:ext cx="5760" cy="2082"/>
              <a:chOff x="845" y="125"/>
              <a:chExt cx="4070" cy="4070"/>
            </a:xfrm>
          </p:grpSpPr>
          <p:sp>
            <p:nvSpPr>
              <p:cNvPr id="26644" name="AutoShape 13"/>
              <p:cNvSpPr>
                <a:spLocks noChangeArrowheads="1"/>
              </p:cNvSpPr>
              <p:nvPr/>
            </p:nvSpPr>
            <p:spPr bwMode="auto">
              <a:xfrm>
                <a:off x="845" y="125"/>
                <a:ext cx="4070" cy="4070"/>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26645" name="AutoShape 14"/>
              <p:cNvSpPr>
                <a:spLocks noChangeArrowheads="1"/>
              </p:cNvSpPr>
              <p:nvPr/>
            </p:nvSpPr>
            <p:spPr bwMode="auto">
              <a:xfrm>
                <a:off x="1299" y="566"/>
                <a:ext cx="3197" cy="3197"/>
              </a:xfrm>
              <a:prstGeom prst="star24">
                <a:avLst>
                  <a:gd name="adj" fmla="val 37500"/>
                </a:avLst>
              </a:prstGeom>
              <a:solidFill>
                <a:srgbClr val="FF0000"/>
              </a:solidFill>
              <a:ln w="9525" algn="ctr">
                <a:noFill/>
                <a:miter lim="800000"/>
                <a:headEnd/>
                <a:tailEnd/>
              </a:ln>
            </p:spPr>
            <p:txBody>
              <a:bodyPr wrap="none" anchor="ctr"/>
              <a:lstStyle/>
              <a:p>
                <a:endParaRPr lang="en-US"/>
              </a:p>
            </p:txBody>
          </p:sp>
          <p:sp>
            <p:nvSpPr>
              <p:cNvPr id="26646" name="AutoShape 15"/>
              <p:cNvSpPr>
                <a:spLocks noChangeArrowheads="1"/>
              </p:cNvSpPr>
              <p:nvPr/>
            </p:nvSpPr>
            <p:spPr bwMode="auto">
              <a:xfrm>
                <a:off x="1558" y="864"/>
                <a:ext cx="2631" cy="2631"/>
              </a:xfrm>
              <a:prstGeom prst="star24">
                <a:avLst>
                  <a:gd name="adj" fmla="val 37500"/>
                </a:avLst>
              </a:prstGeom>
              <a:solidFill>
                <a:srgbClr val="FF9900"/>
              </a:solidFill>
              <a:ln w="9525" algn="ctr">
                <a:noFill/>
                <a:miter lim="800000"/>
                <a:headEnd/>
                <a:tailEnd/>
              </a:ln>
            </p:spPr>
            <p:txBody>
              <a:bodyPr wrap="none" anchor="ctr"/>
              <a:lstStyle/>
              <a:p>
                <a:endParaRPr lang="en-US"/>
              </a:p>
            </p:txBody>
          </p:sp>
          <p:sp>
            <p:nvSpPr>
              <p:cNvPr id="26647" name="AutoShape 16"/>
              <p:cNvSpPr>
                <a:spLocks noChangeArrowheads="1"/>
              </p:cNvSpPr>
              <p:nvPr/>
            </p:nvSpPr>
            <p:spPr bwMode="auto">
              <a:xfrm>
                <a:off x="1855" y="1162"/>
                <a:ext cx="2036" cy="2036"/>
              </a:xfrm>
              <a:prstGeom prst="star24">
                <a:avLst>
                  <a:gd name="adj" fmla="val 37500"/>
                </a:avLst>
              </a:prstGeom>
              <a:solidFill>
                <a:srgbClr val="FFFF00"/>
              </a:solidFill>
              <a:ln w="9525" algn="ctr">
                <a:noFill/>
                <a:miter lim="800000"/>
                <a:headEnd/>
                <a:tailEnd/>
              </a:ln>
            </p:spPr>
            <p:txBody>
              <a:bodyPr wrap="none" anchor="ctr"/>
              <a:lstStyle/>
              <a:p>
                <a:endParaRPr lang="en-US"/>
              </a:p>
            </p:txBody>
          </p:sp>
        </p:grpSp>
        <p:sp>
          <p:nvSpPr>
            <p:cNvPr id="826385" name="Text Box 17"/>
            <p:cNvSpPr txBox="1">
              <a:spLocks noChangeArrowheads="1"/>
            </p:cNvSpPr>
            <p:nvPr/>
          </p:nvSpPr>
          <p:spPr bwMode="auto">
            <a:xfrm>
              <a:off x="2495" y="857"/>
              <a:ext cx="938" cy="442"/>
            </a:xfrm>
            <a:prstGeom prst="rect">
              <a:avLst/>
            </a:prstGeom>
            <a:solidFill>
              <a:srgbClr val="FFFF66"/>
            </a:solidFill>
            <a:ln w="9525" algn="ctr">
              <a:noFill/>
              <a:miter lim="800000"/>
              <a:headEnd/>
              <a:tailEnd/>
            </a:ln>
            <a:effectLst/>
          </p:spPr>
          <p:txBody>
            <a:bodyPr>
              <a:spAutoFit/>
            </a:bodyPr>
            <a:lstStyle/>
            <a:p>
              <a:pPr>
                <a:spcBef>
                  <a:spcPct val="50000"/>
                </a:spcBef>
                <a:defRPr/>
              </a:pPr>
              <a:r>
                <a:rPr lang="en-US" sz="4000">
                  <a:solidFill>
                    <a:srgbClr val="0033CC"/>
                  </a:solidFill>
                  <a:effectLst>
                    <a:outerShdw blurRad="38100" dist="38100" dir="2700000" algn="tl">
                      <a:srgbClr val="000000"/>
                    </a:outerShdw>
                  </a:effectLst>
                  <a:latin typeface="Arial Black" pitchFamily="34" charset="0"/>
                </a:rPr>
                <a:t>GOD</a:t>
              </a:r>
            </a:p>
          </p:txBody>
        </p:sp>
      </p:grpSp>
      <p:grpSp>
        <p:nvGrpSpPr>
          <p:cNvPr id="5" name="Group 19"/>
          <p:cNvGrpSpPr>
            <a:grpSpLocks/>
          </p:cNvGrpSpPr>
          <p:nvPr/>
        </p:nvGrpSpPr>
        <p:grpSpPr bwMode="auto">
          <a:xfrm>
            <a:off x="5648325" y="5618164"/>
            <a:ext cx="1004888" cy="1335087"/>
            <a:chOff x="3414" y="2004"/>
            <a:chExt cx="414" cy="660"/>
          </a:xfrm>
        </p:grpSpPr>
        <p:sp>
          <p:nvSpPr>
            <p:cNvPr id="26634" name="Oval 20"/>
            <p:cNvSpPr>
              <a:spLocks noChangeArrowheads="1"/>
            </p:cNvSpPr>
            <p:nvPr/>
          </p:nvSpPr>
          <p:spPr bwMode="auto">
            <a:xfrm>
              <a:off x="3414" y="2004"/>
              <a:ext cx="414" cy="660"/>
            </a:xfrm>
            <a:prstGeom prst="ellipse">
              <a:avLst/>
            </a:prstGeom>
            <a:solidFill>
              <a:srgbClr val="B2B2B2"/>
            </a:solidFill>
            <a:ln w="9525" algn="ctr">
              <a:noFill/>
              <a:round/>
              <a:headEnd/>
              <a:tailEnd/>
            </a:ln>
          </p:spPr>
          <p:txBody>
            <a:bodyPr wrap="none" anchor="ctr"/>
            <a:lstStyle/>
            <a:p>
              <a:endParaRPr lang="en-US"/>
            </a:p>
          </p:txBody>
        </p:sp>
        <p:grpSp>
          <p:nvGrpSpPr>
            <p:cNvPr id="26635" name="Group 21"/>
            <p:cNvGrpSpPr>
              <a:grpSpLocks/>
            </p:cNvGrpSpPr>
            <p:nvPr/>
          </p:nvGrpSpPr>
          <p:grpSpPr bwMode="auto">
            <a:xfrm flipH="1">
              <a:off x="3486" y="2022"/>
              <a:ext cx="284" cy="595"/>
              <a:chOff x="1968" y="2112"/>
              <a:chExt cx="614" cy="1237"/>
            </a:xfrm>
          </p:grpSpPr>
          <p:sp>
            <p:nvSpPr>
              <p:cNvPr id="26636" name="Freeform 22"/>
              <p:cNvSpPr>
                <a:spLocks/>
              </p:cNvSpPr>
              <p:nvPr/>
            </p:nvSpPr>
            <p:spPr bwMode="auto">
              <a:xfrm rot="10586708">
                <a:off x="2208" y="2112"/>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tx1"/>
              </a:solidFill>
              <a:ln w="3175" cmpd="sng">
                <a:solidFill>
                  <a:schemeClr val="tx1"/>
                </a:solidFill>
                <a:round/>
                <a:headEnd/>
                <a:tailEnd/>
              </a:ln>
            </p:spPr>
            <p:txBody>
              <a:bodyPr/>
              <a:lstStyle/>
              <a:p>
                <a:endParaRPr lang="en-US"/>
              </a:p>
            </p:txBody>
          </p:sp>
          <p:sp>
            <p:nvSpPr>
              <p:cNvPr id="26637" name="Freeform 23"/>
              <p:cNvSpPr>
                <a:spLocks/>
              </p:cNvSpPr>
              <p:nvPr/>
            </p:nvSpPr>
            <p:spPr bwMode="auto">
              <a:xfrm rot="10472974">
                <a:off x="1968" y="2448"/>
                <a:ext cx="275" cy="48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tx1"/>
              </a:solidFill>
              <a:ln w="3175" cmpd="sng">
                <a:solidFill>
                  <a:schemeClr val="tx1"/>
                </a:solidFill>
                <a:round/>
                <a:headEnd/>
                <a:tailEnd/>
              </a:ln>
            </p:spPr>
            <p:txBody>
              <a:bodyPr/>
              <a:lstStyle/>
              <a:p>
                <a:endParaRPr lang="en-US"/>
              </a:p>
            </p:txBody>
          </p:sp>
          <p:sp>
            <p:nvSpPr>
              <p:cNvPr id="26638" name="Freeform 24"/>
              <p:cNvSpPr>
                <a:spLocks/>
              </p:cNvSpPr>
              <p:nvPr/>
            </p:nvSpPr>
            <p:spPr bwMode="auto">
              <a:xfrm rot="-10096970">
                <a:off x="2304" y="2448"/>
                <a:ext cx="278" cy="480"/>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tx1"/>
              </a:solidFill>
              <a:ln w="3175" cmpd="sng">
                <a:solidFill>
                  <a:schemeClr val="tx1"/>
                </a:solidFill>
                <a:round/>
                <a:headEnd/>
                <a:tailEnd/>
              </a:ln>
            </p:spPr>
            <p:txBody>
              <a:bodyPr/>
              <a:lstStyle/>
              <a:p>
                <a:endParaRPr lang="en-US"/>
              </a:p>
            </p:txBody>
          </p:sp>
          <p:sp>
            <p:nvSpPr>
              <p:cNvPr id="26639" name="Freeform 25"/>
              <p:cNvSpPr>
                <a:spLocks/>
              </p:cNvSpPr>
              <p:nvPr/>
            </p:nvSpPr>
            <p:spPr bwMode="auto">
              <a:xfrm>
                <a:off x="2160" y="2400"/>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tx1"/>
              </a:solidFill>
              <a:ln w="3175" cmpd="sng">
                <a:solidFill>
                  <a:schemeClr val="tx1"/>
                </a:solidFill>
                <a:round/>
                <a:headEnd/>
                <a:tailEnd/>
              </a:ln>
            </p:spPr>
            <p:txBody>
              <a:bodyPr/>
              <a:lstStyle/>
              <a:p>
                <a:endParaRPr lang="en-US"/>
              </a:p>
            </p:txBody>
          </p:sp>
          <p:sp>
            <p:nvSpPr>
              <p:cNvPr id="26640" name="Freeform 26"/>
              <p:cNvSpPr>
                <a:spLocks/>
              </p:cNvSpPr>
              <p:nvPr/>
            </p:nvSpPr>
            <p:spPr bwMode="auto">
              <a:xfrm>
                <a:off x="2321" y="2791"/>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tx1"/>
              </a:solidFill>
              <a:ln w="3175" cmpd="sng">
                <a:solidFill>
                  <a:schemeClr val="tx1"/>
                </a:solidFill>
                <a:round/>
                <a:headEnd/>
                <a:tailEnd/>
              </a:ln>
            </p:spPr>
            <p:txBody>
              <a:bodyPr/>
              <a:lstStyle/>
              <a:p>
                <a:endParaRPr lang="en-US"/>
              </a:p>
            </p:txBody>
          </p:sp>
          <p:sp>
            <p:nvSpPr>
              <p:cNvPr id="26641" name="Freeform 27"/>
              <p:cNvSpPr>
                <a:spLocks/>
              </p:cNvSpPr>
              <p:nvPr/>
            </p:nvSpPr>
            <p:spPr bwMode="auto">
              <a:xfrm>
                <a:off x="2076" y="2783"/>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tx1"/>
              </a:solidFill>
              <a:ln w="3175" cmpd="sng">
                <a:solidFill>
                  <a:schemeClr val="tx1"/>
                </a:solidFill>
                <a:round/>
                <a:headEnd/>
                <a:tailEnd/>
              </a:ln>
            </p:spPr>
            <p:txBody>
              <a:bodyPr/>
              <a:lstStyle/>
              <a:p>
                <a:endParaRPr lang="en-US"/>
              </a:p>
            </p:txBody>
          </p:sp>
        </p:grpSp>
      </p:grpSp>
      <p:sp>
        <p:nvSpPr>
          <p:cNvPr id="826398" name="Rectangle 30"/>
          <p:cNvSpPr>
            <a:spLocks noChangeArrowheads="1"/>
          </p:cNvSpPr>
          <p:nvPr/>
        </p:nvSpPr>
        <p:spPr bwMode="auto">
          <a:xfrm>
            <a:off x="2024063" y="3154364"/>
            <a:ext cx="8229600" cy="2479675"/>
          </a:xfrm>
          <a:prstGeom prst="rect">
            <a:avLst/>
          </a:prstGeom>
          <a:noFill/>
          <a:ln w="9525">
            <a:noFill/>
            <a:miter lim="800000"/>
            <a:headEnd/>
            <a:tailEnd/>
          </a:ln>
          <a:effectLst/>
        </p:spPr>
        <p:txBody>
          <a:bodyPr/>
          <a:lstStyle/>
          <a:p>
            <a:pPr marL="342900" indent="-342900">
              <a:spcBef>
                <a:spcPct val="20000"/>
              </a:spcBef>
              <a:defRPr/>
            </a:pPr>
            <a:endParaRPr lang="en-US" sz="2800" b="1" i="1">
              <a:solidFill>
                <a:schemeClr val="bg1"/>
              </a:solidFill>
              <a:effectLst>
                <a:outerShdw blurRad="38100" dist="38100" dir="2700000" algn="tl">
                  <a:srgbClr val="000000"/>
                </a:outerShdw>
              </a:effectLst>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par>
                          <p:cTn id="11" fill="hold">
                            <p:stCondLst>
                              <p:cond delay="2000"/>
                            </p:stCondLst>
                            <p:childTnLst>
                              <p:par>
                                <p:cTn id="12" presetID="7" presetClass="exit" presetSubtype="1" fill="hold" grpId="0" nodeType="afterEffect">
                                  <p:stCondLst>
                                    <p:cond delay="0"/>
                                  </p:stCondLst>
                                  <p:childTnLst>
                                    <p:anim calcmode="lin" valueType="num">
                                      <p:cBhvr additive="base">
                                        <p:cTn id="13" dur="2000"/>
                                        <p:tgtEl>
                                          <p:spTgt spid="826396"/>
                                        </p:tgtEl>
                                        <p:attrNameLst>
                                          <p:attrName>ppt_x</p:attrName>
                                        </p:attrNameLst>
                                      </p:cBhvr>
                                      <p:tavLst>
                                        <p:tav tm="0">
                                          <p:val>
                                            <p:strVal val="ppt_x"/>
                                          </p:val>
                                        </p:tav>
                                        <p:tav tm="100000">
                                          <p:val>
                                            <p:strVal val="ppt_x"/>
                                          </p:val>
                                        </p:tav>
                                      </p:tavLst>
                                    </p:anim>
                                    <p:anim calcmode="lin" valueType="num">
                                      <p:cBhvr additive="base">
                                        <p:cTn id="14" dur="2000"/>
                                        <p:tgtEl>
                                          <p:spTgt spid="826396"/>
                                        </p:tgtEl>
                                        <p:attrNameLst>
                                          <p:attrName>ppt_y</p:attrName>
                                        </p:attrNameLst>
                                      </p:cBhvr>
                                      <p:tavLst>
                                        <p:tav tm="0">
                                          <p:val>
                                            <p:strVal val="ppt_y"/>
                                          </p:val>
                                        </p:tav>
                                        <p:tav tm="100000">
                                          <p:val>
                                            <p:strVal val="0-ppt_h/2"/>
                                          </p:val>
                                        </p:tav>
                                      </p:tavLst>
                                    </p:anim>
                                    <p:set>
                                      <p:cBhvr>
                                        <p:cTn id="15" dur="1" fill="hold">
                                          <p:stCondLst>
                                            <p:cond delay="1999"/>
                                          </p:stCondLst>
                                        </p:cTn>
                                        <p:tgtEl>
                                          <p:spTgt spid="826396"/>
                                        </p:tgtEl>
                                        <p:attrNameLst>
                                          <p:attrName>style.visibility</p:attrName>
                                        </p:attrNameLst>
                                      </p:cBhvr>
                                      <p:to>
                                        <p:strVal val="hidden"/>
                                      </p:to>
                                    </p:set>
                                  </p:childTnLst>
                                </p:cTn>
                              </p:par>
                              <p:par>
                                <p:cTn id="16" presetID="2" presetClass="entr" presetSubtype="4" fill="hold" grpId="0" nodeType="withEffect">
                                  <p:stCondLst>
                                    <p:cond delay="0"/>
                                  </p:stCondLst>
                                  <p:childTnLst>
                                    <p:set>
                                      <p:cBhvr>
                                        <p:cTn id="17" dur="1" fill="hold">
                                          <p:stCondLst>
                                            <p:cond delay="0"/>
                                          </p:stCondLst>
                                        </p:cTn>
                                        <p:tgtEl>
                                          <p:spTgt spid="826399"/>
                                        </p:tgtEl>
                                        <p:attrNameLst>
                                          <p:attrName>style.visibility</p:attrName>
                                        </p:attrNameLst>
                                      </p:cBhvr>
                                      <p:to>
                                        <p:strVal val="visible"/>
                                      </p:to>
                                    </p:set>
                                    <p:anim calcmode="lin" valueType="num">
                                      <p:cBhvr additive="base">
                                        <p:cTn id="18" dur="2000" fill="hold"/>
                                        <p:tgtEl>
                                          <p:spTgt spid="826399"/>
                                        </p:tgtEl>
                                        <p:attrNameLst>
                                          <p:attrName>ppt_x</p:attrName>
                                        </p:attrNameLst>
                                      </p:cBhvr>
                                      <p:tavLst>
                                        <p:tav tm="0">
                                          <p:val>
                                            <p:strVal val="#ppt_x"/>
                                          </p:val>
                                        </p:tav>
                                        <p:tav tm="100000">
                                          <p:val>
                                            <p:strVal val="#ppt_x"/>
                                          </p:val>
                                        </p:tav>
                                      </p:tavLst>
                                    </p:anim>
                                    <p:anim calcmode="lin" valueType="num">
                                      <p:cBhvr additive="base">
                                        <p:cTn id="19" dur="2000" fill="hold"/>
                                        <p:tgtEl>
                                          <p:spTgt spid="826399"/>
                                        </p:tgtEl>
                                        <p:attrNameLst>
                                          <p:attrName>ppt_y</p:attrName>
                                        </p:attrNameLst>
                                      </p:cBhvr>
                                      <p:tavLst>
                                        <p:tav tm="0">
                                          <p:val>
                                            <p:strVal val="1+#ppt_h/2"/>
                                          </p:val>
                                        </p:tav>
                                        <p:tav tm="100000">
                                          <p:val>
                                            <p:strVal val="#ppt_y"/>
                                          </p:val>
                                        </p:tav>
                                      </p:tavLst>
                                    </p:anim>
                                  </p:childTnLst>
                                </p:cTn>
                              </p:par>
                            </p:childTnLst>
                          </p:cTn>
                        </p:par>
                        <p:par>
                          <p:cTn id="20" fill="hold">
                            <p:stCondLst>
                              <p:cond delay="4000"/>
                            </p:stCondLst>
                            <p:childTnLst>
                              <p:par>
                                <p:cTn id="21" presetID="2" presetClass="entr" presetSubtype="1" fill="hold" grpId="0" nodeType="afterEffect">
                                  <p:stCondLst>
                                    <p:cond delay="0"/>
                                  </p:stCondLst>
                                  <p:childTnLst>
                                    <p:set>
                                      <p:cBhvr>
                                        <p:cTn id="22" dur="1" fill="hold">
                                          <p:stCondLst>
                                            <p:cond delay="0"/>
                                          </p:stCondLst>
                                        </p:cTn>
                                        <p:tgtEl>
                                          <p:spTgt spid="826400">
                                            <p:bg/>
                                          </p:spTgt>
                                        </p:tgtEl>
                                        <p:attrNameLst>
                                          <p:attrName>style.visibility</p:attrName>
                                        </p:attrNameLst>
                                      </p:cBhvr>
                                      <p:to>
                                        <p:strVal val="visible"/>
                                      </p:to>
                                    </p:set>
                                    <p:anim calcmode="lin" valueType="num">
                                      <p:cBhvr additive="base">
                                        <p:cTn id="23" dur="500" fill="hold"/>
                                        <p:tgtEl>
                                          <p:spTgt spid="826400">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826400">
                                            <p:bg/>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826400">
                                            <p:txEl>
                                              <p:pRg st="0" end="0"/>
                                            </p:txEl>
                                          </p:spTgt>
                                        </p:tgtEl>
                                        <p:attrNameLst>
                                          <p:attrName>style.visibility</p:attrName>
                                        </p:attrNameLst>
                                      </p:cBhvr>
                                      <p:to>
                                        <p:strVal val="visible"/>
                                      </p:to>
                                    </p:set>
                                    <p:anim calcmode="lin" valueType="num">
                                      <p:cBhvr additive="base">
                                        <p:cTn id="27" dur="500" fill="hold"/>
                                        <p:tgtEl>
                                          <p:spTgt spid="826400">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26400">
                                            <p:txEl>
                                              <p:pRg st="0" end="0"/>
                                            </p:txEl>
                                          </p:spTgt>
                                        </p:tgtEl>
                                        <p:attrNameLst>
                                          <p:attrName>ppt_y</p:attrName>
                                        </p:attrNameLst>
                                      </p:cBhvr>
                                      <p:tavLst>
                                        <p:tav tm="0">
                                          <p:val>
                                            <p:strVal val="0-#ppt_h/2"/>
                                          </p:val>
                                        </p:tav>
                                        <p:tav tm="100000">
                                          <p:val>
                                            <p:strVal val="#ppt_y"/>
                                          </p:val>
                                        </p:tav>
                                      </p:tavLst>
                                    </p:anim>
                                  </p:childTnLst>
                                </p:cTn>
                              </p:par>
                            </p:childTnLst>
                          </p:cTn>
                        </p:par>
                        <p:par>
                          <p:cTn id="29" fill="hold">
                            <p:stCondLst>
                              <p:cond delay="4500"/>
                            </p:stCondLst>
                            <p:childTnLst>
                              <p:par>
                                <p:cTn id="30" presetID="42" presetClass="entr" presetSubtype="0" fill="hold" grpId="0" nodeType="afterEffect">
                                  <p:stCondLst>
                                    <p:cond delay="0"/>
                                  </p:stCondLst>
                                  <p:childTnLst>
                                    <p:set>
                                      <p:cBhvr>
                                        <p:cTn id="31" dur="1" fill="hold">
                                          <p:stCondLst>
                                            <p:cond delay="0"/>
                                          </p:stCondLst>
                                        </p:cTn>
                                        <p:tgtEl>
                                          <p:spTgt spid="826400">
                                            <p:txEl>
                                              <p:pRg st="1" end="1"/>
                                            </p:txEl>
                                          </p:spTgt>
                                        </p:tgtEl>
                                        <p:attrNameLst>
                                          <p:attrName>style.visibility</p:attrName>
                                        </p:attrNameLst>
                                      </p:cBhvr>
                                      <p:to>
                                        <p:strVal val="visible"/>
                                      </p:to>
                                    </p:set>
                                    <p:animEffect transition="in" filter="fade">
                                      <p:cBhvr>
                                        <p:cTn id="32" dur="1000"/>
                                        <p:tgtEl>
                                          <p:spTgt spid="826400">
                                            <p:txEl>
                                              <p:pRg st="1" end="1"/>
                                            </p:txEl>
                                          </p:spTgt>
                                        </p:tgtEl>
                                      </p:cBhvr>
                                    </p:animEffect>
                                    <p:anim calcmode="lin" valueType="num">
                                      <p:cBhvr>
                                        <p:cTn id="33" dur="1000" fill="hold"/>
                                        <p:tgtEl>
                                          <p:spTgt spid="826400">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826400">
                                            <p:txEl>
                                              <p:pRg st="1" end="1"/>
                                            </p:txEl>
                                          </p:spTgt>
                                        </p:tgtEl>
                                        <p:attrNameLst>
                                          <p:attrName>ppt_y</p:attrName>
                                        </p:attrNameLst>
                                      </p:cBhvr>
                                      <p:tavLst>
                                        <p:tav tm="0">
                                          <p:val>
                                            <p:strVal val="#ppt_y+.1"/>
                                          </p:val>
                                        </p:tav>
                                        <p:tav tm="100000">
                                          <p:val>
                                            <p:strVal val="#ppt_y"/>
                                          </p:val>
                                        </p:tav>
                                      </p:tavLst>
                                    </p:anim>
                                  </p:childTnLst>
                                </p:cTn>
                              </p:par>
                            </p:childTnLst>
                          </p:cTn>
                        </p:par>
                        <p:par>
                          <p:cTn id="35" fill="hold">
                            <p:stCondLst>
                              <p:cond delay="5500"/>
                            </p:stCondLst>
                            <p:childTnLst>
                              <p:par>
                                <p:cTn id="36" presetID="42" presetClass="entr" presetSubtype="0" fill="hold" grpId="0" nodeType="afterEffect">
                                  <p:stCondLst>
                                    <p:cond delay="0"/>
                                  </p:stCondLst>
                                  <p:childTnLst>
                                    <p:set>
                                      <p:cBhvr>
                                        <p:cTn id="37" dur="1" fill="hold">
                                          <p:stCondLst>
                                            <p:cond delay="0"/>
                                          </p:stCondLst>
                                        </p:cTn>
                                        <p:tgtEl>
                                          <p:spTgt spid="826400">
                                            <p:txEl>
                                              <p:pRg st="2" end="2"/>
                                            </p:txEl>
                                          </p:spTgt>
                                        </p:tgtEl>
                                        <p:attrNameLst>
                                          <p:attrName>style.visibility</p:attrName>
                                        </p:attrNameLst>
                                      </p:cBhvr>
                                      <p:to>
                                        <p:strVal val="visible"/>
                                      </p:to>
                                    </p:set>
                                    <p:animEffect transition="in" filter="fade">
                                      <p:cBhvr>
                                        <p:cTn id="38" dur="1000"/>
                                        <p:tgtEl>
                                          <p:spTgt spid="826400">
                                            <p:txEl>
                                              <p:pRg st="2" end="2"/>
                                            </p:txEl>
                                          </p:spTgt>
                                        </p:tgtEl>
                                      </p:cBhvr>
                                    </p:animEffect>
                                    <p:anim calcmode="lin" valueType="num">
                                      <p:cBhvr>
                                        <p:cTn id="39" dur="1000" fill="hold"/>
                                        <p:tgtEl>
                                          <p:spTgt spid="826400">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82640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400" grpId="0" build="p" animBg="1"/>
      <p:bldP spid="826399" grpId="0" animBg="1"/>
      <p:bldP spid="82639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45" name="Rectangle 29"/>
          <p:cNvSpPr>
            <a:spLocks noChangeArrowheads="1"/>
          </p:cNvSpPr>
          <p:nvPr/>
        </p:nvSpPr>
        <p:spPr bwMode="auto">
          <a:xfrm>
            <a:off x="2051050" y="3167063"/>
            <a:ext cx="8229600" cy="2336800"/>
          </a:xfrm>
          <a:prstGeom prst="rect">
            <a:avLst/>
          </a:prstGeom>
          <a:solidFill>
            <a:srgbClr val="0033CC"/>
          </a:solidFill>
          <a:ln w="9525">
            <a:noFill/>
            <a:miter lim="800000"/>
            <a:headEnd/>
            <a:tailEnd/>
          </a:ln>
          <a:effectLst/>
        </p:spPr>
        <p:txBody>
          <a:bodyPr/>
          <a:lstStyle/>
          <a:p>
            <a:pPr marL="342900" indent="-342900">
              <a:lnSpc>
                <a:spcPct val="90000"/>
              </a:lnSpc>
              <a:spcBef>
                <a:spcPct val="20000"/>
              </a:spcBef>
              <a:defRPr/>
            </a:pPr>
            <a:r>
              <a:rPr lang="en-US" b="1" dirty="0">
                <a:solidFill>
                  <a:srgbClr val="FFFF66"/>
                </a:solidFill>
                <a:effectLst>
                  <a:outerShdw blurRad="38100" dist="38100" dir="2700000" algn="tl">
                    <a:srgbClr val="000000"/>
                  </a:outerShdw>
                </a:effectLst>
              </a:rPr>
              <a:t>Cannot co-exist with sin</a:t>
            </a:r>
          </a:p>
          <a:p>
            <a:pPr marL="342900" indent="-342900">
              <a:lnSpc>
                <a:spcPct val="90000"/>
              </a:lnSpc>
              <a:spcBef>
                <a:spcPct val="20000"/>
              </a:spcBef>
              <a:defRPr/>
            </a:pPr>
            <a:r>
              <a:rPr lang="en-US" b="1" i="1" dirty="0">
                <a:solidFill>
                  <a:schemeClr val="bg1"/>
                </a:solidFill>
                <a:effectLst>
                  <a:outerShdw blurRad="38100" dist="38100" dir="2700000" algn="tl">
                    <a:srgbClr val="000000"/>
                  </a:outerShdw>
                </a:effectLst>
              </a:rPr>
              <a:t>“Your iniquities have separated you from your God; and your sins have hidden his face from you.” </a:t>
            </a:r>
          </a:p>
          <a:p>
            <a:pPr marL="342900" indent="-342900">
              <a:lnSpc>
                <a:spcPct val="90000"/>
              </a:lnSpc>
              <a:spcBef>
                <a:spcPct val="20000"/>
              </a:spcBef>
              <a:defRPr/>
            </a:pPr>
            <a:r>
              <a:rPr lang="en-US" sz="2400" b="1" dirty="0">
                <a:solidFill>
                  <a:srgbClr val="FFFF66"/>
                </a:solidFill>
                <a:effectLst>
                  <a:outerShdw blurRad="38100" dist="38100" dir="2700000" algn="tl">
                    <a:srgbClr val="000000"/>
                  </a:outerShdw>
                </a:effectLst>
              </a:rPr>
              <a:t>Isaiah 59:2</a:t>
            </a:r>
          </a:p>
        </p:txBody>
      </p:sp>
      <p:sp>
        <p:nvSpPr>
          <p:cNvPr id="27651" name="Rectangle 30"/>
          <p:cNvSpPr>
            <a:spLocks noChangeArrowheads="1"/>
          </p:cNvSpPr>
          <p:nvPr/>
        </p:nvSpPr>
        <p:spPr bwMode="auto">
          <a:xfrm>
            <a:off x="1524000" y="5503864"/>
            <a:ext cx="9144000" cy="1354137"/>
          </a:xfrm>
          <a:prstGeom prst="rect">
            <a:avLst/>
          </a:prstGeom>
          <a:solidFill>
            <a:schemeClr val="tx1"/>
          </a:solidFill>
          <a:ln w="9525" algn="ctr">
            <a:noFill/>
            <a:miter lim="800000"/>
            <a:headEnd/>
            <a:tailEnd/>
          </a:ln>
        </p:spPr>
        <p:txBody>
          <a:bodyPr wrap="none" anchor="ctr"/>
          <a:lstStyle/>
          <a:p>
            <a:endParaRPr lang="en-US"/>
          </a:p>
        </p:txBody>
      </p:sp>
      <p:sp>
        <p:nvSpPr>
          <p:cNvPr id="27652" name="Rectangle 2"/>
          <p:cNvSpPr>
            <a:spLocks noChangeArrowheads="1"/>
          </p:cNvSpPr>
          <p:nvPr/>
        </p:nvSpPr>
        <p:spPr bwMode="auto">
          <a:xfrm>
            <a:off x="1524000" y="0"/>
            <a:ext cx="9144000" cy="1671638"/>
          </a:xfrm>
          <a:prstGeom prst="rect">
            <a:avLst/>
          </a:prstGeom>
          <a:solidFill>
            <a:srgbClr val="FFFF00"/>
          </a:solidFill>
          <a:ln w="9525" algn="ctr">
            <a:noFill/>
            <a:miter lim="800000"/>
            <a:headEnd/>
            <a:tailEnd/>
          </a:ln>
        </p:spPr>
        <p:txBody>
          <a:bodyPr wrap="none" anchor="ctr"/>
          <a:lstStyle/>
          <a:p>
            <a:endParaRPr lang="en-US"/>
          </a:p>
        </p:txBody>
      </p:sp>
      <p:sp>
        <p:nvSpPr>
          <p:cNvPr id="27653" name="Text Box 4"/>
          <p:cNvSpPr txBox="1">
            <a:spLocks noChangeArrowheads="1"/>
          </p:cNvSpPr>
          <p:nvPr/>
        </p:nvSpPr>
        <p:spPr bwMode="auto">
          <a:xfrm>
            <a:off x="5835651" y="2244725"/>
            <a:ext cx="1489075" cy="579438"/>
          </a:xfrm>
          <a:prstGeom prst="rect">
            <a:avLst/>
          </a:prstGeom>
          <a:solidFill>
            <a:srgbClr val="FFFF66"/>
          </a:solidFill>
          <a:ln w="9525" algn="ctr">
            <a:noFill/>
            <a:miter lim="800000"/>
            <a:headEnd/>
            <a:tailEnd/>
          </a:ln>
        </p:spPr>
        <p:txBody>
          <a:bodyPr>
            <a:spAutoFit/>
          </a:bodyPr>
          <a:lstStyle/>
          <a:p>
            <a:pPr>
              <a:spcBef>
                <a:spcPct val="50000"/>
              </a:spcBef>
            </a:pPr>
            <a:r>
              <a:rPr lang="en-US">
                <a:solidFill>
                  <a:srgbClr val="000099"/>
                </a:solidFill>
                <a:latin typeface="Arial Black" pitchFamily="34" charset="0"/>
              </a:rPr>
              <a:t>GOD</a:t>
            </a:r>
          </a:p>
        </p:txBody>
      </p:sp>
      <p:grpSp>
        <p:nvGrpSpPr>
          <p:cNvPr id="27654" name="Group 12"/>
          <p:cNvGrpSpPr>
            <a:grpSpLocks/>
          </p:cNvGrpSpPr>
          <p:nvPr/>
        </p:nvGrpSpPr>
        <p:grpSpPr bwMode="auto">
          <a:xfrm>
            <a:off x="1524000" y="1"/>
            <a:ext cx="9144000" cy="3305175"/>
            <a:chOff x="0" y="0"/>
            <a:chExt cx="5760" cy="2082"/>
          </a:xfrm>
        </p:grpSpPr>
        <p:grpSp>
          <p:nvGrpSpPr>
            <p:cNvPr id="27664" name="Group 13"/>
            <p:cNvGrpSpPr>
              <a:grpSpLocks/>
            </p:cNvGrpSpPr>
            <p:nvPr/>
          </p:nvGrpSpPr>
          <p:grpSpPr bwMode="auto">
            <a:xfrm>
              <a:off x="0" y="0"/>
              <a:ext cx="5760" cy="2082"/>
              <a:chOff x="845" y="125"/>
              <a:chExt cx="4070" cy="4070"/>
            </a:xfrm>
          </p:grpSpPr>
          <p:sp>
            <p:nvSpPr>
              <p:cNvPr id="27666" name="AutoShape 14"/>
              <p:cNvSpPr>
                <a:spLocks noChangeArrowheads="1"/>
              </p:cNvSpPr>
              <p:nvPr/>
            </p:nvSpPr>
            <p:spPr bwMode="auto">
              <a:xfrm>
                <a:off x="845" y="125"/>
                <a:ext cx="4070" cy="4070"/>
              </a:xfrm>
              <a:prstGeom prst="star32">
                <a:avLst>
                  <a:gd name="adj" fmla="val 37500"/>
                </a:avLst>
              </a:prstGeom>
              <a:solidFill>
                <a:srgbClr val="FFFF00"/>
              </a:solidFill>
              <a:ln w="9525" algn="ctr">
                <a:noFill/>
                <a:miter lim="800000"/>
                <a:headEnd/>
                <a:tailEnd/>
              </a:ln>
            </p:spPr>
            <p:txBody>
              <a:bodyPr wrap="none" anchor="ctr"/>
              <a:lstStyle/>
              <a:p>
                <a:endParaRPr lang="en-US"/>
              </a:p>
            </p:txBody>
          </p:sp>
          <p:sp>
            <p:nvSpPr>
              <p:cNvPr id="27667" name="AutoShape 15"/>
              <p:cNvSpPr>
                <a:spLocks noChangeArrowheads="1"/>
              </p:cNvSpPr>
              <p:nvPr/>
            </p:nvSpPr>
            <p:spPr bwMode="auto">
              <a:xfrm>
                <a:off x="1299" y="566"/>
                <a:ext cx="3197" cy="3197"/>
              </a:xfrm>
              <a:prstGeom prst="star24">
                <a:avLst>
                  <a:gd name="adj" fmla="val 37500"/>
                </a:avLst>
              </a:prstGeom>
              <a:solidFill>
                <a:srgbClr val="FF0000"/>
              </a:solidFill>
              <a:ln w="9525" algn="ctr">
                <a:noFill/>
                <a:miter lim="800000"/>
                <a:headEnd/>
                <a:tailEnd/>
              </a:ln>
            </p:spPr>
            <p:txBody>
              <a:bodyPr wrap="none" anchor="ctr"/>
              <a:lstStyle/>
              <a:p>
                <a:endParaRPr lang="en-US"/>
              </a:p>
            </p:txBody>
          </p:sp>
          <p:sp>
            <p:nvSpPr>
              <p:cNvPr id="27668" name="AutoShape 16"/>
              <p:cNvSpPr>
                <a:spLocks noChangeArrowheads="1"/>
              </p:cNvSpPr>
              <p:nvPr/>
            </p:nvSpPr>
            <p:spPr bwMode="auto">
              <a:xfrm>
                <a:off x="1558" y="864"/>
                <a:ext cx="2631" cy="2631"/>
              </a:xfrm>
              <a:prstGeom prst="star24">
                <a:avLst>
                  <a:gd name="adj" fmla="val 37500"/>
                </a:avLst>
              </a:prstGeom>
              <a:solidFill>
                <a:srgbClr val="FF9900"/>
              </a:solidFill>
              <a:ln w="9525" algn="ctr">
                <a:noFill/>
                <a:miter lim="800000"/>
                <a:headEnd/>
                <a:tailEnd/>
              </a:ln>
            </p:spPr>
            <p:txBody>
              <a:bodyPr wrap="none" anchor="ctr"/>
              <a:lstStyle/>
              <a:p>
                <a:endParaRPr lang="en-US"/>
              </a:p>
            </p:txBody>
          </p:sp>
          <p:sp>
            <p:nvSpPr>
              <p:cNvPr id="27669" name="AutoShape 17"/>
              <p:cNvSpPr>
                <a:spLocks noChangeArrowheads="1"/>
              </p:cNvSpPr>
              <p:nvPr/>
            </p:nvSpPr>
            <p:spPr bwMode="auto">
              <a:xfrm>
                <a:off x="1855" y="1162"/>
                <a:ext cx="2036" cy="2036"/>
              </a:xfrm>
              <a:prstGeom prst="star24">
                <a:avLst>
                  <a:gd name="adj" fmla="val 37500"/>
                </a:avLst>
              </a:prstGeom>
              <a:solidFill>
                <a:srgbClr val="FFFF00"/>
              </a:solidFill>
              <a:ln w="9525" algn="ctr">
                <a:noFill/>
                <a:miter lim="800000"/>
                <a:headEnd/>
                <a:tailEnd/>
              </a:ln>
            </p:spPr>
            <p:txBody>
              <a:bodyPr wrap="none" anchor="ctr"/>
              <a:lstStyle/>
              <a:p>
                <a:endParaRPr lang="en-US"/>
              </a:p>
            </p:txBody>
          </p:sp>
        </p:grpSp>
        <p:sp>
          <p:nvSpPr>
            <p:cNvPr id="828434" name="Text Box 18"/>
            <p:cNvSpPr txBox="1">
              <a:spLocks noChangeArrowheads="1"/>
            </p:cNvSpPr>
            <p:nvPr/>
          </p:nvSpPr>
          <p:spPr bwMode="auto">
            <a:xfrm>
              <a:off x="2495" y="857"/>
              <a:ext cx="938" cy="442"/>
            </a:xfrm>
            <a:prstGeom prst="rect">
              <a:avLst/>
            </a:prstGeom>
            <a:solidFill>
              <a:srgbClr val="FFFF00"/>
            </a:solidFill>
            <a:ln w="9525" algn="ctr">
              <a:noFill/>
              <a:miter lim="800000"/>
              <a:headEnd/>
              <a:tailEnd/>
            </a:ln>
            <a:effectLst/>
          </p:spPr>
          <p:txBody>
            <a:bodyPr>
              <a:spAutoFit/>
            </a:bodyPr>
            <a:lstStyle/>
            <a:p>
              <a:pPr>
                <a:spcBef>
                  <a:spcPct val="50000"/>
                </a:spcBef>
                <a:defRPr/>
              </a:pPr>
              <a:r>
                <a:rPr lang="en-US" sz="4000">
                  <a:solidFill>
                    <a:srgbClr val="0033CC"/>
                  </a:solidFill>
                  <a:effectLst>
                    <a:outerShdw blurRad="38100" dist="38100" dir="2700000" algn="tl">
                      <a:srgbClr val="000000"/>
                    </a:outerShdw>
                  </a:effectLst>
                  <a:latin typeface="Arial Black" pitchFamily="34" charset="0"/>
                </a:rPr>
                <a:t>GOD</a:t>
              </a:r>
            </a:p>
          </p:txBody>
        </p:sp>
      </p:grpSp>
      <p:grpSp>
        <p:nvGrpSpPr>
          <p:cNvPr id="27655" name="Group 19"/>
          <p:cNvGrpSpPr>
            <a:grpSpLocks/>
          </p:cNvGrpSpPr>
          <p:nvPr/>
        </p:nvGrpSpPr>
        <p:grpSpPr bwMode="auto">
          <a:xfrm>
            <a:off x="5648325" y="5618164"/>
            <a:ext cx="1004888" cy="1335087"/>
            <a:chOff x="3414" y="2004"/>
            <a:chExt cx="414" cy="660"/>
          </a:xfrm>
        </p:grpSpPr>
        <p:sp>
          <p:nvSpPr>
            <p:cNvPr id="27656" name="Oval 20"/>
            <p:cNvSpPr>
              <a:spLocks noChangeArrowheads="1"/>
            </p:cNvSpPr>
            <p:nvPr/>
          </p:nvSpPr>
          <p:spPr bwMode="auto">
            <a:xfrm>
              <a:off x="3414" y="2004"/>
              <a:ext cx="414" cy="660"/>
            </a:xfrm>
            <a:prstGeom prst="ellipse">
              <a:avLst/>
            </a:prstGeom>
            <a:solidFill>
              <a:srgbClr val="B2B2B2"/>
            </a:solidFill>
            <a:ln w="9525" algn="ctr">
              <a:noFill/>
              <a:round/>
              <a:headEnd/>
              <a:tailEnd/>
            </a:ln>
          </p:spPr>
          <p:txBody>
            <a:bodyPr wrap="none" anchor="ctr"/>
            <a:lstStyle/>
            <a:p>
              <a:endParaRPr lang="en-US"/>
            </a:p>
          </p:txBody>
        </p:sp>
        <p:grpSp>
          <p:nvGrpSpPr>
            <p:cNvPr id="27657" name="Group 21"/>
            <p:cNvGrpSpPr>
              <a:grpSpLocks/>
            </p:cNvGrpSpPr>
            <p:nvPr/>
          </p:nvGrpSpPr>
          <p:grpSpPr bwMode="auto">
            <a:xfrm flipH="1">
              <a:off x="3486" y="2022"/>
              <a:ext cx="284" cy="595"/>
              <a:chOff x="1968" y="2112"/>
              <a:chExt cx="614" cy="1237"/>
            </a:xfrm>
          </p:grpSpPr>
          <p:sp>
            <p:nvSpPr>
              <p:cNvPr id="27658" name="Freeform 22"/>
              <p:cNvSpPr>
                <a:spLocks/>
              </p:cNvSpPr>
              <p:nvPr/>
            </p:nvSpPr>
            <p:spPr bwMode="auto">
              <a:xfrm rot="10586708">
                <a:off x="2208" y="2112"/>
                <a:ext cx="241" cy="323"/>
              </a:xfrm>
              <a:custGeom>
                <a:avLst/>
                <a:gdLst>
                  <a:gd name="T0" fmla="*/ 144 w 241"/>
                  <a:gd name="T1" fmla="*/ 0 h 323"/>
                  <a:gd name="T2" fmla="*/ 174 w 241"/>
                  <a:gd name="T3" fmla="*/ 3 h 323"/>
                  <a:gd name="T4" fmla="*/ 204 w 241"/>
                  <a:gd name="T5" fmla="*/ 20 h 323"/>
                  <a:gd name="T6" fmla="*/ 222 w 241"/>
                  <a:gd name="T7" fmla="*/ 45 h 323"/>
                  <a:gd name="T8" fmla="*/ 237 w 241"/>
                  <a:gd name="T9" fmla="*/ 82 h 323"/>
                  <a:gd name="T10" fmla="*/ 241 w 241"/>
                  <a:gd name="T11" fmla="*/ 145 h 323"/>
                  <a:gd name="T12" fmla="*/ 230 w 241"/>
                  <a:gd name="T13" fmla="*/ 207 h 323"/>
                  <a:gd name="T14" fmla="*/ 211 w 241"/>
                  <a:gd name="T15" fmla="*/ 252 h 323"/>
                  <a:gd name="T16" fmla="*/ 185 w 241"/>
                  <a:gd name="T17" fmla="*/ 290 h 323"/>
                  <a:gd name="T18" fmla="*/ 159 w 241"/>
                  <a:gd name="T19" fmla="*/ 315 h 323"/>
                  <a:gd name="T20" fmla="*/ 130 w 241"/>
                  <a:gd name="T21" fmla="*/ 323 h 323"/>
                  <a:gd name="T22" fmla="*/ 99 w 241"/>
                  <a:gd name="T23" fmla="*/ 319 h 323"/>
                  <a:gd name="T24" fmla="*/ 85 w 241"/>
                  <a:gd name="T25" fmla="*/ 298 h 323"/>
                  <a:gd name="T26" fmla="*/ 62 w 241"/>
                  <a:gd name="T27" fmla="*/ 265 h 323"/>
                  <a:gd name="T28" fmla="*/ 55 w 241"/>
                  <a:gd name="T29" fmla="*/ 203 h 323"/>
                  <a:gd name="T30" fmla="*/ 62 w 241"/>
                  <a:gd name="T31" fmla="*/ 136 h 323"/>
                  <a:gd name="T32" fmla="*/ 67 w 241"/>
                  <a:gd name="T33" fmla="*/ 128 h 323"/>
                  <a:gd name="T34" fmla="*/ 0 w 241"/>
                  <a:gd name="T35" fmla="*/ 62 h 323"/>
                  <a:gd name="T36" fmla="*/ 0 w 241"/>
                  <a:gd name="T37" fmla="*/ 29 h 323"/>
                  <a:gd name="T38" fmla="*/ 11 w 241"/>
                  <a:gd name="T39" fmla="*/ 24 h 323"/>
                  <a:gd name="T40" fmla="*/ 78 w 241"/>
                  <a:gd name="T41" fmla="*/ 103 h 323"/>
                  <a:gd name="T42" fmla="*/ 85 w 241"/>
                  <a:gd name="T43" fmla="*/ 66 h 323"/>
                  <a:gd name="T44" fmla="*/ 107 w 241"/>
                  <a:gd name="T45" fmla="*/ 24 h 323"/>
                  <a:gd name="T46" fmla="*/ 130 w 241"/>
                  <a:gd name="T47" fmla="*/ 8 h 323"/>
                  <a:gd name="T48" fmla="*/ 144 w 241"/>
                  <a:gd name="T49" fmla="*/ 0 h 3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1"/>
                  <a:gd name="T76" fmla="*/ 0 h 323"/>
                  <a:gd name="T77" fmla="*/ 241 w 241"/>
                  <a:gd name="T78" fmla="*/ 323 h 32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1" h="323">
                    <a:moveTo>
                      <a:pt x="144" y="0"/>
                    </a:moveTo>
                    <a:lnTo>
                      <a:pt x="174" y="3"/>
                    </a:lnTo>
                    <a:lnTo>
                      <a:pt x="204" y="20"/>
                    </a:lnTo>
                    <a:lnTo>
                      <a:pt x="222" y="45"/>
                    </a:lnTo>
                    <a:lnTo>
                      <a:pt x="237" y="82"/>
                    </a:lnTo>
                    <a:lnTo>
                      <a:pt x="241" y="145"/>
                    </a:lnTo>
                    <a:lnTo>
                      <a:pt x="230" y="207"/>
                    </a:lnTo>
                    <a:lnTo>
                      <a:pt x="211" y="252"/>
                    </a:lnTo>
                    <a:lnTo>
                      <a:pt x="185" y="290"/>
                    </a:lnTo>
                    <a:lnTo>
                      <a:pt x="159" y="315"/>
                    </a:lnTo>
                    <a:lnTo>
                      <a:pt x="130" y="323"/>
                    </a:lnTo>
                    <a:lnTo>
                      <a:pt x="99" y="319"/>
                    </a:lnTo>
                    <a:lnTo>
                      <a:pt x="85" y="298"/>
                    </a:lnTo>
                    <a:lnTo>
                      <a:pt x="62" y="265"/>
                    </a:lnTo>
                    <a:lnTo>
                      <a:pt x="55" y="203"/>
                    </a:lnTo>
                    <a:lnTo>
                      <a:pt x="62" y="136"/>
                    </a:lnTo>
                    <a:lnTo>
                      <a:pt x="67" y="128"/>
                    </a:lnTo>
                    <a:lnTo>
                      <a:pt x="0" y="62"/>
                    </a:lnTo>
                    <a:lnTo>
                      <a:pt x="0" y="29"/>
                    </a:lnTo>
                    <a:lnTo>
                      <a:pt x="11" y="24"/>
                    </a:lnTo>
                    <a:lnTo>
                      <a:pt x="78" y="103"/>
                    </a:lnTo>
                    <a:lnTo>
                      <a:pt x="85" y="66"/>
                    </a:lnTo>
                    <a:lnTo>
                      <a:pt x="107" y="24"/>
                    </a:lnTo>
                    <a:lnTo>
                      <a:pt x="130" y="8"/>
                    </a:lnTo>
                    <a:lnTo>
                      <a:pt x="144" y="0"/>
                    </a:lnTo>
                    <a:close/>
                  </a:path>
                </a:pathLst>
              </a:custGeom>
              <a:solidFill>
                <a:schemeClr val="tx1"/>
              </a:solidFill>
              <a:ln w="3175" cmpd="sng">
                <a:solidFill>
                  <a:schemeClr val="tx1"/>
                </a:solidFill>
                <a:round/>
                <a:headEnd/>
                <a:tailEnd/>
              </a:ln>
            </p:spPr>
            <p:txBody>
              <a:bodyPr/>
              <a:lstStyle/>
              <a:p>
                <a:endParaRPr lang="en-US"/>
              </a:p>
            </p:txBody>
          </p:sp>
          <p:sp>
            <p:nvSpPr>
              <p:cNvPr id="27659" name="Freeform 23"/>
              <p:cNvSpPr>
                <a:spLocks/>
              </p:cNvSpPr>
              <p:nvPr/>
            </p:nvSpPr>
            <p:spPr bwMode="auto">
              <a:xfrm rot="10472974">
                <a:off x="1968" y="2448"/>
                <a:ext cx="275" cy="480"/>
              </a:xfrm>
              <a:custGeom>
                <a:avLst/>
                <a:gdLst>
                  <a:gd name="T0" fmla="*/ 58 w 275"/>
                  <a:gd name="T1" fmla="*/ 545 h 660"/>
                  <a:gd name="T2" fmla="*/ 37 w 275"/>
                  <a:gd name="T3" fmla="*/ 570 h 660"/>
                  <a:gd name="T4" fmla="*/ 8 w 275"/>
                  <a:gd name="T5" fmla="*/ 598 h 660"/>
                  <a:gd name="T6" fmla="*/ 0 w 275"/>
                  <a:gd name="T7" fmla="*/ 644 h 660"/>
                  <a:gd name="T8" fmla="*/ 16 w 275"/>
                  <a:gd name="T9" fmla="*/ 660 h 660"/>
                  <a:gd name="T10" fmla="*/ 41 w 275"/>
                  <a:gd name="T11" fmla="*/ 660 h 660"/>
                  <a:gd name="T12" fmla="*/ 66 w 275"/>
                  <a:gd name="T13" fmla="*/ 635 h 660"/>
                  <a:gd name="T14" fmla="*/ 99 w 275"/>
                  <a:gd name="T15" fmla="*/ 582 h 660"/>
                  <a:gd name="T16" fmla="*/ 116 w 275"/>
                  <a:gd name="T17" fmla="*/ 526 h 660"/>
                  <a:gd name="T18" fmla="*/ 137 w 275"/>
                  <a:gd name="T19" fmla="*/ 484 h 660"/>
                  <a:gd name="T20" fmla="*/ 167 w 275"/>
                  <a:gd name="T21" fmla="*/ 427 h 660"/>
                  <a:gd name="T22" fmla="*/ 199 w 275"/>
                  <a:gd name="T23" fmla="*/ 395 h 660"/>
                  <a:gd name="T24" fmla="*/ 208 w 275"/>
                  <a:gd name="T25" fmla="*/ 318 h 660"/>
                  <a:gd name="T26" fmla="*/ 216 w 275"/>
                  <a:gd name="T27" fmla="*/ 264 h 660"/>
                  <a:gd name="T28" fmla="*/ 216 w 275"/>
                  <a:gd name="T29" fmla="*/ 215 h 660"/>
                  <a:gd name="T30" fmla="*/ 229 w 275"/>
                  <a:gd name="T31" fmla="*/ 150 h 660"/>
                  <a:gd name="T32" fmla="*/ 250 w 275"/>
                  <a:gd name="T33" fmla="*/ 126 h 660"/>
                  <a:gd name="T34" fmla="*/ 275 w 275"/>
                  <a:gd name="T35" fmla="*/ 16 h 660"/>
                  <a:gd name="T36" fmla="*/ 246 w 275"/>
                  <a:gd name="T37" fmla="*/ 0 h 660"/>
                  <a:gd name="T38" fmla="*/ 195 w 275"/>
                  <a:gd name="T39" fmla="*/ 3 h 660"/>
                  <a:gd name="T40" fmla="*/ 191 w 275"/>
                  <a:gd name="T41" fmla="*/ 85 h 660"/>
                  <a:gd name="T42" fmla="*/ 150 w 275"/>
                  <a:gd name="T43" fmla="*/ 69 h 660"/>
                  <a:gd name="T44" fmla="*/ 133 w 275"/>
                  <a:gd name="T45" fmla="*/ 81 h 660"/>
                  <a:gd name="T46" fmla="*/ 175 w 275"/>
                  <a:gd name="T47" fmla="*/ 118 h 660"/>
                  <a:gd name="T48" fmla="*/ 175 w 275"/>
                  <a:gd name="T49" fmla="*/ 163 h 660"/>
                  <a:gd name="T50" fmla="*/ 179 w 275"/>
                  <a:gd name="T51" fmla="*/ 211 h 660"/>
                  <a:gd name="T52" fmla="*/ 179 w 275"/>
                  <a:gd name="T53" fmla="*/ 268 h 660"/>
                  <a:gd name="T54" fmla="*/ 175 w 275"/>
                  <a:gd name="T55" fmla="*/ 318 h 660"/>
                  <a:gd name="T56" fmla="*/ 150 w 275"/>
                  <a:gd name="T57" fmla="*/ 366 h 660"/>
                  <a:gd name="T58" fmla="*/ 120 w 275"/>
                  <a:gd name="T59" fmla="*/ 460 h 660"/>
                  <a:gd name="T60" fmla="*/ 95 w 275"/>
                  <a:gd name="T61" fmla="*/ 501 h 660"/>
                  <a:gd name="T62" fmla="*/ 58 w 275"/>
                  <a:gd name="T63" fmla="*/ 545 h 6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75"/>
                  <a:gd name="T97" fmla="*/ 0 h 660"/>
                  <a:gd name="T98" fmla="*/ 275 w 275"/>
                  <a:gd name="T99" fmla="*/ 660 h 6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75" h="660">
                    <a:moveTo>
                      <a:pt x="58" y="545"/>
                    </a:moveTo>
                    <a:lnTo>
                      <a:pt x="37" y="570"/>
                    </a:lnTo>
                    <a:lnTo>
                      <a:pt x="8" y="598"/>
                    </a:lnTo>
                    <a:lnTo>
                      <a:pt x="0" y="644"/>
                    </a:lnTo>
                    <a:lnTo>
                      <a:pt x="16" y="660"/>
                    </a:lnTo>
                    <a:lnTo>
                      <a:pt x="41" y="660"/>
                    </a:lnTo>
                    <a:lnTo>
                      <a:pt x="66" y="635"/>
                    </a:lnTo>
                    <a:lnTo>
                      <a:pt x="99" y="582"/>
                    </a:lnTo>
                    <a:lnTo>
                      <a:pt x="116" y="526"/>
                    </a:lnTo>
                    <a:lnTo>
                      <a:pt x="137" y="484"/>
                    </a:lnTo>
                    <a:lnTo>
                      <a:pt x="167" y="427"/>
                    </a:lnTo>
                    <a:lnTo>
                      <a:pt x="199" y="395"/>
                    </a:lnTo>
                    <a:lnTo>
                      <a:pt x="208" y="318"/>
                    </a:lnTo>
                    <a:lnTo>
                      <a:pt x="216" y="264"/>
                    </a:lnTo>
                    <a:lnTo>
                      <a:pt x="216" y="215"/>
                    </a:lnTo>
                    <a:lnTo>
                      <a:pt x="229" y="150"/>
                    </a:lnTo>
                    <a:lnTo>
                      <a:pt x="250" y="126"/>
                    </a:lnTo>
                    <a:lnTo>
                      <a:pt x="275" y="16"/>
                    </a:lnTo>
                    <a:lnTo>
                      <a:pt x="246" y="0"/>
                    </a:lnTo>
                    <a:lnTo>
                      <a:pt x="195" y="3"/>
                    </a:lnTo>
                    <a:lnTo>
                      <a:pt x="191" y="85"/>
                    </a:lnTo>
                    <a:lnTo>
                      <a:pt x="150" y="69"/>
                    </a:lnTo>
                    <a:lnTo>
                      <a:pt x="133" y="81"/>
                    </a:lnTo>
                    <a:lnTo>
                      <a:pt x="175" y="118"/>
                    </a:lnTo>
                    <a:lnTo>
                      <a:pt x="175" y="163"/>
                    </a:lnTo>
                    <a:lnTo>
                      <a:pt x="179" y="211"/>
                    </a:lnTo>
                    <a:lnTo>
                      <a:pt x="179" y="268"/>
                    </a:lnTo>
                    <a:lnTo>
                      <a:pt x="175" y="318"/>
                    </a:lnTo>
                    <a:lnTo>
                      <a:pt x="150" y="366"/>
                    </a:lnTo>
                    <a:lnTo>
                      <a:pt x="120" y="460"/>
                    </a:lnTo>
                    <a:lnTo>
                      <a:pt x="95" y="501"/>
                    </a:lnTo>
                    <a:lnTo>
                      <a:pt x="58" y="545"/>
                    </a:lnTo>
                    <a:close/>
                  </a:path>
                </a:pathLst>
              </a:custGeom>
              <a:solidFill>
                <a:schemeClr val="tx1"/>
              </a:solidFill>
              <a:ln w="3175" cmpd="sng">
                <a:solidFill>
                  <a:schemeClr val="tx1"/>
                </a:solidFill>
                <a:round/>
                <a:headEnd/>
                <a:tailEnd/>
              </a:ln>
            </p:spPr>
            <p:txBody>
              <a:bodyPr/>
              <a:lstStyle/>
              <a:p>
                <a:endParaRPr lang="en-US"/>
              </a:p>
            </p:txBody>
          </p:sp>
          <p:sp>
            <p:nvSpPr>
              <p:cNvPr id="27660" name="Freeform 24"/>
              <p:cNvSpPr>
                <a:spLocks/>
              </p:cNvSpPr>
              <p:nvPr/>
            </p:nvSpPr>
            <p:spPr bwMode="auto">
              <a:xfrm rot="-10096970">
                <a:off x="2304" y="2448"/>
                <a:ext cx="278" cy="480"/>
              </a:xfrm>
              <a:custGeom>
                <a:avLst/>
                <a:gdLst>
                  <a:gd name="T0" fmla="*/ 244 w 278"/>
                  <a:gd name="T1" fmla="*/ 521 h 636"/>
                  <a:gd name="T2" fmla="*/ 265 w 278"/>
                  <a:gd name="T3" fmla="*/ 550 h 636"/>
                  <a:gd name="T4" fmla="*/ 274 w 278"/>
                  <a:gd name="T5" fmla="*/ 570 h 636"/>
                  <a:gd name="T6" fmla="*/ 278 w 278"/>
                  <a:gd name="T7" fmla="*/ 607 h 636"/>
                  <a:gd name="T8" fmla="*/ 274 w 278"/>
                  <a:gd name="T9" fmla="*/ 628 h 636"/>
                  <a:gd name="T10" fmla="*/ 253 w 278"/>
                  <a:gd name="T11" fmla="*/ 636 h 636"/>
                  <a:gd name="T12" fmla="*/ 224 w 278"/>
                  <a:gd name="T13" fmla="*/ 632 h 636"/>
                  <a:gd name="T14" fmla="*/ 203 w 278"/>
                  <a:gd name="T15" fmla="*/ 603 h 636"/>
                  <a:gd name="T16" fmla="*/ 182 w 278"/>
                  <a:gd name="T17" fmla="*/ 570 h 636"/>
                  <a:gd name="T18" fmla="*/ 153 w 278"/>
                  <a:gd name="T19" fmla="*/ 505 h 636"/>
                  <a:gd name="T20" fmla="*/ 120 w 278"/>
                  <a:gd name="T21" fmla="*/ 456 h 636"/>
                  <a:gd name="T22" fmla="*/ 95 w 278"/>
                  <a:gd name="T23" fmla="*/ 420 h 636"/>
                  <a:gd name="T24" fmla="*/ 82 w 278"/>
                  <a:gd name="T25" fmla="*/ 351 h 636"/>
                  <a:gd name="T26" fmla="*/ 70 w 278"/>
                  <a:gd name="T27" fmla="*/ 269 h 636"/>
                  <a:gd name="T28" fmla="*/ 54 w 278"/>
                  <a:gd name="T29" fmla="*/ 224 h 636"/>
                  <a:gd name="T30" fmla="*/ 29 w 278"/>
                  <a:gd name="T31" fmla="*/ 183 h 636"/>
                  <a:gd name="T32" fmla="*/ 16 w 278"/>
                  <a:gd name="T33" fmla="*/ 150 h 636"/>
                  <a:gd name="T34" fmla="*/ 0 w 278"/>
                  <a:gd name="T35" fmla="*/ 97 h 636"/>
                  <a:gd name="T36" fmla="*/ 3 w 278"/>
                  <a:gd name="T37" fmla="*/ 40 h 636"/>
                  <a:gd name="T38" fmla="*/ 33 w 278"/>
                  <a:gd name="T39" fmla="*/ 3 h 636"/>
                  <a:gd name="T40" fmla="*/ 70 w 278"/>
                  <a:gd name="T41" fmla="*/ 0 h 636"/>
                  <a:gd name="T42" fmla="*/ 82 w 278"/>
                  <a:gd name="T43" fmla="*/ 89 h 636"/>
                  <a:gd name="T44" fmla="*/ 103 w 278"/>
                  <a:gd name="T45" fmla="*/ 81 h 636"/>
                  <a:gd name="T46" fmla="*/ 108 w 278"/>
                  <a:gd name="T47" fmla="*/ 106 h 636"/>
                  <a:gd name="T48" fmla="*/ 82 w 278"/>
                  <a:gd name="T49" fmla="*/ 126 h 636"/>
                  <a:gd name="T50" fmla="*/ 82 w 278"/>
                  <a:gd name="T51" fmla="*/ 167 h 636"/>
                  <a:gd name="T52" fmla="*/ 103 w 278"/>
                  <a:gd name="T53" fmla="*/ 232 h 636"/>
                  <a:gd name="T54" fmla="*/ 120 w 278"/>
                  <a:gd name="T55" fmla="*/ 301 h 636"/>
                  <a:gd name="T56" fmla="*/ 133 w 278"/>
                  <a:gd name="T57" fmla="*/ 379 h 636"/>
                  <a:gd name="T58" fmla="*/ 149 w 278"/>
                  <a:gd name="T59" fmla="*/ 408 h 636"/>
                  <a:gd name="T60" fmla="*/ 186 w 278"/>
                  <a:gd name="T61" fmla="*/ 456 h 636"/>
                  <a:gd name="T62" fmla="*/ 224 w 278"/>
                  <a:gd name="T63" fmla="*/ 497 h 636"/>
                  <a:gd name="T64" fmla="*/ 244 w 278"/>
                  <a:gd name="T65" fmla="*/ 521 h 6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8"/>
                  <a:gd name="T100" fmla="*/ 0 h 636"/>
                  <a:gd name="T101" fmla="*/ 278 w 278"/>
                  <a:gd name="T102" fmla="*/ 636 h 6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8" h="636">
                    <a:moveTo>
                      <a:pt x="244" y="521"/>
                    </a:moveTo>
                    <a:lnTo>
                      <a:pt x="265" y="550"/>
                    </a:lnTo>
                    <a:lnTo>
                      <a:pt x="274" y="570"/>
                    </a:lnTo>
                    <a:lnTo>
                      <a:pt x="278" y="607"/>
                    </a:lnTo>
                    <a:lnTo>
                      <a:pt x="274" y="628"/>
                    </a:lnTo>
                    <a:lnTo>
                      <a:pt x="253" y="636"/>
                    </a:lnTo>
                    <a:lnTo>
                      <a:pt x="224" y="632"/>
                    </a:lnTo>
                    <a:lnTo>
                      <a:pt x="203" y="603"/>
                    </a:lnTo>
                    <a:lnTo>
                      <a:pt x="182" y="570"/>
                    </a:lnTo>
                    <a:lnTo>
                      <a:pt x="153" y="505"/>
                    </a:lnTo>
                    <a:lnTo>
                      <a:pt x="120" y="456"/>
                    </a:lnTo>
                    <a:lnTo>
                      <a:pt x="95" y="420"/>
                    </a:lnTo>
                    <a:lnTo>
                      <a:pt x="82" y="351"/>
                    </a:lnTo>
                    <a:lnTo>
                      <a:pt x="70" y="269"/>
                    </a:lnTo>
                    <a:lnTo>
                      <a:pt x="54" y="224"/>
                    </a:lnTo>
                    <a:lnTo>
                      <a:pt x="29" y="183"/>
                    </a:lnTo>
                    <a:lnTo>
                      <a:pt x="16" y="150"/>
                    </a:lnTo>
                    <a:lnTo>
                      <a:pt x="0" y="97"/>
                    </a:lnTo>
                    <a:lnTo>
                      <a:pt x="3" y="40"/>
                    </a:lnTo>
                    <a:lnTo>
                      <a:pt x="33" y="3"/>
                    </a:lnTo>
                    <a:lnTo>
                      <a:pt x="70" y="0"/>
                    </a:lnTo>
                    <a:lnTo>
                      <a:pt x="82" y="89"/>
                    </a:lnTo>
                    <a:lnTo>
                      <a:pt x="103" y="81"/>
                    </a:lnTo>
                    <a:lnTo>
                      <a:pt x="108" y="106"/>
                    </a:lnTo>
                    <a:lnTo>
                      <a:pt x="82" y="126"/>
                    </a:lnTo>
                    <a:lnTo>
                      <a:pt x="82" y="167"/>
                    </a:lnTo>
                    <a:lnTo>
                      <a:pt x="103" y="232"/>
                    </a:lnTo>
                    <a:lnTo>
                      <a:pt x="120" y="301"/>
                    </a:lnTo>
                    <a:lnTo>
                      <a:pt x="133" y="379"/>
                    </a:lnTo>
                    <a:lnTo>
                      <a:pt x="149" y="408"/>
                    </a:lnTo>
                    <a:lnTo>
                      <a:pt x="186" y="456"/>
                    </a:lnTo>
                    <a:lnTo>
                      <a:pt x="224" y="497"/>
                    </a:lnTo>
                    <a:lnTo>
                      <a:pt x="244" y="521"/>
                    </a:lnTo>
                    <a:close/>
                  </a:path>
                </a:pathLst>
              </a:custGeom>
              <a:solidFill>
                <a:schemeClr val="tx1"/>
              </a:solidFill>
              <a:ln w="3175" cmpd="sng">
                <a:solidFill>
                  <a:schemeClr val="tx1"/>
                </a:solidFill>
                <a:round/>
                <a:headEnd/>
                <a:tailEnd/>
              </a:ln>
            </p:spPr>
            <p:txBody>
              <a:bodyPr/>
              <a:lstStyle/>
              <a:p>
                <a:endParaRPr lang="en-US"/>
              </a:p>
            </p:txBody>
          </p:sp>
          <p:sp>
            <p:nvSpPr>
              <p:cNvPr id="27661" name="Freeform 25"/>
              <p:cNvSpPr>
                <a:spLocks/>
              </p:cNvSpPr>
              <p:nvPr/>
            </p:nvSpPr>
            <p:spPr bwMode="auto">
              <a:xfrm>
                <a:off x="2160" y="2400"/>
                <a:ext cx="250" cy="463"/>
              </a:xfrm>
              <a:custGeom>
                <a:avLst/>
                <a:gdLst>
                  <a:gd name="T0" fmla="*/ 96 w 250"/>
                  <a:gd name="T1" fmla="*/ 0 h 463"/>
                  <a:gd name="T2" fmla="*/ 133 w 250"/>
                  <a:gd name="T3" fmla="*/ 0 h 463"/>
                  <a:gd name="T4" fmla="*/ 179 w 250"/>
                  <a:gd name="T5" fmla="*/ 8 h 463"/>
                  <a:gd name="T6" fmla="*/ 204 w 250"/>
                  <a:gd name="T7" fmla="*/ 32 h 463"/>
                  <a:gd name="T8" fmla="*/ 229 w 250"/>
                  <a:gd name="T9" fmla="*/ 77 h 463"/>
                  <a:gd name="T10" fmla="*/ 242 w 250"/>
                  <a:gd name="T11" fmla="*/ 110 h 463"/>
                  <a:gd name="T12" fmla="*/ 250 w 250"/>
                  <a:gd name="T13" fmla="*/ 152 h 463"/>
                  <a:gd name="T14" fmla="*/ 250 w 250"/>
                  <a:gd name="T15" fmla="*/ 200 h 463"/>
                  <a:gd name="T16" fmla="*/ 246 w 250"/>
                  <a:gd name="T17" fmla="*/ 249 h 463"/>
                  <a:gd name="T18" fmla="*/ 242 w 250"/>
                  <a:gd name="T19" fmla="*/ 303 h 463"/>
                  <a:gd name="T20" fmla="*/ 225 w 250"/>
                  <a:gd name="T21" fmla="*/ 369 h 463"/>
                  <a:gd name="T22" fmla="*/ 204 w 250"/>
                  <a:gd name="T23" fmla="*/ 413 h 463"/>
                  <a:gd name="T24" fmla="*/ 166 w 250"/>
                  <a:gd name="T25" fmla="*/ 451 h 463"/>
                  <a:gd name="T26" fmla="*/ 125 w 250"/>
                  <a:gd name="T27" fmla="*/ 463 h 463"/>
                  <a:gd name="T28" fmla="*/ 79 w 250"/>
                  <a:gd name="T29" fmla="*/ 451 h 463"/>
                  <a:gd name="T30" fmla="*/ 50 w 250"/>
                  <a:gd name="T31" fmla="*/ 393 h 463"/>
                  <a:gd name="T32" fmla="*/ 29 w 250"/>
                  <a:gd name="T33" fmla="*/ 340 h 463"/>
                  <a:gd name="T34" fmla="*/ 16 w 250"/>
                  <a:gd name="T35" fmla="*/ 278 h 463"/>
                  <a:gd name="T36" fmla="*/ 0 w 250"/>
                  <a:gd name="T37" fmla="*/ 221 h 463"/>
                  <a:gd name="T38" fmla="*/ 0 w 250"/>
                  <a:gd name="T39" fmla="*/ 143 h 463"/>
                  <a:gd name="T40" fmla="*/ 12 w 250"/>
                  <a:gd name="T41" fmla="*/ 90 h 463"/>
                  <a:gd name="T42" fmla="*/ 29 w 250"/>
                  <a:gd name="T43" fmla="*/ 49 h 463"/>
                  <a:gd name="T44" fmla="*/ 50 w 250"/>
                  <a:gd name="T45" fmla="*/ 0 h 463"/>
                  <a:gd name="T46" fmla="*/ 96 w 250"/>
                  <a:gd name="T47" fmla="*/ 0 h 46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50"/>
                  <a:gd name="T73" fmla="*/ 0 h 463"/>
                  <a:gd name="T74" fmla="*/ 250 w 250"/>
                  <a:gd name="T75" fmla="*/ 463 h 46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50" h="463">
                    <a:moveTo>
                      <a:pt x="96" y="0"/>
                    </a:moveTo>
                    <a:lnTo>
                      <a:pt x="133" y="0"/>
                    </a:lnTo>
                    <a:lnTo>
                      <a:pt x="179" y="8"/>
                    </a:lnTo>
                    <a:lnTo>
                      <a:pt x="204" y="32"/>
                    </a:lnTo>
                    <a:lnTo>
                      <a:pt x="229" y="77"/>
                    </a:lnTo>
                    <a:lnTo>
                      <a:pt x="242" y="110"/>
                    </a:lnTo>
                    <a:lnTo>
                      <a:pt x="250" y="152"/>
                    </a:lnTo>
                    <a:lnTo>
                      <a:pt x="250" y="200"/>
                    </a:lnTo>
                    <a:lnTo>
                      <a:pt x="246" y="249"/>
                    </a:lnTo>
                    <a:lnTo>
                      <a:pt x="242" y="303"/>
                    </a:lnTo>
                    <a:lnTo>
                      <a:pt x="225" y="369"/>
                    </a:lnTo>
                    <a:lnTo>
                      <a:pt x="204" y="413"/>
                    </a:lnTo>
                    <a:lnTo>
                      <a:pt x="166" y="451"/>
                    </a:lnTo>
                    <a:lnTo>
                      <a:pt x="125" y="463"/>
                    </a:lnTo>
                    <a:lnTo>
                      <a:pt x="79" y="451"/>
                    </a:lnTo>
                    <a:lnTo>
                      <a:pt x="50" y="393"/>
                    </a:lnTo>
                    <a:lnTo>
                      <a:pt x="29" y="340"/>
                    </a:lnTo>
                    <a:lnTo>
                      <a:pt x="16" y="278"/>
                    </a:lnTo>
                    <a:lnTo>
                      <a:pt x="0" y="221"/>
                    </a:lnTo>
                    <a:lnTo>
                      <a:pt x="0" y="143"/>
                    </a:lnTo>
                    <a:lnTo>
                      <a:pt x="12" y="90"/>
                    </a:lnTo>
                    <a:lnTo>
                      <a:pt x="29" y="49"/>
                    </a:lnTo>
                    <a:lnTo>
                      <a:pt x="50" y="0"/>
                    </a:lnTo>
                    <a:lnTo>
                      <a:pt x="96" y="0"/>
                    </a:lnTo>
                    <a:close/>
                  </a:path>
                </a:pathLst>
              </a:custGeom>
              <a:solidFill>
                <a:schemeClr val="tx1"/>
              </a:solidFill>
              <a:ln w="3175" cmpd="sng">
                <a:solidFill>
                  <a:schemeClr val="tx1"/>
                </a:solidFill>
                <a:round/>
                <a:headEnd/>
                <a:tailEnd/>
              </a:ln>
            </p:spPr>
            <p:txBody>
              <a:bodyPr/>
              <a:lstStyle/>
              <a:p>
                <a:endParaRPr lang="en-US"/>
              </a:p>
            </p:txBody>
          </p:sp>
          <p:sp>
            <p:nvSpPr>
              <p:cNvPr id="27662" name="Freeform 26"/>
              <p:cNvSpPr>
                <a:spLocks/>
              </p:cNvSpPr>
              <p:nvPr/>
            </p:nvSpPr>
            <p:spPr bwMode="auto">
              <a:xfrm>
                <a:off x="2321" y="2791"/>
                <a:ext cx="194" cy="531"/>
              </a:xfrm>
              <a:custGeom>
                <a:avLst/>
                <a:gdLst>
                  <a:gd name="T0" fmla="*/ 35 w 194"/>
                  <a:gd name="T1" fmla="*/ 61 h 531"/>
                  <a:gd name="T2" fmla="*/ 10 w 194"/>
                  <a:gd name="T3" fmla="*/ 25 h 531"/>
                  <a:gd name="T4" fmla="*/ 18 w 194"/>
                  <a:gd name="T5" fmla="*/ 0 h 531"/>
                  <a:gd name="T6" fmla="*/ 44 w 194"/>
                  <a:gd name="T7" fmla="*/ 0 h 531"/>
                  <a:gd name="T8" fmla="*/ 74 w 194"/>
                  <a:gd name="T9" fmla="*/ 28 h 531"/>
                  <a:gd name="T10" fmla="*/ 111 w 194"/>
                  <a:gd name="T11" fmla="*/ 87 h 531"/>
                  <a:gd name="T12" fmla="*/ 132 w 194"/>
                  <a:gd name="T13" fmla="*/ 143 h 531"/>
                  <a:gd name="T14" fmla="*/ 152 w 194"/>
                  <a:gd name="T15" fmla="*/ 197 h 531"/>
                  <a:gd name="T16" fmla="*/ 158 w 194"/>
                  <a:gd name="T17" fmla="*/ 248 h 531"/>
                  <a:gd name="T18" fmla="*/ 156 w 194"/>
                  <a:gd name="T19" fmla="*/ 274 h 531"/>
                  <a:gd name="T20" fmla="*/ 137 w 194"/>
                  <a:gd name="T21" fmla="*/ 307 h 531"/>
                  <a:gd name="T22" fmla="*/ 105 w 194"/>
                  <a:gd name="T23" fmla="*/ 393 h 531"/>
                  <a:gd name="T24" fmla="*/ 69 w 194"/>
                  <a:gd name="T25" fmla="*/ 444 h 531"/>
                  <a:gd name="T26" fmla="*/ 61 w 194"/>
                  <a:gd name="T27" fmla="*/ 466 h 531"/>
                  <a:gd name="T28" fmla="*/ 95 w 194"/>
                  <a:gd name="T29" fmla="*/ 470 h 531"/>
                  <a:gd name="T30" fmla="*/ 139 w 194"/>
                  <a:gd name="T31" fmla="*/ 470 h 531"/>
                  <a:gd name="T32" fmla="*/ 194 w 194"/>
                  <a:gd name="T33" fmla="*/ 489 h 531"/>
                  <a:gd name="T34" fmla="*/ 190 w 194"/>
                  <a:gd name="T35" fmla="*/ 505 h 531"/>
                  <a:gd name="T36" fmla="*/ 181 w 194"/>
                  <a:gd name="T37" fmla="*/ 522 h 531"/>
                  <a:gd name="T38" fmla="*/ 164 w 194"/>
                  <a:gd name="T39" fmla="*/ 531 h 531"/>
                  <a:gd name="T40" fmla="*/ 130 w 194"/>
                  <a:gd name="T41" fmla="*/ 518 h 531"/>
                  <a:gd name="T42" fmla="*/ 95 w 194"/>
                  <a:gd name="T43" fmla="*/ 498 h 531"/>
                  <a:gd name="T44" fmla="*/ 44 w 194"/>
                  <a:gd name="T45" fmla="*/ 496 h 531"/>
                  <a:gd name="T46" fmla="*/ 12 w 194"/>
                  <a:gd name="T47" fmla="*/ 502 h 531"/>
                  <a:gd name="T48" fmla="*/ 0 w 194"/>
                  <a:gd name="T49" fmla="*/ 492 h 531"/>
                  <a:gd name="T50" fmla="*/ 0 w 194"/>
                  <a:gd name="T51" fmla="*/ 476 h 531"/>
                  <a:gd name="T52" fmla="*/ 16 w 194"/>
                  <a:gd name="T53" fmla="*/ 459 h 531"/>
                  <a:gd name="T54" fmla="*/ 44 w 194"/>
                  <a:gd name="T55" fmla="*/ 431 h 531"/>
                  <a:gd name="T56" fmla="*/ 93 w 194"/>
                  <a:gd name="T57" fmla="*/ 359 h 531"/>
                  <a:gd name="T58" fmla="*/ 113 w 194"/>
                  <a:gd name="T59" fmla="*/ 296 h 531"/>
                  <a:gd name="T60" fmla="*/ 120 w 194"/>
                  <a:gd name="T61" fmla="*/ 235 h 531"/>
                  <a:gd name="T62" fmla="*/ 118 w 194"/>
                  <a:gd name="T63" fmla="*/ 202 h 531"/>
                  <a:gd name="T64" fmla="*/ 101 w 194"/>
                  <a:gd name="T65" fmla="*/ 143 h 531"/>
                  <a:gd name="T66" fmla="*/ 57 w 194"/>
                  <a:gd name="T67" fmla="*/ 80 h 531"/>
                  <a:gd name="T68" fmla="*/ 25 w 194"/>
                  <a:gd name="T69" fmla="*/ 47 h 531"/>
                  <a:gd name="T70" fmla="*/ 35 w 194"/>
                  <a:gd name="T71" fmla="*/ 61 h 53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94"/>
                  <a:gd name="T109" fmla="*/ 0 h 531"/>
                  <a:gd name="T110" fmla="*/ 194 w 194"/>
                  <a:gd name="T111" fmla="*/ 531 h 53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94" h="531">
                    <a:moveTo>
                      <a:pt x="35" y="61"/>
                    </a:moveTo>
                    <a:lnTo>
                      <a:pt x="10" y="25"/>
                    </a:lnTo>
                    <a:lnTo>
                      <a:pt x="18" y="0"/>
                    </a:lnTo>
                    <a:lnTo>
                      <a:pt x="44" y="0"/>
                    </a:lnTo>
                    <a:lnTo>
                      <a:pt x="74" y="28"/>
                    </a:lnTo>
                    <a:lnTo>
                      <a:pt x="111" y="87"/>
                    </a:lnTo>
                    <a:lnTo>
                      <a:pt x="132" y="143"/>
                    </a:lnTo>
                    <a:lnTo>
                      <a:pt x="152" y="197"/>
                    </a:lnTo>
                    <a:lnTo>
                      <a:pt x="158" y="248"/>
                    </a:lnTo>
                    <a:lnTo>
                      <a:pt x="156" y="274"/>
                    </a:lnTo>
                    <a:lnTo>
                      <a:pt x="137" y="307"/>
                    </a:lnTo>
                    <a:lnTo>
                      <a:pt x="105" y="393"/>
                    </a:lnTo>
                    <a:lnTo>
                      <a:pt x="69" y="444"/>
                    </a:lnTo>
                    <a:lnTo>
                      <a:pt x="61" y="466"/>
                    </a:lnTo>
                    <a:lnTo>
                      <a:pt x="95" y="470"/>
                    </a:lnTo>
                    <a:lnTo>
                      <a:pt x="139" y="470"/>
                    </a:lnTo>
                    <a:lnTo>
                      <a:pt x="194" y="489"/>
                    </a:lnTo>
                    <a:lnTo>
                      <a:pt x="190" y="505"/>
                    </a:lnTo>
                    <a:lnTo>
                      <a:pt x="181" y="522"/>
                    </a:lnTo>
                    <a:lnTo>
                      <a:pt x="164" y="531"/>
                    </a:lnTo>
                    <a:lnTo>
                      <a:pt x="130" y="518"/>
                    </a:lnTo>
                    <a:lnTo>
                      <a:pt x="95" y="498"/>
                    </a:lnTo>
                    <a:lnTo>
                      <a:pt x="44" y="496"/>
                    </a:lnTo>
                    <a:lnTo>
                      <a:pt x="12" y="502"/>
                    </a:lnTo>
                    <a:lnTo>
                      <a:pt x="0" y="492"/>
                    </a:lnTo>
                    <a:lnTo>
                      <a:pt x="0" y="476"/>
                    </a:lnTo>
                    <a:lnTo>
                      <a:pt x="16" y="459"/>
                    </a:lnTo>
                    <a:lnTo>
                      <a:pt x="44" y="431"/>
                    </a:lnTo>
                    <a:lnTo>
                      <a:pt x="93" y="359"/>
                    </a:lnTo>
                    <a:lnTo>
                      <a:pt x="113" y="296"/>
                    </a:lnTo>
                    <a:lnTo>
                      <a:pt x="120" y="235"/>
                    </a:lnTo>
                    <a:lnTo>
                      <a:pt x="118" y="202"/>
                    </a:lnTo>
                    <a:lnTo>
                      <a:pt x="101" y="143"/>
                    </a:lnTo>
                    <a:lnTo>
                      <a:pt x="57" y="80"/>
                    </a:lnTo>
                    <a:lnTo>
                      <a:pt x="25" y="47"/>
                    </a:lnTo>
                    <a:lnTo>
                      <a:pt x="35" y="61"/>
                    </a:lnTo>
                    <a:close/>
                  </a:path>
                </a:pathLst>
              </a:custGeom>
              <a:solidFill>
                <a:schemeClr val="tx1"/>
              </a:solidFill>
              <a:ln w="3175" cmpd="sng">
                <a:solidFill>
                  <a:schemeClr val="tx1"/>
                </a:solidFill>
                <a:round/>
                <a:headEnd/>
                <a:tailEnd/>
              </a:ln>
            </p:spPr>
            <p:txBody>
              <a:bodyPr/>
              <a:lstStyle/>
              <a:p>
                <a:endParaRPr lang="en-US"/>
              </a:p>
            </p:txBody>
          </p:sp>
          <p:sp>
            <p:nvSpPr>
              <p:cNvPr id="27663" name="Freeform 27"/>
              <p:cNvSpPr>
                <a:spLocks/>
              </p:cNvSpPr>
              <p:nvPr/>
            </p:nvSpPr>
            <p:spPr bwMode="auto">
              <a:xfrm>
                <a:off x="2076" y="2783"/>
                <a:ext cx="193" cy="566"/>
              </a:xfrm>
              <a:custGeom>
                <a:avLst/>
                <a:gdLst>
                  <a:gd name="T0" fmla="*/ 100 w 193"/>
                  <a:gd name="T1" fmla="*/ 102 h 566"/>
                  <a:gd name="T2" fmla="*/ 129 w 193"/>
                  <a:gd name="T3" fmla="*/ 45 h 566"/>
                  <a:gd name="T4" fmla="*/ 158 w 193"/>
                  <a:gd name="T5" fmla="*/ 0 h 566"/>
                  <a:gd name="T6" fmla="*/ 179 w 193"/>
                  <a:gd name="T7" fmla="*/ 0 h 566"/>
                  <a:gd name="T8" fmla="*/ 191 w 193"/>
                  <a:gd name="T9" fmla="*/ 18 h 566"/>
                  <a:gd name="T10" fmla="*/ 193 w 193"/>
                  <a:gd name="T11" fmla="*/ 49 h 566"/>
                  <a:gd name="T12" fmla="*/ 175 w 193"/>
                  <a:gd name="T13" fmla="*/ 71 h 566"/>
                  <a:gd name="T14" fmla="*/ 145 w 193"/>
                  <a:gd name="T15" fmla="*/ 100 h 566"/>
                  <a:gd name="T16" fmla="*/ 121 w 193"/>
                  <a:gd name="T17" fmla="*/ 132 h 566"/>
                  <a:gd name="T18" fmla="*/ 96 w 193"/>
                  <a:gd name="T19" fmla="*/ 177 h 566"/>
                  <a:gd name="T20" fmla="*/ 86 w 193"/>
                  <a:gd name="T21" fmla="*/ 207 h 566"/>
                  <a:gd name="T22" fmla="*/ 75 w 193"/>
                  <a:gd name="T23" fmla="*/ 246 h 566"/>
                  <a:gd name="T24" fmla="*/ 74 w 193"/>
                  <a:gd name="T25" fmla="*/ 295 h 566"/>
                  <a:gd name="T26" fmla="*/ 77 w 193"/>
                  <a:gd name="T27" fmla="*/ 340 h 566"/>
                  <a:gd name="T28" fmla="*/ 89 w 193"/>
                  <a:gd name="T29" fmla="*/ 395 h 566"/>
                  <a:gd name="T30" fmla="*/ 112 w 193"/>
                  <a:gd name="T31" fmla="*/ 444 h 566"/>
                  <a:gd name="T32" fmla="*/ 131 w 193"/>
                  <a:gd name="T33" fmla="*/ 472 h 566"/>
                  <a:gd name="T34" fmla="*/ 144 w 193"/>
                  <a:gd name="T35" fmla="*/ 492 h 566"/>
                  <a:gd name="T36" fmla="*/ 145 w 193"/>
                  <a:gd name="T37" fmla="*/ 509 h 566"/>
                  <a:gd name="T38" fmla="*/ 135 w 193"/>
                  <a:gd name="T39" fmla="*/ 514 h 566"/>
                  <a:gd name="T40" fmla="*/ 110 w 193"/>
                  <a:gd name="T41" fmla="*/ 519 h 566"/>
                  <a:gd name="T42" fmla="*/ 74 w 193"/>
                  <a:gd name="T43" fmla="*/ 531 h 566"/>
                  <a:gd name="T44" fmla="*/ 45 w 193"/>
                  <a:gd name="T45" fmla="*/ 547 h 566"/>
                  <a:gd name="T46" fmla="*/ 28 w 193"/>
                  <a:gd name="T47" fmla="*/ 566 h 566"/>
                  <a:gd name="T48" fmla="*/ 12 w 193"/>
                  <a:gd name="T49" fmla="*/ 562 h 566"/>
                  <a:gd name="T50" fmla="*/ 0 w 193"/>
                  <a:gd name="T51" fmla="*/ 539 h 566"/>
                  <a:gd name="T52" fmla="*/ 0 w 193"/>
                  <a:gd name="T53" fmla="*/ 521 h 566"/>
                  <a:gd name="T54" fmla="*/ 28 w 193"/>
                  <a:gd name="T55" fmla="*/ 505 h 566"/>
                  <a:gd name="T56" fmla="*/ 75 w 193"/>
                  <a:gd name="T57" fmla="*/ 494 h 566"/>
                  <a:gd name="T58" fmla="*/ 119 w 193"/>
                  <a:gd name="T59" fmla="*/ 488 h 566"/>
                  <a:gd name="T60" fmla="*/ 100 w 193"/>
                  <a:gd name="T61" fmla="*/ 466 h 566"/>
                  <a:gd name="T62" fmla="*/ 88 w 193"/>
                  <a:gd name="T63" fmla="*/ 437 h 566"/>
                  <a:gd name="T64" fmla="*/ 71 w 193"/>
                  <a:gd name="T65" fmla="*/ 397 h 566"/>
                  <a:gd name="T66" fmla="*/ 54 w 193"/>
                  <a:gd name="T67" fmla="*/ 354 h 566"/>
                  <a:gd name="T68" fmla="*/ 49 w 193"/>
                  <a:gd name="T69" fmla="*/ 301 h 566"/>
                  <a:gd name="T70" fmla="*/ 47 w 193"/>
                  <a:gd name="T71" fmla="*/ 250 h 566"/>
                  <a:gd name="T72" fmla="*/ 59 w 193"/>
                  <a:gd name="T73" fmla="*/ 202 h 566"/>
                  <a:gd name="T74" fmla="*/ 82 w 193"/>
                  <a:gd name="T75" fmla="*/ 136 h 566"/>
                  <a:gd name="T76" fmla="*/ 100 w 193"/>
                  <a:gd name="T77" fmla="*/ 102 h 5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3"/>
                  <a:gd name="T118" fmla="*/ 0 h 566"/>
                  <a:gd name="T119" fmla="*/ 193 w 193"/>
                  <a:gd name="T120" fmla="*/ 566 h 56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3" h="566">
                    <a:moveTo>
                      <a:pt x="100" y="102"/>
                    </a:moveTo>
                    <a:lnTo>
                      <a:pt x="129" y="45"/>
                    </a:lnTo>
                    <a:lnTo>
                      <a:pt x="158" y="0"/>
                    </a:lnTo>
                    <a:lnTo>
                      <a:pt x="179" y="0"/>
                    </a:lnTo>
                    <a:lnTo>
                      <a:pt x="191" y="18"/>
                    </a:lnTo>
                    <a:lnTo>
                      <a:pt x="193" y="49"/>
                    </a:lnTo>
                    <a:lnTo>
                      <a:pt x="175" y="71"/>
                    </a:lnTo>
                    <a:lnTo>
                      <a:pt x="145" y="100"/>
                    </a:lnTo>
                    <a:lnTo>
                      <a:pt x="121" y="132"/>
                    </a:lnTo>
                    <a:lnTo>
                      <a:pt x="96" y="177"/>
                    </a:lnTo>
                    <a:lnTo>
                      <a:pt x="86" y="207"/>
                    </a:lnTo>
                    <a:lnTo>
                      <a:pt x="75" y="246"/>
                    </a:lnTo>
                    <a:lnTo>
                      <a:pt x="74" y="295"/>
                    </a:lnTo>
                    <a:lnTo>
                      <a:pt x="77" y="340"/>
                    </a:lnTo>
                    <a:lnTo>
                      <a:pt x="89" y="395"/>
                    </a:lnTo>
                    <a:lnTo>
                      <a:pt x="112" y="444"/>
                    </a:lnTo>
                    <a:lnTo>
                      <a:pt x="131" y="472"/>
                    </a:lnTo>
                    <a:lnTo>
                      <a:pt x="144" y="492"/>
                    </a:lnTo>
                    <a:lnTo>
                      <a:pt x="145" y="509"/>
                    </a:lnTo>
                    <a:lnTo>
                      <a:pt x="135" y="514"/>
                    </a:lnTo>
                    <a:lnTo>
                      <a:pt x="110" y="519"/>
                    </a:lnTo>
                    <a:lnTo>
                      <a:pt x="74" y="531"/>
                    </a:lnTo>
                    <a:lnTo>
                      <a:pt x="45" y="547"/>
                    </a:lnTo>
                    <a:lnTo>
                      <a:pt x="28" y="566"/>
                    </a:lnTo>
                    <a:lnTo>
                      <a:pt x="12" y="562"/>
                    </a:lnTo>
                    <a:lnTo>
                      <a:pt x="0" y="539"/>
                    </a:lnTo>
                    <a:lnTo>
                      <a:pt x="0" y="521"/>
                    </a:lnTo>
                    <a:lnTo>
                      <a:pt x="28" y="505"/>
                    </a:lnTo>
                    <a:lnTo>
                      <a:pt x="75" y="494"/>
                    </a:lnTo>
                    <a:lnTo>
                      <a:pt x="119" y="488"/>
                    </a:lnTo>
                    <a:lnTo>
                      <a:pt x="100" y="466"/>
                    </a:lnTo>
                    <a:lnTo>
                      <a:pt x="88" y="437"/>
                    </a:lnTo>
                    <a:lnTo>
                      <a:pt x="71" y="397"/>
                    </a:lnTo>
                    <a:lnTo>
                      <a:pt x="54" y="354"/>
                    </a:lnTo>
                    <a:lnTo>
                      <a:pt x="49" y="301"/>
                    </a:lnTo>
                    <a:lnTo>
                      <a:pt x="47" y="250"/>
                    </a:lnTo>
                    <a:lnTo>
                      <a:pt x="59" y="202"/>
                    </a:lnTo>
                    <a:lnTo>
                      <a:pt x="82" y="136"/>
                    </a:lnTo>
                    <a:lnTo>
                      <a:pt x="100" y="102"/>
                    </a:lnTo>
                    <a:close/>
                  </a:path>
                </a:pathLst>
              </a:custGeom>
              <a:solidFill>
                <a:schemeClr val="tx1"/>
              </a:solidFill>
              <a:ln w="3175" cmpd="sng">
                <a:solidFill>
                  <a:schemeClr val="tx1"/>
                </a:solidFill>
                <a:round/>
                <a:headEnd/>
                <a:tailEnd/>
              </a:ln>
            </p:spPr>
            <p:txBody>
              <a:bodyPr/>
              <a:lstStyle/>
              <a:p>
                <a:endParaRPr lang="en-US"/>
              </a:p>
            </p:txBody>
          </p:sp>
        </p:grpSp>
      </p:gr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828445">
                                            <p:bg/>
                                          </p:spTgt>
                                        </p:tgtEl>
                                        <p:attrNameLst>
                                          <p:attrName>style.visibility</p:attrName>
                                        </p:attrNameLst>
                                      </p:cBhvr>
                                      <p:to>
                                        <p:strVal val="visible"/>
                                      </p:to>
                                    </p:set>
                                    <p:anim calcmode="lin" valueType="num">
                                      <p:cBhvr additive="base">
                                        <p:cTn id="7" dur="500" fill="hold"/>
                                        <p:tgtEl>
                                          <p:spTgt spid="82844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28445">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28445">
                                            <p:txEl>
                                              <p:pRg st="0" end="0"/>
                                            </p:txEl>
                                          </p:spTgt>
                                        </p:tgtEl>
                                        <p:attrNameLst>
                                          <p:attrName>style.visibility</p:attrName>
                                        </p:attrNameLst>
                                      </p:cBhvr>
                                      <p:to>
                                        <p:strVal val="visible"/>
                                      </p:to>
                                    </p:set>
                                    <p:anim calcmode="lin" valueType="num">
                                      <p:cBhvr additive="base">
                                        <p:cTn id="11" dur="500" fill="hold"/>
                                        <p:tgtEl>
                                          <p:spTgt spid="82844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28445">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828445">
                                            <p:txEl>
                                              <p:pRg st="1" end="1"/>
                                            </p:txEl>
                                          </p:spTgt>
                                        </p:tgtEl>
                                        <p:attrNameLst>
                                          <p:attrName>style.visibility</p:attrName>
                                        </p:attrNameLst>
                                      </p:cBhvr>
                                      <p:to>
                                        <p:strVal val="visible"/>
                                      </p:to>
                                    </p:set>
                                    <p:animEffect transition="in" filter="fade">
                                      <p:cBhvr>
                                        <p:cTn id="16" dur="1000"/>
                                        <p:tgtEl>
                                          <p:spTgt spid="828445">
                                            <p:txEl>
                                              <p:pRg st="1" end="1"/>
                                            </p:txEl>
                                          </p:spTgt>
                                        </p:tgtEl>
                                      </p:cBhvr>
                                    </p:animEffect>
                                    <p:anim calcmode="lin" valueType="num">
                                      <p:cBhvr>
                                        <p:cTn id="17" dur="1000" fill="hold"/>
                                        <p:tgtEl>
                                          <p:spTgt spid="828445">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828445">
                                            <p:txEl>
                                              <p:pRg st="1" end="1"/>
                                            </p:txEl>
                                          </p:spTgt>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12" presetClass="entr" presetSubtype="4" fill="hold" grpId="0" nodeType="afterEffect">
                                  <p:stCondLst>
                                    <p:cond delay="0"/>
                                  </p:stCondLst>
                                  <p:childTnLst>
                                    <p:set>
                                      <p:cBhvr>
                                        <p:cTn id="21" dur="1" fill="hold">
                                          <p:stCondLst>
                                            <p:cond delay="0"/>
                                          </p:stCondLst>
                                        </p:cTn>
                                        <p:tgtEl>
                                          <p:spTgt spid="828445">
                                            <p:txEl>
                                              <p:pRg st="2" end="2"/>
                                            </p:txEl>
                                          </p:spTgt>
                                        </p:tgtEl>
                                        <p:attrNameLst>
                                          <p:attrName>style.visibility</p:attrName>
                                        </p:attrNameLst>
                                      </p:cBhvr>
                                      <p:to>
                                        <p:strVal val="visible"/>
                                      </p:to>
                                    </p:set>
                                    <p:animEffect transition="in" filter="slide(fromBottom)">
                                      <p:cBhvr>
                                        <p:cTn id="22" dur="500"/>
                                        <p:tgtEl>
                                          <p:spTgt spid="8284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844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7"/>
          <p:cNvSpPr>
            <a:spLocks noChangeArrowheads="1"/>
          </p:cNvSpPr>
          <p:nvPr/>
        </p:nvSpPr>
        <p:spPr bwMode="auto">
          <a:xfrm>
            <a:off x="1978025" y="3892550"/>
            <a:ext cx="8229600" cy="2185988"/>
          </a:xfrm>
          <a:prstGeom prst="rect">
            <a:avLst/>
          </a:prstGeom>
          <a:noFill/>
          <a:ln w="9525">
            <a:noFill/>
            <a:miter lim="800000"/>
            <a:headEnd/>
            <a:tailEnd/>
          </a:ln>
        </p:spPr>
        <p:txBody>
          <a:bodyPr/>
          <a:lstStyle/>
          <a:p>
            <a:pPr marL="342900" indent="-342900" algn="l">
              <a:spcBef>
                <a:spcPct val="20000"/>
              </a:spcBef>
              <a:buFontTx/>
              <a:buChar char="•"/>
            </a:pPr>
            <a:endParaRPr lang="en-US" sz="2800">
              <a:solidFill>
                <a:srgbClr val="FFFF66"/>
              </a:solidFill>
              <a:latin typeface="Tahoma" pitchFamily="34" charset="0"/>
            </a:endParaRPr>
          </a:p>
        </p:txBody>
      </p:sp>
      <p:pic>
        <p:nvPicPr>
          <p:cNvPr id="29699" name="Picture 1028" descr="SY01900_[1]"/>
          <p:cNvPicPr>
            <a:picLocks noChangeAspect="1" noChangeArrowheads="1"/>
          </p:cNvPicPr>
          <p:nvPr/>
        </p:nvPicPr>
        <p:blipFill>
          <a:blip r:embed="rId3" cstate="print"/>
          <a:srcRect/>
          <a:stretch>
            <a:fillRect/>
          </a:stretch>
        </p:blipFill>
        <p:spPr bwMode="auto">
          <a:xfrm>
            <a:off x="7031038" y="2128838"/>
            <a:ext cx="2017712" cy="2424112"/>
          </a:xfrm>
          <a:prstGeom prst="rect">
            <a:avLst/>
          </a:prstGeom>
          <a:noFill/>
          <a:ln w="9525">
            <a:noFill/>
            <a:miter lim="800000"/>
            <a:headEnd/>
            <a:tailEnd/>
          </a:ln>
        </p:spPr>
      </p:pic>
      <p:sp>
        <p:nvSpPr>
          <p:cNvPr id="830469" name="Rectangle 1029"/>
          <p:cNvSpPr>
            <a:spLocks noChangeArrowheads="1"/>
          </p:cNvSpPr>
          <p:nvPr/>
        </p:nvSpPr>
        <p:spPr bwMode="auto">
          <a:xfrm>
            <a:off x="1954213" y="271464"/>
            <a:ext cx="8570912" cy="2071687"/>
          </a:xfrm>
          <a:prstGeom prst="rect">
            <a:avLst/>
          </a:prstGeom>
          <a:noFill/>
          <a:ln w="9525">
            <a:noFill/>
            <a:miter lim="800000"/>
            <a:headEnd/>
            <a:tailEnd/>
          </a:ln>
          <a:effectLst/>
        </p:spPr>
        <p:txBody>
          <a:bodyPr anchor="ctr"/>
          <a:lstStyle/>
          <a:p>
            <a:pPr algn="l">
              <a:defRPr/>
            </a:pPr>
            <a:r>
              <a:rPr lang="en-US" sz="4000">
                <a:solidFill>
                  <a:srgbClr val="FFFF66"/>
                </a:solidFill>
                <a:effectLst>
                  <a:outerShdw blurRad="38100" dist="38100" dir="2700000" algn="tl">
                    <a:srgbClr val="000000"/>
                  </a:outerShdw>
                </a:effectLst>
                <a:latin typeface="Arial Black" pitchFamily="34" charset="0"/>
              </a:rPr>
              <a:t>Romans 6:23</a:t>
            </a:r>
            <a:r>
              <a:rPr lang="en-US" sz="4400">
                <a:solidFill>
                  <a:srgbClr val="FFFF00"/>
                </a:solidFill>
                <a:effectLst>
                  <a:outerShdw blurRad="38100" dist="38100" dir="2700000" algn="tl">
                    <a:srgbClr val="000000"/>
                  </a:outerShdw>
                </a:effectLst>
                <a:latin typeface="Arial Black" pitchFamily="34" charset="0"/>
              </a:rPr>
              <a:t> </a:t>
            </a:r>
            <a:br>
              <a:rPr lang="en-US" sz="4400">
                <a:solidFill>
                  <a:srgbClr val="FFFF00"/>
                </a:solidFill>
                <a:effectLst>
                  <a:outerShdw blurRad="38100" dist="38100" dir="2700000" algn="tl">
                    <a:srgbClr val="000000"/>
                  </a:outerShdw>
                </a:effectLst>
                <a:latin typeface="Arial Black" pitchFamily="34" charset="0"/>
              </a:rPr>
            </a:br>
            <a:r>
              <a:rPr lang="en-US" sz="4000" b="1" i="1">
                <a:solidFill>
                  <a:srgbClr val="FFFF00"/>
                </a:solidFill>
                <a:effectLst>
                  <a:outerShdw blurRad="38100" dist="38100" dir="2700000" algn="tl">
                    <a:srgbClr val="000000"/>
                  </a:outerShdw>
                </a:effectLst>
                <a:latin typeface="Abadi MT Condensed Extra Bold" pitchFamily="34" charset="0"/>
              </a:rPr>
              <a:t>... </a:t>
            </a:r>
            <a:r>
              <a:rPr lang="en-US" sz="4400" b="1" i="1">
                <a:solidFill>
                  <a:srgbClr val="FFFF00"/>
                </a:solidFill>
                <a:effectLst>
                  <a:outerShdw blurRad="38100" dist="38100" dir="2700000" algn="tl">
                    <a:srgbClr val="000000"/>
                  </a:outerShdw>
                </a:effectLst>
                <a:latin typeface="Abadi MT Condensed Extra Bold" pitchFamily="34" charset="0"/>
              </a:rPr>
              <a:t>for the wages of sin is </a:t>
            </a:r>
            <a:r>
              <a:rPr lang="en-US" sz="4400" b="1" i="1">
                <a:solidFill>
                  <a:srgbClr val="FFFF66"/>
                </a:solidFill>
                <a:effectLst>
                  <a:outerShdw blurRad="38100" dist="38100" dir="2700000" algn="tl">
                    <a:srgbClr val="000000"/>
                  </a:outerShdw>
                </a:effectLst>
                <a:latin typeface="Abadi MT Condensed Extra Bold" pitchFamily="34" charset="0"/>
              </a:rPr>
              <a:t>death</a:t>
            </a:r>
          </a:p>
        </p:txBody>
      </p:sp>
      <p:sp>
        <p:nvSpPr>
          <p:cNvPr id="830470" name="Rectangle 1030"/>
          <p:cNvSpPr>
            <a:spLocks noGrp="1" noChangeArrowheads="1"/>
          </p:cNvSpPr>
          <p:nvPr>
            <p:ph type="body" sz="half" idx="1"/>
          </p:nvPr>
        </p:nvSpPr>
        <p:spPr>
          <a:xfrm>
            <a:off x="6027738" y="2779713"/>
            <a:ext cx="4038600" cy="1255712"/>
          </a:xfrm>
        </p:spPr>
        <p:txBody>
          <a:bodyPr/>
          <a:lstStyle/>
          <a:p>
            <a:pPr algn="ctr" eaLnBrk="1" hangingPunct="1">
              <a:buFontTx/>
              <a:buNone/>
              <a:defRPr/>
            </a:pPr>
            <a:r>
              <a:rPr lang="en-US" sz="6600" b="1">
                <a:effectLst>
                  <a:outerShdw blurRad="38100" dist="38100" dir="2700000" algn="tl">
                    <a:srgbClr val="000000"/>
                  </a:outerShdw>
                </a:effectLst>
              </a:rPr>
              <a:t>DEATH</a:t>
            </a:r>
          </a:p>
        </p:txBody>
      </p:sp>
      <p:sp>
        <p:nvSpPr>
          <p:cNvPr id="830471" name="Text Box 1031"/>
          <p:cNvSpPr txBox="1">
            <a:spLocks noChangeArrowheads="1"/>
          </p:cNvSpPr>
          <p:nvPr/>
        </p:nvSpPr>
        <p:spPr bwMode="auto">
          <a:xfrm>
            <a:off x="2282825" y="2867026"/>
            <a:ext cx="3144838" cy="1006475"/>
          </a:xfrm>
          <a:prstGeom prst="rect">
            <a:avLst/>
          </a:prstGeom>
          <a:noFill/>
          <a:ln w="9525" algn="ctr">
            <a:noFill/>
            <a:miter lim="800000"/>
            <a:headEnd/>
            <a:tailEnd/>
          </a:ln>
          <a:effectLst/>
        </p:spPr>
        <p:txBody>
          <a:bodyPr>
            <a:spAutoFit/>
            <a:flatTx/>
          </a:bodyPr>
          <a:lstStyle/>
          <a:p>
            <a:pPr>
              <a:spcBef>
                <a:spcPct val="50000"/>
              </a:spcBef>
              <a:defRPr/>
            </a:pPr>
            <a:r>
              <a:rPr lang="en-US" sz="6000">
                <a:solidFill>
                  <a:srgbClr val="FFFF66"/>
                </a:solidFill>
                <a:effectLst>
                  <a:outerShdw blurRad="38100" dist="38100" dir="2700000" algn="tl">
                    <a:srgbClr val="000000"/>
                  </a:outerShdw>
                </a:effectLst>
                <a:latin typeface="Arial Black" pitchFamily="34" charset="0"/>
              </a:rPr>
              <a:t>SIN</a:t>
            </a:r>
          </a:p>
        </p:txBody>
      </p:sp>
      <p:sp>
        <p:nvSpPr>
          <p:cNvPr id="830472" name="Line 1032"/>
          <p:cNvSpPr>
            <a:spLocks noChangeShapeType="1"/>
          </p:cNvSpPr>
          <p:nvPr/>
        </p:nvSpPr>
        <p:spPr bwMode="auto">
          <a:xfrm flipH="1">
            <a:off x="4778375" y="3332164"/>
            <a:ext cx="1581150" cy="15875"/>
          </a:xfrm>
          <a:prstGeom prst="line">
            <a:avLst/>
          </a:prstGeom>
          <a:noFill/>
          <a:ln w="184150">
            <a:solidFill>
              <a:schemeClr val="bg1"/>
            </a:solidFill>
            <a:round/>
            <a:headEnd type="triangle" w="med" len="med"/>
            <a:tailEnd type="triangle" w="med" len="med"/>
          </a:ln>
          <a:effectLst>
            <a:outerShdw dist="107763" dir="2700000" algn="ctr" rotWithShape="0">
              <a:srgbClr val="FFFF66">
                <a:alpha val="50000"/>
              </a:srgbClr>
            </a:outerShdw>
          </a:effectLst>
        </p:spPr>
        <p:txBody>
          <a:bodyPr wrap="none" anchor="ctr"/>
          <a:lstStyle/>
          <a:p>
            <a:pPr>
              <a:defRPr/>
            </a:pPr>
            <a:endParaRPr lang="en-US"/>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043113" y="4722813"/>
            <a:ext cx="8229600" cy="1746250"/>
          </a:xfrm>
        </p:spPr>
        <p:txBody>
          <a:bodyPr/>
          <a:lstStyle/>
          <a:p>
            <a:pPr eaLnBrk="1" hangingPunct="1">
              <a:defRPr/>
            </a:pPr>
            <a:r>
              <a:rPr lang="en-US" sz="3600">
                <a:latin typeface="Arial Black" pitchFamily="34" charset="0"/>
              </a:rPr>
              <a:t>Romans 3:23</a:t>
            </a:r>
            <a:r>
              <a:rPr lang="en-US" sz="4000">
                <a:latin typeface="Arial Black" pitchFamily="34" charset="0"/>
              </a:rPr>
              <a:t> </a:t>
            </a:r>
            <a:br>
              <a:rPr lang="en-US" sz="4000">
                <a:latin typeface="Arial Black" pitchFamily="34" charset="0"/>
              </a:rPr>
            </a:br>
            <a:r>
              <a:rPr lang="en-US" sz="3600" i="1"/>
              <a:t>...</a:t>
            </a:r>
            <a:r>
              <a:rPr lang="en-US" sz="3600" i="1">
                <a:solidFill>
                  <a:srgbClr val="FFFF66"/>
                </a:solidFill>
              </a:rPr>
              <a:t>for all have sinned </a:t>
            </a:r>
            <a:r>
              <a:rPr lang="en-US" sz="3600" i="1"/>
              <a:t>and fall short of the glory of God</a:t>
            </a:r>
          </a:p>
        </p:txBody>
      </p:sp>
      <p:sp>
        <p:nvSpPr>
          <p:cNvPr id="30723" name="Rectangle 3"/>
          <p:cNvSpPr>
            <a:spLocks noChangeArrowheads="1"/>
          </p:cNvSpPr>
          <p:nvPr/>
        </p:nvSpPr>
        <p:spPr bwMode="auto">
          <a:xfrm>
            <a:off x="1978025" y="3892550"/>
            <a:ext cx="8229600" cy="2185988"/>
          </a:xfrm>
          <a:prstGeom prst="rect">
            <a:avLst/>
          </a:prstGeom>
          <a:noFill/>
          <a:ln w="9525">
            <a:noFill/>
            <a:miter lim="800000"/>
            <a:headEnd/>
            <a:tailEnd/>
          </a:ln>
        </p:spPr>
        <p:txBody>
          <a:bodyPr/>
          <a:lstStyle/>
          <a:p>
            <a:pPr marL="342900" indent="-342900" algn="l">
              <a:spcBef>
                <a:spcPct val="20000"/>
              </a:spcBef>
              <a:buFontTx/>
              <a:buChar char="•"/>
            </a:pPr>
            <a:endParaRPr lang="en-US" sz="2800">
              <a:solidFill>
                <a:srgbClr val="FFFF66"/>
              </a:solidFill>
              <a:latin typeface="Tahoma" pitchFamily="34" charset="0"/>
            </a:endParaRPr>
          </a:p>
        </p:txBody>
      </p:sp>
      <p:pic>
        <p:nvPicPr>
          <p:cNvPr id="30724" name="Picture 4" descr="SY01900_[1]"/>
          <p:cNvPicPr>
            <a:picLocks noChangeAspect="1" noChangeArrowheads="1"/>
          </p:cNvPicPr>
          <p:nvPr/>
        </p:nvPicPr>
        <p:blipFill>
          <a:blip r:embed="rId3" cstate="print"/>
          <a:srcRect/>
          <a:stretch>
            <a:fillRect/>
          </a:stretch>
        </p:blipFill>
        <p:spPr bwMode="auto">
          <a:xfrm>
            <a:off x="7031038" y="2128838"/>
            <a:ext cx="2017712" cy="2424112"/>
          </a:xfrm>
          <a:prstGeom prst="rect">
            <a:avLst/>
          </a:prstGeom>
          <a:noFill/>
          <a:ln w="9525">
            <a:noFill/>
            <a:miter lim="800000"/>
            <a:headEnd/>
            <a:tailEnd/>
          </a:ln>
        </p:spPr>
      </p:pic>
      <p:sp>
        <p:nvSpPr>
          <p:cNvPr id="78853" name="Rectangle 5"/>
          <p:cNvSpPr>
            <a:spLocks noChangeArrowheads="1"/>
          </p:cNvSpPr>
          <p:nvPr/>
        </p:nvSpPr>
        <p:spPr bwMode="auto">
          <a:xfrm>
            <a:off x="1960564" y="271464"/>
            <a:ext cx="8421687" cy="2071687"/>
          </a:xfrm>
          <a:prstGeom prst="rect">
            <a:avLst/>
          </a:prstGeom>
          <a:noFill/>
          <a:ln w="9525">
            <a:noFill/>
            <a:miter lim="800000"/>
            <a:headEnd/>
            <a:tailEnd/>
          </a:ln>
          <a:effectLst/>
        </p:spPr>
        <p:txBody>
          <a:bodyPr anchor="ctr"/>
          <a:lstStyle/>
          <a:p>
            <a:pPr algn="l">
              <a:defRPr/>
            </a:pPr>
            <a:r>
              <a:rPr lang="en-US" sz="4000">
                <a:solidFill>
                  <a:srgbClr val="FFFF66"/>
                </a:solidFill>
                <a:effectLst>
                  <a:outerShdw blurRad="38100" dist="38100" dir="2700000" algn="tl">
                    <a:srgbClr val="000000"/>
                  </a:outerShdw>
                </a:effectLst>
                <a:latin typeface="Arial Black" pitchFamily="34" charset="0"/>
              </a:rPr>
              <a:t>Romans 6:23</a:t>
            </a:r>
            <a:r>
              <a:rPr lang="en-US" sz="4400">
                <a:solidFill>
                  <a:srgbClr val="FFFF00"/>
                </a:solidFill>
                <a:effectLst>
                  <a:outerShdw blurRad="38100" dist="38100" dir="2700000" algn="tl">
                    <a:srgbClr val="000000"/>
                  </a:outerShdw>
                </a:effectLst>
                <a:latin typeface="Arial Black" pitchFamily="34" charset="0"/>
              </a:rPr>
              <a:t> </a:t>
            </a:r>
            <a:br>
              <a:rPr lang="en-US" sz="4400">
                <a:solidFill>
                  <a:srgbClr val="FFFF00"/>
                </a:solidFill>
                <a:effectLst>
                  <a:outerShdw blurRad="38100" dist="38100" dir="2700000" algn="tl">
                    <a:srgbClr val="000000"/>
                  </a:outerShdw>
                </a:effectLst>
                <a:latin typeface="Arial Black" pitchFamily="34" charset="0"/>
              </a:rPr>
            </a:br>
            <a:r>
              <a:rPr lang="en-US" sz="4000" b="1" i="1">
                <a:solidFill>
                  <a:srgbClr val="FFFF00"/>
                </a:solidFill>
                <a:effectLst>
                  <a:outerShdw blurRad="38100" dist="38100" dir="2700000" algn="tl">
                    <a:srgbClr val="000000"/>
                  </a:outerShdw>
                </a:effectLst>
                <a:latin typeface="Abadi MT Condensed Extra Bold" pitchFamily="34" charset="0"/>
              </a:rPr>
              <a:t>... </a:t>
            </a:r>
            <a:r>
              <a:rPr lang="en-US" sz="4400" b="1" i="1">
                <a:solidFill>
                  <a:srgbClr val="FFFF00"/>
                </a:solidFill>
                <a:effectLst>
                  <a:outerShdw blurRad="38100" dist="38100" dir="2700000" algn="tl">
                    <a:srgbClr val="000000"/>
                  </a:outerShdw>
                </a:effectLst>
                <a:latin typeface="Abadi MT Condensed Extra Bold" pitchFamily="34" charset="0"/>
              </a:rPr>
              <a:t>for the wages of sin is </a:t>
            </a:r>
            <a:r>
              <a:rPr lang="en-US" sz="4400" b="1" i="1">
                <a:solidFill>
                  <a:srgbClr val="FFFF66"/>
                </a:solidFill>
                <a:effectLst>
                  <a:outerShdw blurRad="38100" dist="38100" dir="2700000" algn="tl">
                    <a:srgbClr val="000000"/>
                  </a:outerShdw>
                </a:effectLst>
                <a:latin typeface="Abadi MT Condensed Extra Bold" pitchFamily="34" charset="0"/>
              </a:rPr>
              <a:t>death</a:t>
            </a:r>
          </a:p>
        </p:txBody>
      </p:sp>
      <p:sp>
        <p:nvSpPr>
          <p:cNvPr id="78854" name="Rectangle 6"/>
          <p:cNvSpPr>
            <a:spLocks noGrp="1" noChangeArrowheads="1"/>
          </p:cNvSpPr>
          <p:nvPr>
            <p:ph type="body" sz="half" idx="1"/>
          </p:nvPr>
        </p:nvSpPr>
        <p:spPr>
          <a:xfrm>
            <a:off x="6027738" y="2779713"/>
            <a:ext cx="4038600" cy="1255712"/>
          </a:xfrm>
        </p:spPr>
        <p:txBody>
          <a:bodyPr/>
          <a:lstStyle/>
          <a:p>
            <a:pPr algn="ctr" eaLnBrk="1" hangingPunct="1">
              <a:buFontTx/>
              <a:buNone/>
              <a:defRPr/>
            </a:pPr>
            <a:r>
              <a:rPr lang="en-US" sz="6600" b="1">
                <a:effectLst>
                  <a:outerShdw blurRad="38100" dist="38100" dir="2700000" algn="tl">
                    <a:srgbClr val="000000"/>
                  </a:outerShdw>
                </a:effectLst>
              </a:rPr>
              <a:t>DEATH</a:t>
            </a:r>
          </a:p>
        </p:txBody>
      </p:sp>
      <p:sp>
        <p:nvSpPr>
          <p:cNvPr id="78855" name="Text Box 7"/>
          <p:cNvSpPr txBox="1">
            <a:spLocks noChangeArrowheads="1"/>
          </p:cNvSpPr>
          <p:nvPr/>
        </p:nvSpPr>
        <p:spPr bwMode="auto">
          <a:xfrm>
            <a:off x="2282825" y="2867026"/>
            <a:ext cx="3144838" cy="1006475"/>
          </a:xfrm>
          <a:prstGeom prst="rect">
            <a:avLst/>
          </a:prstGeom>
          <a:noFill/>
          <a:ln w="9525" algn="ctr">
            <a:noFill/>
            <a:miter lim="800000"/>
            <a:headEnd/>
            <a:tailEnd/>
          </a:ln>
          <a:effectLst/>
        </p:spPr>
        <p:txBody>
          <a:bodyPr>
            <a:spAutoFit/>
            <a:flatTx/>
          </a:bodyPr>
          <a:lstStyle/>
          <a:p>
            <a:pPr>
              <a:spcBef>
                <a:spcPct val="50000"/>
              </a:spcBef>
              <a:defRPr/>
            </a:pPr>
            <a:r>
              <a:rPr lang="en-US" sz="6000">
                <a:solidFill>
                  <a:srgbClr val="FFFF66"/>
                </a:solidFill>
                <a:effectLst>
                  <a:outerShdw blurRad="38100" dist="38100" dir="2700000" algn="tl">
                    <a:srgbClr val="000000"/>
                  </a:outerShdw>
                </a:effectLst>
                <a:latin typeface="Arial Black" pitchFamily="34" charset="0"/>
              </a:rPr>
              <a:t>SIN</a:t>
            </a:r>
          </a:p>
        </p:txBody>
      </p:sp>
      <p:sp>
        <p:nvSpPr>
          <p:cNvPr id="78856" name="Line 8"/>
          <p:cNvSpPr>
            <a:spLocks noChangeShapeType="1"/>
          </p:cNvSpPr>
          <p:nvPr/>
        </p:nvSpPr>
        <p:spPr bwMode="auto">
          <a:xfrm flipH="1">
            <a:off x="4778375" y="3332164"/>
            <a:ext cx="1581150" cy="15875"/>
          </a:xfrm>
          <a:prstGeom prst="line">
            <a:avLst/>
          </a:prstGeom>
          <a:noFill/>
          <a:ln w="184150">
            <a:solidFill>
              <a:schemeClr val="bg1"/>
            </a:solidFill>
            <a:round/>
            <a:headEnd type="triangle" w="med" len="med"/>
            <a:tailEnd type="triangle" w="med" len="med"/>
          </a:ln>
          <a:effectLst>
            <a:outerShdw dist="107763" dir="2700000" algn="ctr" rotWithShape="0">
              <a:srgbClr val="FFFF66">
                <a:alpha val="50000"/>
              </a:srgbClr>
            </a:outerShdw>
          </a:effectLst>
        </p:spPr>
        <p:txBody>
          <a:bodyPr wrap="none" anchor="ctr"/>
          <a:lstStyle/>
          <a:p>
            <a:pPr>
              <a:defRPr/>
            </a:pPr>
            <a:endParaRPr lang="en-US"/>
          </a:p>
        </p:txBody>
      </p:sp>
      <p:sp>
        <p:nvSpPr>
          <p:cNvPr id="78857" name="Line 9"/>
          <p:cNvSpPr>
            <a:spLocks noChangeShapeType="1"/>
          </p:cNvSpPr>
          <p:nvPr/>
        </p:nvSpPr>
        <p:spPr bwMode="auto">
          <a:xfrm>
            <a:off x="2546350" y="5889625"/>
            <a:ext cx="3271838" cy="0"/>
          </a:xfrm>
          <a:prstGeom prst="line">
            <a:avLst/>
          </a:prstGeom>
          <a:noFill/>
          <a:ln w="76200">
            <a:solidFill>
              <a:schemeClr val="bg1"/>
            </a:solidFill>
            <a:round/>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8857"/>
                                        </p:tgtEl>
                                        <p:attrNameLst>
                                          <p:attrName>style.visibility</p:attrName>
                                        </p:attrNameLst>
                                      </p:cBhvr>
                                      <p:to>
                                        <p:strVal val="visible"/>
                                      </p:to>
                                    </p:set>
                                    <p:animEffect transition="in" filter="wipe(left)">
                                      <p:cBhvr>
                                        <p:cTn id="7" dur="2000"/>
                                        <p:tgtEl>
                                          <p:spTgt spid="788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title" idx="4294967295"/>
          </p:nvPr>
        </p:nvSpPr>
        <p:spPr>
          <a:xfrm>
            <a:off x="1898651" y="409576"/>
            <a:ext cx="8442325" cy="746125"/>
          </a:xfrm>
        </p:spPr>
        <p:txBody>
          <a:bodyPr/>
          <a:lstStyle/>
          <a:p>
            <a:pPr eaLnBrk="1" hangingPunct="1">
              <a:defRPr/>
            </a:pPr>
            <a:r>
              <a:rPr lang="en-US" sz="4000" b="1"/>
              <a:t>The  Incredible Book</a:t>
            </a:r>
          </a:p>
        </p:txBody>
      </p:sp>
      <p:pic>
        <p:nvPicPr>
          <p:cNvPr id="6147" name="Picture 3" descr="bible"/>
          <p:cNvPicPr>
            <a:picLocks noGrp="1" noChangeAspect="1" noChangeArrowheads="1"/>
          </p:cNvPicPr>
          <p:nvPr>
            <p:ph sz="half" idx="4294967295"/>
          </p:nvPr>
        </p:nvPicPr>
        <p:blipFill>
          <a:blip r:embed="rId3" cstate="print"/>
          <a:srcRect/>
          <a:stretch>
            <a:fillRect/>
          </a:stretch>
        </p:blipFill>
        <p:spPr>
          <a:xfrm>
            <a:off x="1027591" y="1447801"/>
            <a:ext cx="2598737" cy="5070475"/>
          </a:xfrm>
          <a:noFill/>
        </p:spPr>
      </p:pic>
      <p:sp>
        <p:nvSpPr>
          <p:cNvPr id="1079300" name="Text Box 4"/>
          <p:cNvSpPr txBox="1">
            <a:spLocks noChangeArrowheads="1"/>
          </p:cNvSpPr>
          <p:nvPr/>
        </p:nvSpPr>
        <p:spPr bwMode="auto">
          <a:xfrm>
            <a:off x="4676775" y="1447801"/>
            <a:ext cx="5791200" cy="4792663"/>
          </a:xfrm>
          <a:prstGeom prst="rect">
            <a:avLst/>
          </a:prstGeom>
          <a:noFill/>
          <a:ln w="9525">
            <a:noFill/>
            <a:miter lim="800000"/>
            <a:headEnd/>
            <a:tailEnd/>
          </a:ln>
        </p:spPr>
        <p:txBody>
          <a:bodyPr>
            <a:spAutoFit/>
          </a:bodyPr>
          <a:lstStyle/>
          <a:p>
            <a:pPr algn="l">
              <a:spcBef>
                <a:spcPct val="50000"/>
              </a:spcBef>
            </a:pPr>
            <a:r>
              <a:rPr lang="en-US" sz="2800" b="1">
                <a:solidFill>
                  <a:srgbClr val="FFFF00"/>
                </a:solidFill>
              </a:rPr>
              <a:t>66</a:t>
            </a:r>
            <a:r>
              <a:rPr lang="en-US" sz="2800" b="1">
                <a:solidFill>
                  <a:schemeClr val="bg1"/>
                </a:solidFill>
              </a:rPr>
              <a:t> Books: 39 OT + 27 NT</a:t>
            </a:r>
          </a:p>
          <a:p>
            <a:pPr algn="l">
              <a:spcBef>
                <a:spcPct val="50000"/>
              </a:spcBef>
            </a:pPr>
            <a:r>
              <a:rPr lang="en-US" sz="2800" b="1">
                <a:solidFill>
                  <a:schemeClr val="bg1"/>
                </a:solidFill>
              </a:rPr>
              <a:t>Written over </a:t>
            </a:r>
            <a:r>
              <a:rPr lang="en-US" sz="2800" b="1">
                <a:solidFill>
                  <a:srgbClr val="FFFF00"/>
                </a:solidFill>
              </a:rPr>
              <a:t>1500</a:t>
            </a:r>
            <a:r>
              <a:rPr lang="en-US" sz="2800" b="1">
                <a:solidFill>
                  <a:schemeClr val="bg1"/>
                </a:solidFill>
              </a:rPr>
              <a:t> years </a:t>
            </a:r>
          </a:p>
          <a:p>
            <a:pPr algn="l"/>
            <a:r>
              <a:rPr lang="en-US" sz="2800" b="1">
                <a:solidFill>
                  <a:schemeClr val="bg1"/>
                </a:solidFill>
              </a:rPr>
              <a:t>(1450 BC – AD 100)</a:t>
            </a:r>
          </a:p>
          <a:p>
            <a:pPr algn="l">
              <a:spcBef>
                <a:spcPct val="50000"/>
              </a:spcBef>
            </a:pPr>
            <a:r>
              <a:rPr lang="en-US" sz="2800" b="1">
                <a:solidFill>
                  <a:srgbClr val="FFFF00"/>
                </a:solidFill>
              </a:rPr>
              <a:t>40</a:t>
            </a:r>
            <a:r>
              <a:rPr lang="en-US" sz="2800" b="1">
                <a:solidFill>
                  <a:schemeClr val="bg1"/>
                </a:solidFill>
              </a:rPr>
              <a:t> different authors</a:t>
            </a:r>
          </a:p>
          <a:p>
            <a:pPr algn="l">
              <a:spcBef>
                <a:spcPct val="50000"/>
              </a:spcBef>
            </a:pPr>
            <a:r>
              <a:rPr lang="en-US" sz="2800" b="1">
                <a:solidFill>
                  <a:schemeClr val="bg1"/>
                </a:solidFill>
              </a:rPr>
              <a:t>Contains </a:t>
            </a:r>
            <a:r>
              <a:rPr lang="en-US" sz="2800" b="1">
                <a:solidFill>
                  <a:srgbClr val="FFFF00"/>
                </a:solidFill>
              </a:rPr>
              <a:t>3</a:t>
            </a:r>
            <a:r>
              <a:rPr lang="en-US" sz="2800" b="1">
                <a:solidFill>
                  <a:schemeClr val="bg1"/>
                </a:solidFill>
              </a:rPr>
              <a:t> different languages (Hebrew, Aramaic, Greek)</a:t>
            </a:r>
          </a:p>
          <a:p>
            <a:pPr algn="l">
              <a:spcBef>
                <a:spcPct val="50000"/>
              </a:spcBef>
            </a:pPr>
            <a:r>
              <a:rPr lang="en-US" sz="2800" b="1">
                <a:solidFill>
                  <a:schemeClr val="bg1"/>
                </a:solidFill>
              </a:rPr>
              <a:t>Involves people from </a:t>
            </a:r>
            <a:r>
              <a:rPr lang="en-US" sz="2800" b="1">
                <a:solidFill>
                  <a:srgbClr val="FFFF00"/>
                </a:solidFill>
              </a:rPr>
              <a:t>3</a:t>
            </a:r>
            <a:r>
              <a:rPr lang="en-US" sz="2800" b="1">
                <a:solidFill>
                  <a:schemeClr val="bg1"/>
                </a:solidFill>
              </a:rPr>
              <a:t> different continents, many different nations, and varying cultures</a:t>
            </a:r>
          </a:p>
        </p:txBody>
      </p:sp>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1978025" y="3892550"/>
            <a:ext cx="8229600" cy="2185988"/>
          </a:xfrm>
          <a:prstGeom prst="rect">
            <a:avLst/>
          </a:prstGeom>
          <a:noFill/>
          <a:ln w="9525">
            <a:noFill/>
            <a:miter lim="800000"/>
            <a:headEnd/>
            <a:tailEnd/>
          </a:ln>
        </p:spPr>
        <p:txBody>
          <a:bodyPr/>
          <a:lstStyle/>
          <a:p>
            <a:pPr marL="342900" indent="-342900" algn="l">
              <a:spcBef>
                <a:spcPct val="20000"/>
              </a:spcBef>
              <a:buFontTx/>
              <a:buChar char="•"/>
            </a:pPr>
            <a:endParaRPr lang="en-US" sz="2800">
              <a:solidFill>
                <a:srgbClr val="FFFF66"/>
              </a:solidFill>
              <a:latin typeface="Tahoma" pitchFamily="34" charset="0"/>
            </a:endParaRPr>
          </a:p>
        </p:txBody>
      </p:sp>
      <p:pic>
        <p:nvPicPr>
          <p:cNvPr id="153604" name="Picture 4" descr="SY01900_[1]"/>
          <p:cNvPicPr>
            <a:picLocks noChangeAspect="1" noChangeArrowheads="1"/>
          </p:cNvPicPr>
          <p:nvPr/>
        </p:nvPicPr>
        <p:blipFill>
          <a:blip r:embed="rId3" cstate="print"/>
          <a:srcRect/>
          <a:stretch>
            <a:fillRect/>
          </a:stretch>
        </p:blipFill>
        <p:spPr bwMode="auto">
          <a:xfrm>
            <a:off x="2489201" y="2009776"/>
            <a:ext cx="2017713" cy="2424113"/>
          </a:xfrm>
          <a:prstGeom prst="rect">
            <a:avLst/>
          </a:prstGeom>
          <a:noFill/>
          <a:ln w="9525">
            <a:noFill/>
            <a:miter lim="800000"/>
            <a:headEnd/>
            <a:tailEnd/>
          </a:ln>
        </p:spPr>
      </p:pic>
      <p:sp>
        <p:nvSpPr>
          <p:cNvPr id="153617" name="Rectangle 17"/>
          <p:cNvSpPr>
            <a:spLocks noGrp="1" noChangeArrowheads="1"/>
          </p:cNvSpPr>
          <p:nvPr>
            <p:ph type="title"/>
          </p:nvPr>
        </p:nvSpPr>
        <p:spPr/>
        <p:txBody>
          <a:bodyPr/>
          <a:lstStyle/>
          <a:p>
            <a:pPr eaLnBrk="1" hangingPunct="1">
              <a:defRPr/>
            </a:pPr>
            <a:r>
              <a:rPr lang="en-US" sz="4000">
                <a:solidFill>
                  <a:srgbClr val="FFFF66"/>
                </a:solidFill>
                <a:latin typeface="Arial Black" pitchFamily="34" charset="0"/>
              </a:rPr>
              <a:t>The </a:t>
            </a:r>
            <a:r>
              <a:rPr lang="en-US" sz="4000" u="sng">
                <a:solidFill>
                  <a:srgbClr val="FFFF66"/>
                </a:solidFill>
                <a:latin typeface="Arial Black" pitchFamily="34" charset="0"/>
              </a:rPr>
              <a:t>CONSEQUENCES</a:t>
            </a:r>
            <a:r>
              <a:rPr lang="en-US" sz="4000">
                <a:solidFill>
                  <a:srgbClr val="FFFF66"/>
                </a:solidFill>
                <a:latin typeface="Arial Black" pitchFamily="34" charset="0"/>
              </a:rPr>
              <a:t> of SIN</a:t>
            </a:r>
          </a:p>
        </p:txBody>
      </p:sp>
      <p:sp>
        <p:nvSpPr>
          <p:cNvPr id="153606" name="Rectangle 6"/>
          <p:cNvSpPr>
            <a:spLocks noGrp="1" noChangeArrowheads="1"/>
          </p:cNvSpPr>
          <p:nvPr>
            <p:ph type="body" sz="half" idx="4294967295"/>
          </p:nvPr>
        </p:nvSpPr>
        <p:spPr>
          <a:xfrm>
            <a:off x="1524000" y="3001963"/>
            <a:ext cx="4038600" cy="1255712"/>
          </a:xfrm>
        </p:spPr>
        <p:txBody>
          <a:bodyPr/>
          <a:lstStyle/>
          <a:p>
            <a:pPr algn="ctr" eaLnBrk="1" hangingPunct="1">
              <a:buFontTx/>
              <a:buNone/>
              <a:defRPr/>
            </a:pPr>
            <a:r>
              <a:rPr lang="en-US" sz="6600" b="1">
                <a:effectLst>
                  <a:outerShdw blurRad="38100" dist="38100" dir="2700000" algn="tl">
                    <a:srgbClr val="000000"/>
                  </a:outerShdw>
                </a:effectLst>
              </a:rPr>
              <a:t>DEATH</a:t>
            </a:r>
          </a:p>
        </p:txBody>
      </p:sp>
      <p:sp>
        <p:nvSpPr>
          <p:cNvPr id="153607" name="Line 7"/>
          <p:cNvSpPr>
            <a:spLocks noChangeShapeType="1"/>
          </p:cNvSpPr>
          <p:nvPr/>
        </p:nvSpPr>
        <p:spPr bwMode="auto">
          <a:xfrm flipH="1">
            <a:off x="5030789" y="2374901"/>
            <a:ext cx="1227137" cy="695325"/>
          </a:xfrm>
          <a:prstGeom prst="line">
            <a:avLst/>
          </a:prstGeom>
          <a:noFill/>
          <a:ln w="184150">
            <a:solidFill>
              <a:schemeClr val="bg1"/>
            </a:solidFill>
            <a:round/>
            <a:headEnd type="triangle" w="med" len="med"/>
            <a:tailEnd/>
          </a:ln>
          <a:effectLst>
            <a:outerShdw dist="107763" dir="2700000" algn="ctr" rotWithShape="0">
              <a:srgbClr val="FFFF66">
                <a:alpha val="50000"/>
              </a:srgbClr>
            </a:outerShdw>
          </a:effectLst>
        </p:spPr>
        <p:txBody>
          <a:bodyPr wrap="none" anchor="ctr"/>
          <a:lstStyle/>
          <a:p>
            <a:pPr>
              <a:defRPr/>
            </a:pPr>
            <a:endParaRPr lang="en-US"/>
          </a:p>
        </p:txBody>
      </p:sp>
      <p:sp>
        <p:nvSpPr>
          <p:cNvPr id="153609" name="Text Box 9"/>
          <p:cNvSpPr txBox="1">
            <a:spLocks noChangeArrowheads="1"/>
          </p:cNvSpPr>
          <p:nvPr/>
        </p:nvSpPr>
        <p:spPr bwMode="auto">
          <a:xfrm>
            <a:off x="6394451" y="1747838"/>
            <a:ext cx="3965575" cy="823912"/>
          </a:xfrm>
          <a:prstGeom prst="rect">
            <a:avLst/>
          </a:prstGeom>
          <a:solidFill>
            <a:schemeClr val="bg1"/>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chemeClr val="bg1"/>
            </a:extrusionClr>
          </a:sp3d>
        </p:spPr>
        <p:txBody>
          <a:bodyPr>
            <a:spAutoFit/>
            <a:flatTx/>
          </a:bodyPr>
          <a:lstStyle/>
          <a:p>
            <a:pPr>
              <a:spcBef>
                <a:spcPct val="50000"/>
              </a:spcBef>
              <a:defRPr/>
            </a:pPr>
            <a:r>
              <a:rPr lang="en-US" sz="4800">
                <a:solidFill>
                  <a:srgbClr val="0033CC"/>
                </a:solidFill>
                <a:effectLst>
                  <a:outerShdw blurRad="38100" dist="38100" dir="2700000" algn="tl">
                    <a:srgbClr val="C0C0C0"/>
                  </a:outerShdw>
                </a:effectLst>
                <a:latin typeface="Arial Black" pitchFamily="34" charset="0"/>
              </a:rPr>
              <a:t>SPIRITUAL</a:t>
            </a:r>
          </a:p>
        </p:txBody>
      </p:sp>
      <p:sp>
        <p:nvSpPr>
          <p:cNvPr id="153610" name="Text Box 10"/>
          <p:cNvSpPr txBox="1">
            <a:spLocks noChangeArrowheads="1"/>
          </p:cNvSpPr>
          <p:nvPr/>
        </p:nvSpPr>
        <p:spPr bwMode="auto">
          <a:xfrm>
            <a:off x="6370639" y="3609976"/>
            <a:ext cx="3965575" cy="823913"/>
          </a:xfrm>
          <a:prstGeom prst="rect">
            <a:avLst/>
          </a:prstGeom>
          <a:solidFill>
            <a:schemeClr val="bg1"/>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chemeClr val="bg1"/>
            </a:extrusionClr>
          </a:sp3d>
        </p:spPr>
        <p:txBody>
          <a:bodyPr>
            <a:spAutoFit/>
            <a:flatTx/>
          </a:bodyPr>
          <a:lstStyle/>
          <a:p>
            <a:pPr>
              <a:spcBef>
                <a:spcPct val="50000"/>
              </a:spcBef>
              <a:defRPr/>
            </a:pPr>
            <a:r>
              <a:rPr lang="en-US" sz="4800">
                <a:solidFill>
                  <a:srgbClr val="0033CC"/>
                </a:solidFill>
                <a:effectLst>
                  <a:outerShdw blurRad="38100" dist="38100" dir="2700000" algn="tl">
                    <a:srgbClr val="C0C0C0"/>
                  </a:outerShdw>
                </a:effectLst>
                <a:latin typeface="Arial Black" pitchFamily="34" charset="0"/>
              </a:rPr>
              <a:t>MORTAL</a:t>
            </a:r>
          </a:p>
        </p:txBody>
      </p:sp>
      <p:sp>
        <p:nvSpPr>
          <p:cNvPr id="153611" name="Line 11"/>
          <p:cNvSpPr>
            <a:spLocks noChangeShapeType="1"/>
          </p:cNvSpPr>
          <p:nvPr/>
        </p:nvSpPr>
        <p:spPr bwMode="auto">
          <a:xfrm flipH="1" flipV="1">
            <a:off x="5065713" y="3341688"/>
            <a:ext cx="1065212" cy="469900"/>
          </a:xfrm>
          <a:prstGeom prst="line">
            <a:avLst/>
          </a:prstGeom>
          <a:noFill/>
          <a:ln w="184150">
            <a:solidFill>
              <a:schemeClr val="bg1"/>
            </a:solidFill>
            <a:round/>
            <a:headEnd type="triangle" w="med" len="med"/>
            <a:tailEnd/>
          </a:ln>
          <a:effectLst>
            <a:outerShdw dist="107763" dir="2700000" algn="ctr" rotWithShape="0">
              <a:srgbClr val="FFFF66">
                <a:alpha val="50000"/>
              </a:srgbClr>
            </a:outerShdw>
          </a:effectLst>
        </p:spPr>
        <p:txBody>
          <a:bodyPr wrap="none" anchor="ctr"/>
          <a:lstStyle/>
          <a:p>
            <a:pPr>
              <a:defRPr/>
            </a:pPr>
            <a:endParaRPr lang="en-US"/>
          </a:p>
        </p:txBody>
      </p:sp>
      <p:sp>
        <p:nvSpPr>
          <p:cNvPr id="153614" name="Text Box 14"/>
          <p:cNvSpPr txBox="1">
            <a:spLocks noChangeArrowheads="1"/>
          </p:cNvSpPr>
          <p:nvPr/>
        </p:nvSpPr>
        <p:spPr bwMode="auto">
          <a:xfrm>
            <a:off x="6196013" y="4618038"/>
            <a:ext cx="4114800" cy="1815882"/>
          </a:xfrm>
          <a:prstGeom prst="rect">
            <a:avLst/>
          </a:prstGeom>
          <a:noFill/>
          <a:ln w="9525">
            <a:noFill/>
            <a:miter lim="800000"/>
            <a:headEnd/>
            <a:tailEnd/>
          </a:ln>
        </p:spPr>
        <p:txBody>
          <a:bodyPr>
            <a:spAutoFit/>
          </a:bodyPr>
          <a:lstStyle/>
          <a:p>
            <a:r>
              <a:rPr lang="en-US" sz="2400" b="1">
                <a:solidFill>
                  <a:schemeClr val="bg1"/>
                </a:solidFill>
              </a:rPr>
              <a:t>“For out of the dust you</a:t>
            </a:r>
            <a:br>
              <a:rPr lang="en-US" sz="2400" b="1">
                <a:solidFill>
                  <a:schemeClr val="bg1"/>
                </a:solidFill>
              </a:rPr>
            </a:br>
            <a:r>
              <a:rPr lang="en-US" sz="2400" b="1">
                <a:solidFill>
                  <a:schemeClr val="bg1"/>
                </a:solidFill>
              </a:rPr>
              <a:t>were taken; for dust you are, and to the dust you shall return.”</a:t>
            </a:r>
          </a:p>
          <a:p>
            <a:pPr algn="r"/>
            <a:r>
              <a:rPr lang="en-US" sz="1600" b="1">
                <a:solidFill>
                  <a:srgbClr val="FFFF66"/>
                </a:solidFill>
              </a:rPr>
              <a:t>~ Genesis 3:19</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3614"/>
                                        </p:tgtEl>
                                        <p:attrNameLst>
                                          <p:attrName>style.visibility</p:attrName>
                                        </p:attrNameLst>
                                      </p:cBhvr>
                                      <p:to>
                                        <p:strVal val="visible"/>
                                      </p:to>
                                    </p:set>
                                    <p:animEffect transition="in" filter="fade">
                                      <p:cBhvr>
                                        <p:cTn id="7" dur="1000"/>
                                        <p:tgtEl>
                                          <p:spTgt spid="153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91" name="AutoShape 1039"/>
          <p:cNvSpPr>
            <a:spLocks noChangeArrowheads="1"/>
          </p:cNvSpPr>
          <p:nvPr/>
        </p:nvSpPr>
        <p:spPr bwMode="auto">
          <a:xfrm>
            <a:off x="6680201" y="3632200"/>
            <a:ext cx="3159125" cy="522288"/>
          </a:xfrm>
          <a:prstGeom prst="roundRect">
            <a:avLst>
              <a:gd name="adj" fmla="val 16667"/>
            </a:avLst>
          </a:prstGeom>
          <a:gradFill rotWithShape="1">
            <a:gsLst>
              <a:gs pos="0">
                <a:srgbClr val="760000"/>
              </a:gs>
              <a:gs pos="50000">
                <a:srgbClr val="FF0000"/>
              </a:gs>
              <a:gs pos="100000">
                <a:srgbClr val="760000"/>
              </a:gs>
            </a:gsLst>
            <a:lin ang="5400000" scaled="1"/>
          </a:gradFill>
          <a:ln w="9525" algn="ctr">
            <a:noFill/>
            <a:round/>
            <a:headEnd/>
            <a:tailEnd/>
          </a:ln>
        </p:spPr>
        <p:txBody>
          <a:bodyPr wrap="none" anchor="ctr"/>
          <a:lstStyle/>
          <a:p>
            <a:endParaRPr lang="en-US"/>
          </a:p>
        </p:txBody>
      </p:sp>
      <p:sp>
        <p:nvSpPr>
          <p:cNvPr id="152578" name="Rectangle 1026"/>
          <p:cNvSpPr>
            <a:spLocks noGrp="1" noChangeArrowheads="1"/>
          </p:cNvSpPr>
          <p:nvPr>
            <p:ph type="title"/>
          </p:nvPr>
        </p:nvSpPr>
        <p:spPr>
          <a:xfrm>
            <a:off x="2043113" y="4722813"/>
            <a:ext cx="8229600" cy="1746250"/>
          </a:xfrm>
        </p:spPr>
        <p:txBody>
          <a:bodyPr/>
          <a:lstStyle/>
          <a:p>
            <a:pPr eaLnBrk="1" hangingPunct="1">
              <a:defRPr/>
            </a:pPr>
            <a:r>
              <a:rPr lang="en-US" sz="3600" dirty="0">
                <a:latin typeface="Arial Black" pitchFamily="34" charset="0"/>
              </a:rPr>
              <a:t>Romans 3:23</a:t>
            </a:r>
            <a:r>
              <a:rPr lang="en-US" sz="4000" dirty="0">
                <a:latin typeface="Arial Black" pitchFamily="34" charset="0"/>
              </a:rPr>
              <a:t> </a:t>
            </a:r>
            <a:br>
              <a:rPr lang="en-US" sz="4000" dirty="0">
                <a:latin typeface="Arial Black" pitchFamily="34" charset="0"/>
              </a:rPr>
            </a:br>
            <a:r>
              <a:rPr lang="en-US" sz="3600" i="1" dirty="0"/>
              <a:t>...</a:t>
            </a:r>
            <a:r>
              <a:rPr lang="en-US" sz="3600" i="1" dirty="0">
                <a:solidFill>
                  <a:srgbClr val="FFFF66"/>
                </a:solidFill>
              </a:rPr>
              <a:t>for all have sinned </a:t>
            </a:r>
            <a:r>
              <a:rPr lang="en-US" sz="3600" i="1" dirty="0"/>
              <a:t>and fall short of the glory of God</a:t>
            </a:r>
          </a:p>
        </p:txBody>
      </p:sp>
      <p:sp>
        <p:nvSpPr>
          <p:cNvPr id="32772" name="Rectangle 1027"/>
          <p:cNvSpPr>
            <a:spLocks noChangeArrowheads="1"/>
          </p:cNvSpPr>
          <p:nvPr/>
        </p:nvSpPr>
        <p:spPr bwMode="auto">
          <a:xfrm>
            <a:off x="1978025" y="3892550"/>
            <a:ext cx="8229600" cy="2185988"/>
          </a:xfrm>
          <a:prstGeom prst="rect">
            <a:avLst/>
          </a:prstGeom>
          <a:noFill/>
          <a:ln w="9525">
            <a:noFill/>
            <a:miter lim="800000"/>
            <a:headEnd/>
            <a:tailEnd/>
          </a:ln>
        </p:spPr>
        <p:txBody>
          <a:bodyPr/>
          <a:lstStyle/>
          <a:p>
            <a:pPr marL="342900" indent="-342900" algn="l">
              <a:spcBef>
                <a:spcPct val="20000"/>
              </a:spcBef>
              <a:buFontTx/>
              <a:buChar char="•"/>
            </a:pPr>
            <a:endParaRPr lang="en-US" sz="2800">
              <a:solidFill>
                <a:srgbClr val="FFFF66"/>
              </a:solidFill>
              <a:latin typeface="Tahoma" pitchFamily="34" charset="0"/>
            </a:endParaRPr>
          </a:p>
        </p:txBody>
      </p:sp>
      <p:pic>
        <p:nvPicPr>
          <p:cNvPr id="152580" name="Picture 1028" descr="SY01900_[1]"/>
          <p:cNvPicPr>
            <a:picLocks noChangeAspect="1" noChangeArrowheads="1"/>
          </p:cNvPicPr>
          <p:nvPr/>
        </p:nvPicPr>
        <p:blipFill>
          <a:blip r:embed="rId3" cstate="print"/>
          <a:srcRect/>
          <a:stretch>
            <a:fillRect/>
          </a:stretch>
        </p:blipFill>
        <p:spPr bwMode="auto">
          <a:xfrm>
            <a:off x="2489201" y="2009776"/>
            <a:ext cx="2017713" cy="2424113"/>
          </a:xfrm>
          <a:prstGeom prst="rect">
            <a:avLst/>
          </a:prstGeom>
          <a:noFill/>
          <a:ln w="9525">
            <a:noFill/>
            <a:miter lim="800000"/>
            <a:headEnd/>
            <a:tailEnd/>
          </a:ln>
        </p:spPr>
      </p:pic>
      <p:sp>
        <p:nvSpPr>
          <p:cNvPr id="152582" name="Rectangle 1030"/>
          <p:cNvSpPr>
            <a:spLocks noGrp="1" noChangeArrowheads="1"/>
          </p:cNvSpPr>
          <p:nvPr>
            <p:ph type="body" sz="half" idx="1"/>
          </p:nvPr>
        </p:nvSpPr>
        <p:spPr>
          <a:xfrm>
            <a:off x="1524000" y="3001963"/>
            <a:ext cx="4038600" cy="1255712"/>
          </a:xfrm>
        </p:spPr>
        <p:txBody>
          <a:bodyPr/>
          <a:lstStyle/>
          <a:p>
            <a:pPr algn="ctr" eaLnBrk="1" hangingPunct="1">
              <a:buFontTx/>
              <a:buNone/>
              <a:defRPr/>
            </a:pPr>
            <a:r>
              <a:rPr lang="en-US" sz="6600" b="1">
                <a:effectLst>
                  <a:outerShdw blurRad="38100" dist="38100" dir="2700000" algn="tl">
                    <a:srgbClr val="000000"/>
                  </a:outerShdw>
                </a:effectLst>
              </a:rPr>
              <a:t>DEATH</a:t>
            </a:r>
          </a:p>
        </p:txBody>
      </p:sp>
      <p:sp>
        <p:nvSpPr>
          <p:cNvPr id="152584" name="Line 1032"/>
          <p:cNvSpPr>
            <a:spLocks noChangeShapeType="1"/>
          </p:cNvSpPr>
          <p:nvPr/>
        </p:nvSpPr>
        <p:spPr bwMode="auto">
          <a:xfrm flipH="1">
            <a:off x="5030789" y="2374901"/>
            <a:ext cx="1227137" cy="695325"/>
          </a:xfrm>
          <a:prstGeom prst="line">
            <a:avLst/>
          </a:prstGeom>
          <a:noFill/>
          <a:ln w="184150">
            <a:solidFill>
              <a:schemeClr val="bg1"/>
            </a:solidFill>
            <a:round/>
            <a:headEnd type="triangle" w="med" len="med"/>
            <a:tailEnd/>
          </a:ln>
          <a:effectLst>
            <a:outerShdw dist="107763" dir="2700000" algn="ctr" rotWithShape="0">
              <a:srgbClr val="FFFF66">
                <a:alpha val="50000"/>
              </a:srgbClr>
            </a:outerShdw>
          </a:effectLst>
        </p:spPr>
        <p:txBody>
          <a:bodyPr wrap="none" anchor="ctr"/>
          <a:lstStyle/>
          <a:p>
            <a:pPr>
              <a:defRPr/>
            </a:pPr>
            <a:endParaRPr lang="en-US"/>
          </a:p>
        </p:txBody>
      </p:sp>
      <p:sp>
        <p:nvSpPr>
          <p:cNvPr id="152586" name="Text Box 1034"/>
          <p:cNvSpPr txBox="1">
            <a:spLocks noChangeArrowheads="1"/>
          </p:cNvSpPr>
          <p:nvPr/>
        </p:nvSpPr>
        <p:spPr bwMode="auto">
          <a:xfrm>
            <a:off x="6394451" y="1747838"/>
            <a:ext cx="3965575" cy="823912"/>
          </a:xfrm>
          <a:prstGeom prst="rect">
            <a:avLst/>
          </a:prstGeom>
          <a:solidFill>
            <a:schemeClr val="bg1"/>
          </a:solidFill>
          <a:ln w="9525" algn="ctr">
            <a:noFill/>
            <a:miter lim="800000"/>
            <a:headEnd/>
            <a:tailEnd/>
          </a:ln>
          <a:effectLst/>
          <a:scene3d>
            <a:camera prst="legacyPerspectiveTopRight"/>
            <a:lightRig rig="legacyFlat3" dir="b"/>
          </a:scene3d>
          <a:sp3d extrusionH="887400" prstMaterial="legacyMatte">
            <a:bevelT w="13500" h="13500" prst="angle"/>
            <a:bevelB w="13500" h="13500" prst="angle"/>
            <a:extrusionClr>
              <a:schemeClr val="bg1"/>
            </a:extrusionClr>
          </a:sp3d>
        </p:spPr>
        <p:txBody>
          <a:bodyPr>
            <a:spAutoFit/>
            <a:flatTx/>
          </a:bodyPr>
          <a:lstStyle/>
          <a:p>
            <a:pPr>
              <a:spcBef>
                <a:spcPct val="50000"/>
              </a:spcBef>
              <a:defRPr/>
            </a:pPr>
            <a:r>
              <a:rPr lang="en-US" sz="4800">
                <a:solidFill>
                  <a:srgbClr val="0033CC"/>
                </a:solidFill>
                <a:effectLst>
                  <a:outerShdw blurRad="38100" dist="38100" dir="2700000" algn="tl">
                    <a:srgbClr val="C0C0C0"/>
                  </a:outerShdw>
                </a:effectLst>
                <a:latin typeface="Arial Black" pitchFamily="34" charset="0"/>
              </a:rPr>
              <a:t>LIFE</a:t>
            </a:r>
          </a:p>
        </p:txBody>
      </p:sp>
      <p:sp>
        <p:nvSpPr>
          <p:cNvPr id="152589" name="Text Box 1037"/>
          <p:cNvSpPr txBox="1">
            <a:spLocks noChangeArrowheads="1"/>
          </p:cNvSpPr>
          <p:nvPr/>
        </p:nvSpPr>
        <p:spPr bwMode="auto">
          <a:xfrm>
            <a:off x="6346826" y="2905125"/>
            <a:ext cx="4056063" cy="1477328"/>
          </a:xfrm>
          <a:prstGeom prst="rect">
            <a:avLst/>
          </a:prstGeom>
          <a:noFill/>
          <a:ln w="9525" algn="ctr">
            <a:noFill/>
            <a:miter lim="800000"/>
            <a:headEnd/>
            <a:tailEnd/>
          </a:ln>
        </p:spPr>
        <p:txBody>
          <a:bodyPr>
            <a:spAutoFit/>
          </a:bodyPr>
          <a:lstStyle/>
          <a:p>
            <a:r>
              <a:rPr lang="en-US" sz="2400" b="1" dirty="0">
                <a:solidFill>
                  <a:schemeClr val="bg1"/>
                </a:solidFill>
              </a:rPr>
              <a:t>“without the </a:t>
            </a:r>
            <a:r>
              <a:rPr lang="en-US" sz="2400" b="1" dirty="0">
                <a:solidFill>
                  <a:srgbClr val="FFFF66"/>
                </a:solidFill>
              </a:rPr>
              <a:t>shedding of blood</a:t>
            </a:r>
            <a:r>
              <a:rPr lang="en-US" sz="2400" b="1" dirty="0">
                <a:solidFill>
                  <a:schemeClr val="bg1"/>
                </a:solidFill>
              </a:rPr>
              <a:t> there can be </a:t>
            </a:r>
          </a:p>
          <a:p>
            <a:r>
              <a:rPr lang="en-US" sz="2400" b="1" dirty="0">
                <a:solidFill>
                  <a:schemeClr val="bg1"/>
                </a:solidFill>
              </a:rPr>
              <a:t>no remission of sins.” </a:t>
            </a:r>
          </a:p>
          <a:p>
            <a:r>
              <a:rPr lang="en-US" sz="1800" dirty="0">
                <a:solidFill>
                  <a:schemeClr val="bg1"/>
                </a:solidFill>
              </a:rPr>
              <a:t>Hebrews 9:22</a:t>
            </a:r>
          </a:p>
        </p:txBody>
      </p:sp>
      <p:sp>
        <p:nvSpPr>
          <p:cNvPr id="152590" name="Line 1038"/>
          <p:cNvSpPr>
            <a:spLocks noChangeShapeType="1"/>
          </p:cNvSpPr>
          <p:nvPr/>
        </p:nvSpPr>
        <p:spPr bwMode="auto">
          <a:xfrm>
            <a:off x="2546350" y="5889625"/>
            <a:ext cx="3271838" cy="0"/>
          </a:xfrm>
          <a:prstGeom prst="line">
            <a:avLst/>
          </a:prstGeom>
          <a:noFill/>
          <a:ln w="76200">
            <a:solidFill>
              <a:schemeClr val="bg1"/>
            </a:solidFill>
            <a:round/>
            <a:headEnd/>
            <a:tailEnd/>
          </a:ln>
        </p:spPr>
        <p:txBody>
          <a:bodyPr wrap="none" anchor="ctr"/>
          <a:lstStyle/>
          <a:p>
            <a:endParaRPr lang="en-US"/>
          </a:p>
        </p:txBody>
      </p:sp>
      <p:sp>
        <p:nvSpPr>
          <p:cNvPr id="152592" name="Rectangle 1040"/>
          <p:cNvSpPr>
            <a:spLocks noChangeArrowheads="1"/>
          </p:cNvSpPr>
          <p:nvPr/>
        </p:nvSpPr>
        <p:spPr bwMode="auto">
          <a:xfrm>
            <a:off x="1898651" y="387351"/>
            <a:ext cx="8474075" cy="849313"/>
          </a:xfrm>
          <a:prstGeom prst="rect">
            <a:avLst/>
          </a:prstGeom>
          <a:gradFill rotWithShape="1">
            <a:gsLst>
              <a:gs pos="0">
                <a:srgbClr val="0066FF">
                  <a:gamma/>
                  <a:shade val="46275"/>
                  <a:invGamma/>
                </a:srgbClr>
              </a:gs>
              <a:gs pos="50000">
                <a:srgbClr val="0066FF"/>
              </a:gs>
              <a:gs pos="100000">
                <a:srgbClr val="0066FF">
                  <a:gamma/>
                  <a:shade val="46275"/>
                  <a:invGamma/>
                </a:srgbClr>
              </a:gs>
            </a:gsLst>
            <a:lin ang="5400000" scaled="1"/>
          </a:gradFill>
          <a:ln w="9525">
            <a:noFill/>
            <a:miter lim="800000"/>
            <a:headEnd/>
            <a:tailEnd/>
          </a:ln>
          <a:effectLst/>
        </p:spPr>
        <p:txBody>
          <a:bodyPr anchor="ctr"/>
          <a:lstStyle/>
          <a:p>
            <a:pPr algn="l">
              <a:defRPr/>
            </a:pPr>
            <a:r>
              <a:rPr lang="en-US" sz="4000">
                <a:solidFill>
                  <a:srgbClr val="FFFF66"/>
                </a:solidFill>
                <a:effectLst>
                  <a:outerShdw blurRad="38100" dist="38100" dir="2700000" algn="tl">
                    <a:srgbClr val="000000"/>
                  </a:outerShdw>
                </a:effectLst>
                <a:latin typeface="Arial Black" pitchFamily="34" charset="0"/>
              </a:rPr>
              <a:t>The </a:t>
            </a:r>
            <a:r>
              <a:rPr lang="en-US" sz="4000" u="sng">
                <a:solidFill>
                  <a:srgbClr val="FFFF66"/>
                </a:solidFill>
                <a:effectLst>
                  <a:outerShdw blurRad="38100" dist="38100" dir="2700000" algn="tl">
                    <a:srgbClr val="000000"/>
                  </a:outerShdw>
                </a:effectLst>
                <a:latin typeface="Arial Black" pitchFamily="34" charset="0"/>
              </a:rPr>
              <a:t>PRICE</a:t>
            </a:r>
            <a:r>
              <a:rPr lang="en-US" sz="4000">
                <a:solidFill>
                  <a:srgbClr val="FFFF66"/>
                </a:solidFill>
                <a:effectLst>
                  <a:outerShdw blurRad="38100" dist="38100" dir="2700000" algn="tl">
                    <a:srgbClr val="000000"/>
                  </a:outerShdw>
                </a:effectLst>
                <a:latin typeface="Arial Black" pitchFamily="34" charset="0"/>
              </a:rPr>
              <a:t> for SIN</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1026"/>
          <p:cNvSpPr>
            <a:spLocks noGrp="1" noChangeArrowheads="1"/>
          </p:cNvSpPr>
          <p:nvPr>
            <p:ph type="title"/>
          </p:nvPr>
        </p:nvSpPr>
        <p:spPr/>
        <p:txBody>
          <a:bodyPr/>
          <a:lstStyle/>
          <a:p>
            <a:pPr eaLnBrk="1" hangingPunct="1">
              <a:defRPr/>
            </a:pPr>
            <a:r>
              <a:rPr lang="en-US" sz="4000">
                <a:solidFill>
                  <a:srgbClr val="FFFF66"/>
                </a:solidFill>
                <a:latin typeface="Arial Black" pitchFamily="34" charset="0"/>
              </a:rPr>
              <a:t>The Price</a:t>
            </a:r>
          </a:p>
        </p:txBody>
      </p:sp>
      <p:sp>
        <p:nvSpPr>
          <p:cNvPr id="33795" name="Rectangle 1027"/>
          <p:cNvSpPr>
            <a:spLocks noGrp="1" noChangeArrowheads="1"/>
          </p:cNvSpPr>
          <p:nvPr>
            <p:ph type="body" sz="half" idx="1"/>
          </p:nvPr>
        </p:nvSpPr>
        <p:spPr>
          <a:xfrm>
            <a:off x="1981200" y="1235076"/>
            <a:ext cx="4038600" cy="4525963"/>
          </a:xfrm>
        </p:spPr>
        <p:txBody>
          <a:bodyPr/>
          <a:lstStyle/>
          <a:p>
            <a:pPr marL="0" indent="0" eaLnBrk="1" hangingPunct="1">
              <a:lnSpc>
                <a:spcPct val="90000"/>
              </a:lnSpc>
              <a:buNone/>
            </a:pPr>
            <a:r>
              <a:rPr lang="en-US" sz="2800">
                <a:solidFill>
                  <a:schemeClr val="bg1"/>
                </a:solidFill>
                <a:latin typeface="Arial" charset="0"/>
              </a:rPr>
              <a:t>Genesis 2:16-17</a:t>
            </a:r>
            <a:r>
              <a:rPr lang="en-US" sz="2800">
                <a:latin typeface="Arial" charset="0"/>
              </a:rPr>
              <a:t> </a:t>
            </a:r>
          </a:p>
          <a:p>
            <a:pPr marL="0" indent="0" eaLnBrk="1" hangingPunct="1">
              <a:lnSpc>
                <a:spcPct val="90000"/>
              </a:lnSpc>
              <a:buNone/>
            </a:pPr>
            <a:r>
              <a:rPr lang="en-US" sz="2800" b="1">
                <a:latin typeface="Arial" charset="0"/>
              </a:rPr>
              <a:t>“</a:t>
            </a:r>
            <a:r>
              <a:rPr lang="en-US" sz="2800">
                <a:latin typeface="Arial" charset="0"/>
              </a:rPr>
              <a:t>The LORD God commanded the man, saying,</a:t>
            </a:r>
            <a:r>
              <a:rPr lang="en-US" sz="2800" b="1">
                <a:latin typeface="Arial" charset="0"/>
              </a:rPr>
              <a:t> ‘</a:t>
            </a:r>
            <a:r>
              <a:rPr lang="en-US" sz="2800">
                <a:latin typeface="Arial" charset="0"/>
              </a:rPr>
              <a:t>From any tree of the garden you may eat freely; but from the tree of the knowledge of good and evil you shall not eat, </a:t>
            </a:r>
          </a:p>
          <a:p>
            <a:pPr marL="0" indent="0" eaLnBrk="1" hangingPunct="1">
              <a:lnSpc>
                <a:spcPct val="90000"/>
              </a:lnSpc>
              <a:buNone/>
            </a:pPr>
            <a:r>
              <a:rPr lang="en-US" sz="2800">
                <a:latin typeface="Arial" charset="0"/>
              </a:rPr>
              <a:t>for </a:t>
            </a:r>
            <a:r>
              <a:rPr lang="en-US" sz="2800" b="1" i="1">
                <a:solidFill>
                  <a:schemeClr val="bg1"/>
                </a:solidFill>
                <a:latin typeface="Arial" charset="0"/>
              </a:rPr>
              <a:t>in the day</a:t>
            </a:r>
            <a:r>
              <a:rPr lang="en-US" sz="2800" b="1">
                <a:solidFill>
                  <a:srgbClr val="99FFCC"/>
                </a:solidFill>
                <a:latin typeface="Arial" charset="0"/>
              </a:rPr>
              <a:t> that you eat from it you will surely die</a:t>
            </a:r>
            <a:r>
              <a:rPr lang="en-US" sz="2800" b="1">
                <a:latin typeface="Arial" charset="0"/>
              </a:rPr>
              <a:t>.’”</a:t>
            </a:r>
          </a:p>
        </p:txBody>
      </p:sp>
      <p:pic>
        <p:nvPicPr>
          <p:cNvPr id="33796" name="Picture 1028"/>
          <p:cNvPicPr>
            <a:picLocks noGrp="1" noChangeAspect="1" noChangeArrowheads="1"/>
          </p:cNvPicPr>
          <p:nvPr>
            <p:ph sz="quarter" idx="2"/>
          </p:nvPr>
        </p:nvPicPr>
        <p:blipFill>
          <a:blip r:embed="rId3" cstate="print"/>
          <a:srcRect b="5687"/>
          <a:stretch>
            <a:fillRect/>
          </a:stretch>
        </p:blipFill>
        <p:spPr>
          <a:xfrm>
            <a:off x="6388100" y="1477964"/>
            <a:ext cx="3568700" cy="4422775"/>
          </a:xfrm>
          <a:noFill/>
        </p:spPr>
      </p:pic>
      <p:sp>
        <p:nvSpPr>
          <p:cNvPr id="434181" name="Line 1029"/>
          <p:cNvSpPr>
            <a:spLocks noChangeShapeType="1"/>
          </p:cNvSpPr>
          <p:nvPr/>
        </p:nvSpPr>
        <p:spPr bwMode="auto">
          <a:xfrm flipV="1">
            <a:off x="2635250" y="5287963"/>
            <a:ext cx="3098800" cy="0"/>
          </a:xfrm>
          <a:prstGeom prst="line">
            <a:avLst/>
          </a:prstGeom>
          <a:noFill/>
          <a:ln w="57150">
            <a:solidFill>
              <a:srgbClr val="FFFF00"/>
            </a:solidFill>
            <a:round/>
            <a:headEnd/>
            <a:tailEnd/>
          </a:ln>
        </p:spPr>
        <p:txBody>
          <a:bodyPr wrap="none" anchor="ctr"/>
          <a:lstStyle/>
          <a:p>
            <a:endParaRPr lang="en-US"/>
          </a:p>
        </p:txBody>
      </p:sp>
      <p:sp>
        <p:nvSpPr>
          <p:cNvPr id="434182" name="Line 1030"/>
          <p:cNvSpPr>
            <a:spLocks noChangeShapeType="1"/>
          </p:cNvSpPr>
          <p:nvPr/>
        </p:nvSpPr>
        <p:spPr bwMode="auto">
          <a:xfrm>
            <a:off x="2057401" y="5675313"/>
            <a:ext cx="3101975" cy="0"/>
          </a:xfrm>
          <a:prstGeom prst="line">
            <a:avLst/>
          </a:prstGeom>
          <a:noFill/>
          <a:ln w="57150">
            <a:solidFill>
              <a:srgbClr val="FFFF00"/>
            </a:solidFill>
            <a:round/>
            <a:headEnd/>
            <a:tailEnd/>
          </a:ln>
        </p:spPr>
        <p:txBody>
          <a:bodyPr wrap="none" anchor="ctr"/>
          <a:lstStyle/>
          <a:p>
            <a:endParaRPr lang="en-US"/>
          </a:p>
        </p:txBody>
      </p:sp>
      <p:sp>
        <p:nvSpPr>
          <p:cNvPr id="434183" name="Line 1031"/>
          <p:cNvSpPr>
            <a:spLocks noChangeShapeType="1"/>
          </p:cNvSpPr>
          <p:nvPr/>
        </p:nvSpPr>
        <p:spPr bwMode="auto">
          <a:xfrm>
            <a:off x="2065338" y="6091238"/>
            <a:ext cx="1693862" cy="0"/>
          </a:xfrm>
          <a:prstGeom prst="line">
            <a:avLst/>
          </a:prstGeom>
          <a:noFill/>
          <a:ln w="57150">
            <a:solidFill>
              <a:srgbClr val="FFFF00"/>
            </a:solidFill>
            <a:round/>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34181"/>
                                        </p:tgtEl>
                                        <p:attrNameLst>
                                          <p:attrName>style.visibility</p:attrName>
                                        </p:attrNameLst>
                                      </p:cBhvr>
                                      <p:to>
                                        <p:strVal val="visible"/>
                                      </p:to>
                                    </p:set>
                                    <p:animEffect transition="in" filter="wipe(left)">
                                      <p:cBhvr>
                                        <p:cTn id="7" dur="1000"/>
                                        <p:tgtEl>
                                          <p:spTgt spid="43418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34182"/>
                                        </p:tgtEl>
                                        <p:attrNameLst>
                                          <p:attrName>style.visibility</p:attrName>
                                        </p:attrNameLst>
                                      </p:cBhvr>
                                      <p:to>
                                        <p:strVal val="visible"/>
                                      </p:to>
                                    </p:set>
                                    <p:animEffect transition="in" filter="wipe(left)">
                                      <p:cBhvr>
                                        <p:cTn id="11" dur="1000"/>
                                        <p:tgtEl>
                                          <p:spTgt spid="43418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434183"/>
                                        </p:tgtEl>
                                        <p:attrNameLst>
                                          <p:attrName>style.visibility</p:attrName>
                                        </p:attrNameLst>
                                      </p:cBhvr>
                                      <p:to>
                                        <p:strVal val="visible"/>
                                      </p:to>
                                    </p:set>
                                    <p:animEffect transition="in" filter="wipe(left)">
                                      <p:cBhvr>
                                        <p:cTn id="15" dur="1000"/>
                                        <p:tgtEl>
                                          <p:spTgt spid="434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81" grpId="0" animBg="1"/>
      <p:bldP spid="434182" grpId="0" animBg="1"/>
      <p:bldP spid="43418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5" name="Rectangle 1027"/>
          <p:cNvSpPr>
            <a:spLocks noGrp="1" noChangeArrowheads="1"/>
          </p:cNvSpPr>
          <p:nvPr>
            <p:ph type="body" idx="1"/>
          </p:nvPr>
        </p:nvSpPr>
        <p:spPr>
          <a:xfrm>
            <a:off x="1924050" y="1222376"/>
            <a:ext cx="7099300" cy="5426075"/>
          </a:xfrm>
        </p:spPr>
        <p:txBody>
          <a:bodyPr/>
          <a:lstStyle/>
          <a:p>
            <a:pPr marL="292100" indent="-292100" eaLnBrk="1" hangingPunct="1">
              <a:lnSpc>
                <a:spcPct val="80000"/>
              </a:lnSpc>
              <a:buNone/>
            </a:pPr>
            <a:r>
              <a:rPr lang="en-US" sz="2400" b="1">
                <a:solidFill>
                  <a:schemeClr val="bg1"/>
                </a:solidFill>
                <a:latin typeface="Arial" charset="0"/>
              </a:rPr>
              <a:t>2 Peter 2:4-9  </a:t>
            </a:r>
          </a:p>
          <a:p>
            <a:pPr marL="292100" indent="-292100" eaLnBrk="1" hangingPunct="1">
              <a:lnSpc>
                <a:spcPct val="80000"/>
              </a:lnSpc>
              <a:buNone/>
            </a:pPr>
            <a:r>
              <a:rPr lang="en-US" i="1">
                <a:latin typeface="Arial" charset="0"/>
              </a:rPr>
              <a:t>4 </a:t>
            </a:r>
            <a:r>
              <a:rPr lang="en-US" b="1" i="1">
                <a:latin typeface="Arial" charset="0"/>
              </a:rPr>
              <a:t>For if</a:t>
            </a:r>
            <a:r>
              <a:rPr lang="en-US" b="1" i="1">
                <a:solidFill>
                  <a:schemeClr val="bg1"/>
                </a:solidFill>
                <a:latin typeface="Arial" charset="0"/>
              </a:rPr>
              <a:t> God</a:t>
            </a:r>
            <a:r>
              <a:rPr lang="en-US" b="1" i="1">
                <a:latin typeface="Arial" charset="0"/>
              </a:rPr>
              <a:t> </a:t>
            </a:r>
            <a:r>
              <a:rPr lang="en-US" b="1" i="1">
                <a:solidFill>
                  <a:schemeClr val="bg1"/>
                </a:solidFill>
                <a:latin typeface="Arial" charset="0"/>
              </a:rPr>
              <a:t>did not spare angels when they sinned</a:t>
            </a:r>
            <a:r>
              <a:rPr lang="en-US" b="1" i="1">
                <a:latin typeface="Arial" charset="0"/>
              </a:rPr>
              <a:t>, but cast them into hell and committed them to pits of darkness, reserved for judgment;</a:t>
            </a:r>
          </a:p>
        </p:txBody>
      </p:sp>
      <p:grpSp>
        <p:nvGrpSpPr>
          <p:cNvPr id="34819" name="Group 1028"/>
          <p:cNvGrpSpPr>
            <a:grpSpLocks/>
          </p:cNvGrpSpPr>
          <p:nvPr/>
        </p:nvGrpSpPr>
        <p:grpSpPr bwMode="auto">
          <a:xfrm>
            <a:off x="8297864" y="2532064"/>
            <a:ext cx="2370137" cy="2630487"/>
            <a:chOff x="315" y="1133"/>
            <a:chExt cx="2547" cy="2790"/>
          </a:xfrm>
        </p:grpSpPr>
        <p:sp>
          <p:nvSpPr>
            <p:cNvPr id="34823" name="Rectangle 1029"/>
            <p:cNvSpPr>
              <a:spLocks noChangeArrowheads="1"/>
            </p:cNvSpPr>
            <p:nvPr/>
          </p:nvSpPr>
          <p:spPr bwMode="auto">
            <a:xfrm>
              <a:off x="318" y="1133"/>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SIN</a:t>
              </a:r>
            </a:p>
          </p:txBody>
        </p:sp>
        <p:pic>
          <p:nvPicPr>
            <p:cNvPr id="34824" name="Picture 1030" descr="SY01900_[1]"/>
            <p:cNvPicPr>
              <a:picLocks noChangeAspect="1" noChangeArrowheads="1"/>
            </p:cNvPicPr>
            <p:nvPr/>
          </p:nvPicPr>
          <p:blipFill>
            <a:blip r:embed="rId3" cstate="print"/>
            <a:srcRect/>
            <a:stretch>
              <a:fillRect/>
            </a:stretch>
          </p:blipFill>
          <p:spPr bwMode="auto">
            <a:xfrm>
              <a:off x="942" y="1744"/>
              <a:ext cx="1271" cy="1527"/>
            </a:xfrm>
            <a:prstGeom prst="rect">
              <a:avLst/>
            </a:prstGeom>
            <a:noFill/>
            <a:ln w="9525">
              <a:noFill/>
              <a:miter lim="800000"/>
              <a:headEnd/>
              <a:tailEnd/>
            </a:ln>
          </p:spPr>
        </p:pic>
        <p:sp>
          <p:nvSpPr>
            <p:cNvPr id="34825" name="Rectangle 1031"/>
            <p:cNvSpPr>
              <a:spLocks noChangeArrowheads="1"/>
            </p:cNvSpPr>
            <p:nvPr/>
          </p:nvSpPr>
          <p:spPr bwMode="auto">
            <a:xfrm>
              <a:off x="315" y="3132"/>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DEATH</a:t>
              </a:r>
            </a:p>
          </p:txBody>
        </p:sp>
      </p:grpSp>
      <p:pic>
        <p:nvPicPr>
          <p:cNvPr id="740360" name="Picture 1032" descr="img_gavel"/>
          <p:cNvPicPr>
            <a:picLocks noChangeAspect="1" noChangeArrowheads="1"/>
          </p:cNvPicPr>
          <p:nvPr/>
        </p:nvPicPr>
        <p:blipFill>
          <a:blip r:embed="rId4" cstate="print"/>
          <a:srcRect/>
          <a:stretch>
            <a:fillRect/>
          </a:stretch>
        </p:blipFill>
        <p:spPr bwMode="auto">
          <a:xfrm>
            <a:off x="3871913" y="3895725"/>
            <a:ext cx="2424112" cy="2628900"/>
          </a:xfrm>
          <a:prstGeom prst="rect">
            <a:avLst/>
          </a:prstGeom>
          <a:noFill/>
          <a:effectLst>
            <a:outerShdw dist="107763" dir="18900000" algn="ctr" rotWithShape="0">
              <a:srgbClr val="808080">
                <a:alpha val="50000"/>
              </a:srgbClr>
            </a:outerShdw>
          </a:effectLst>
        </p:spPr>
      </p:pic>
      <p:pic>
        <p:nvPicPr>
          <p:cNvPr id="740361" name="Picture 1033" descr="img_deathcaption"/>
          <p:cNvPicPr>
            <a:picLocks noChangeAspect="1" noChangeArrowheads="1"/>
          </p:cNvPicPr>
          <p:nvPr/>
        </p:nvPicPr>
        <p:blipFill>
          <a:blip r:embed="rId5" cstate="print"/>
          <a:srcRect/>
          <a:stretch>
            <a:fillRect/>
          </a:stretch>
        </p:blipFill>
        <p:spPr bwMode="auto">
          <a:xfrm>
            <a:off x="4535488" y="3903663"/>
            <a:ext cx="1714500" cy="819150"/>
          </a:xfrm>
          <a:prstGeom prst="rect">
            <a:avLst/>
          </a:prstGeom>
          <a:noFill/>
          <a:ln w="9525">
            <a:noFill/>
            <a:miter lim="800000"/>
            <a:headEnd/>
            <a:tailEnd/>
          </a:ln>
        </p:spPr>
      </p:pic>
      <p:sp>
        <p:nvSpPr>
          <p:cNvPr id="740362" name="Rectangle 1034"/>
          <p:cNvSpPr>
            <a:spLocks noGrp="1" noChangeArrowheads="1"/>
          </p:cNvSpPr>
          <p:nvPr>
            <p:ph type="title"/>
          </p:nvPr>
        </p:nvSpPr>
        <p:spPr/>
        <p:txBody>
          <a:bodyPr/>
          <a:lstStyle/>
          <a:p>
            <a:pPr eaLnBrk="1" hangingPunct="1">
              <a:defRPr/>
            </a:pPr>
            <a:r>
              <a:rPr lang="en-US" sz="4000">
                <a:solidFill>
                  <a:srgbClr val="FFFF66"/>
                </a:solidFill>
                <a:latin typeface="Arial Black" pitchFamily="34" charset="0"/>
              </a:rPr>
              <a:t>A Just God</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40355">
                                            <p:txEl>
                                              <p:pRg st="0" end="0"/>
                                            </p:txEl>
                                          </p:spTgt>
                                        </p:tgtEl>
                                        <p:attrNameLst>
                                          <p:attrName>style.visibility</p:attrName>
                                        </p:attrNameLst>
                                      </p:cBhvr>
                                      <p:to>
                                        <p:strVal val="visible"/>
                                      </p:to>
                                    </p:set>
                                    <p:anim calcmode="lin" valueType="num">
                                      <p:cBhvr additive="base">
                                        <p:cTn id="7" dur="500" fill="hold"/>
                                        <p:tgtEl>
                                          <p:spTgt spid="740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035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40355">
                                            <p:txEl>
                                              <p:pRg st="1" end="1"/>
                                            </p:txEl>
                                          </p:spTgt>
                                        </p:tgtEl>
                                        <p:attrNameLst>
                                          <p:attrName>style.visibility</p:attrName>
                                        </p:attrNameLst>
                                      </p:cBhvr>
                                      <p:to>
                                        <p:strVal val="visible"/>
                                      </p:to>
                                    </p:set>
                                    <p:anim calcmode="lin" valueType="num">
                                      <p:cBhvr additive="base">
                                        <p:cTn id="11" dur="500" fill="hold"/>
                                        <p:tgtEl>
                                          <p:spTgt spid="74035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40355">
                                            <p:txEl>
                                              <p:pRg st="1" end="1"/>
                                            </p:txEl>
                                          </p:spTgt>
                                        </p:tgtEl>
                                        <p:attrNameLst>
                                          <p:attrName>ppt_y</p:attrName>
                                        </p:attrNameLst>
                                      </p:cBhvr>
                                      <p:tavLst>
                                        <p:tav tm="0">
                                          <p:val>
                                            <p:strVal val="#ppt_y"/>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740360"/>
                                        </p:tgtEl>
                                        <p:attrNameLst>
                                          <p:attrName>style.visibility</p:attrName>
                                        </p:attrNameLst>
                                      </p:cBhvr>
                                      <p:to>
                                        <p:strVal val="visible"/>
                                      </p:to>
                                    </p:set>
                                    <p:animEffect transition="in" filter="fade">
                                      <p:cBhvr>
                                        <p:cTn id="15" dur="2000"/>
                                        <p:tgtEl>
                                          <p:spTgt spid="740360"/>
                                        </p:tgtEl>
                                      </p:cBhvr>
                                    </p:animEffect>
                                  </p:childTnLst>
                                </p:cTn>
                              </p:par>
                            </p:childTnLst>
                          </p:cTn>
                        </p:par>
                        <p:par>
                          <p:cTn id="16" fill="hold">
                            <p:stCondLst>
                              <p:cond delay="2000"/>
                            </p:stCondLst>
                            <p:childTnLst>
                              <p:par>
                                <p:cTn id="17" presetID="10" presetClass="entr" presetSubtype="0" fill="hold" nodeType="afterEffect">
                                  <p:stCondLst>
                                    <p:cond delay="0"/>
                                  </p:stCondLst>
                                  <p:childTnLst>
                                    <p:set>
                                      <p:cBhvr>
                                        <p:cTn id="18" dur="1" fill="hold">
                                          <p:stCondLst>
                                            <p:cond delay="0"/>
                                          </p:stCondLst>
                                        </p:cTn>
                                        <p:tgtEl>
                                          <p:spTgt spid="740361"/>
                                        </p:tgtEl>
                                        <p:attrNameLst>
                                          <p:attrName>style.visibility</p:attrName>
                                        </p:attrNameLst>
                                      </p:cBhvr>
                                      <p:to>
                                        <p:strVal val="visible"/>
                                      </p:to>
                                    </p:set>
                                    <p:animEffect transition="in" filter="fade">
                                      <p:cBhvr>
                                        <p:cTn id="19" dur="2000"/>
                                        <p:tgtEl>
                                          <p:spTgt spid="740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55"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1909763" y="1238250"/>
            <a:ext cx="7099300" cy="5410200"/>
          </a:xfrm>
        </p:spPr>
        <p:txBody>
          <a:bodyPr/>
          <a:lstStyle/>
          <a:p>
            <a:pPr marL="292100" indent="-292100" eaLnBrk="1" hangingPunct="1">
              <a:lnSpc>
                <a:spcPct val="80000"/>
              </a:lnSpc>
              <a:buNone/>
            </a:pPr>
            <a:r>
              <a:rPr lang="en-US" b="1" i="1">
                <a:latin typeface="Arial" charset="0"/>
              </a:rPr>
              <a:t>5 and </a:t>
            </a:r>
            <a:r>
              <a:rPr lang="en-US" b="1" i="1">
                <a:solidFill>
                  <a:schemeClr val="bg1"/>
                </a:solidFill>
                <a:latin typeface="Arial" charset="0"/>
              </a:rPr>
              <a:t>did not spare the ancient world,</a:t>
            </a:r>
            <a:r>
              <a:rPr lang="en-US" b="1" i="1">
                <a:latin typeface="Arial" charset="0"/>
              </a:rPr>
              <a:t> but preserved Noah, a preacher of righteousness, with seven others, when He brought a flood upon the </a:t>
            </a:r>
            <a:r>
              <a:rPr lang="en-US" b="1" i="1">
                <a:solidFill>
                  <a:schemeClr val="bg1"/>
                </a:solidFill>
                <a:latin typeface="Arial" charset="0"/>
              </a:rPr>
              <a:t>world of the ungodly</a:t>
            </a:r>
            <a:r>
              <a:rPr lang="en-US" b="1" i="1">
                <a:latin typeface="Arial" charset="0"/>
              </a:rPr>
              <a:t>;</a:t>
            </a:r>
          </a:p>
        </p:txBody>
      </p:sp>
      <p:grpSp>
        <p:nvGrpSpPr>
          <p:cNvPr id="35843" name="Group 4"/>
          <p:cNvGrpSpPr>
            <a:grpSpLocks/>
          </p:cNvGrpSpPr>
          <p:nvPr/>
        </p:nvGrpSpPr>
        <p:grpSpPr bwMode="auto">
          <a:xfrm>
            <a:off x="8297864" y="2532064"/>
            <a:ext cx="2370137" cy="2630487"/>
            <a:chOff x="315" y="1133"/>
            <a:chExt cx="2547" cy="2790"/>
          </a:xfrm>
        </p:grpSpPr>
        <p:sp>
          <p:nvSpPr>
            <p:cNvPr id="35847" name="Rectangle 5"/>
            <p:cNvSpPr>
              <a:spLocks noChangeArrowheads="1"/>
            </p:cNvSpPr>
            <p:nvPr/>
          </p:nvSpPr>
          <p:spPr bwMode="auto">
            <a:xfrm>
              <a:off x="318" y="1133"/>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SIN</a:t>
              </a:r>
            </a:p>
          </p:txBody>
        </p:sp>
        <p:pic>
          <p:nvPicPr>
            <p:cNvPr id="35848" name="Picture 6" descr="SY01900_[1]"/>
            <p:cNvPicPr>
              <a:picLocks noChangeAspect="1" noChangeArrowheads="1"/>
            </p:cNvPicPr>
            <p:nvPr/>
          </p:nvPicPr>
          <p:blipFill>
            <a:blip r:embed="rId3" cstate="print"/>
            <a:srcRect/>
            <a:stretch>
              <a:fillRect/>
            </a:stretch>
          </p:blipFill>
          <p:spPr bwMode="auto">
            <a:xfrm>
              <a:off x="942" y="1744"/>
              <a:ext cx="1271" cy="1527"/>
            </a:xfrm>
            <a:prstGeom prst="rect">
              <a:avLst/>
            </a:prstGeom>
            <a:noFill/>
            <a:ln w="9525">
              <a:noFill/>
              <a:miter lim="800000"/>
              <a:headEnd/>
              <a:tailEnd/>
            </a:ln>
          </p:spPr>
        </p:pic>
        <p:sp>
          <p:nvSpPr>
            <p:cNvPr id="35849" name="Rectangle 7"/>
            <p:cNvSpPr>
              <a:spLocks noChangeArrowheads="1"/>
            </p:cNvSpPr>
            <p:nvPr/>
          </p:nvSpPr>
          <p:spPr bwMode="auto">
            <a:xfrm>
              <a:off x="315" y="3132"/>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DEATH</a:t>
              </a:r>
            </a:p>
          </p:txBody>
        </p:sp>
      </p:grpSp>
      <p:pic>
        <p:nvPicPr>
          <p:cNvPr id="742408" name="Picture 8" descr="img_gavel"/>
          <p:cNvPicPr>
            <a:picLocks noChangeAspect="1" noChangeArrowheads="1"/>
          </p:cNvPicPr>
          <p:nvPr/>
        </p:nvPicPr>
        <p:blipFill>
          <a:blip r:embed="rId4" cstate="print"/>
          <a:srcRect/>
          <a:stretch>
            <a:fillRect/>
          </a:stretch>
        </p:blipFill>
        <p:spPr bwMode="auto">
          <a:xfrm>
            <a:off x="3871913" y="3895725"/>
            <a:ext cx="2424112" cy="2628900"/>
          </a:xfrm>
          <a:prstGeom prst="rect">
            <a:avLst/>
          </a:prstGeom>
          <a:noFill/>
          <a:effectLst>
            <a:outerShdw dist="107763" dir="18900000" algn="ctr" rotWithShape="0">
              <a:srgbClr val="808080">
                <a:alpha val="50000"/>
              </a:srgbClr>
            </a:outerShdw>
          </a:effectLst>
        </p:spPr>
      </p:pic>
      <p:pic>
        <p:nvPicPr>
          <p:cNvPr id="35845" name="Picture 9" descr="img_deathcaption"/>
          <p:cNvPicPr>
            <a:picLocks noChangeAspect="1" noChangeArrowheads="1"/>
          </p:cNvPicPr>
          <p:nvPr/>
        </p:nvPicPr>
        <p:blipFill>
          <a:blip r:embed="rId5" cstate="print"/>
          <a:srcRect/>
          <a:stretch>
            <a:fillRect/>
          </a:stretch>
        </p:blipFill>
        <p:spPr bwMode="auto">
          <a:xfrm>
            <a:off x="4535488" y="3903663"/>
            <a:ext cx="1714500" cy="819150"/>
          </a:xfrm>
          <a:prstGeom prst="rect">
            <a:avLst/>
          </a:prstGeom>
          <a:noFill/>
          <a:ln w="9525">
            <a:noFill/>
            <a:miter lim="800000"/>
            <a:headEnd/>
            <a:tailEnd/>
          </a:ln>
        </p:spPr>
      </p:pic>
      <p:sp>
        <p:nvSpPr>
          <p:cNvPr id="742410" name="Rectangle 10"/>
          <p:cNvSpPr>
            <a:spLocks noGrp="1" noChangeArrowheads="1"/>
          </p:cNvSpPr>
          <p:nvPr>
            <p:ph type="title"/>
          </p:nvPr>
        </p:nvSpPr>
        <p:spPr/>
        <p:txBody>
          <a:bodyPr/>
          <a:lstStyle/>
          <a:p>
            <a:pPr eaLnBrk="1" hangingPunct="1">
              <a:defRPr/>
            </a:pPr>
            <a:r>
              <a:rPr lang="en-US" sz="4000">
                <a:solidFill>
                  <a:srgbClr val="FFFF66"/>
                </a:solidFill>
                <a:latin typeface="Arial Black" pitchFamily="34" charset="0"/>
              </a:rPr>
              <a:t>A Just God</a:t>
            </a:r>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7"/>
          <p:cNvSpPr>
            <a:spLocks noGrp="1" noChangeArrowheads="1"/>
          </p:cNvSpPr>
          <p:nvPr>
            <p:ph type="body" idx="1"/>
          </p:nvPr>
        </p:nvSpPr>
        <p:spPr>
          <a:xfrm>
            <a:off x="1938338" y="1222376"/>
            <a:ext cx="7099300" cy="5426075"/>
          </a:xfrm>
        </p:spPr>
        <p:txBody>
          <a:bodyPr/>
          <a:lstStyle/>
          <a:p>
            <a:pPr marL="292100" indent="-292100" eaLnBrk="1" hangingPunct="1">
              <a:lnSpc>
                <a:spcPct val="80000"/>
              </a:lnSpc>
              <a:buNone/>
            </a:pPr>
            <a:r>
              <a:rPr lang="en-US" b="1" i="1">
                <a:latin typeface="Arial" charset="0"/>
              </a:rPr>
              <a:t>6 and if He </a:t>
            </a:r>
            <a:r>
              <a:rPr lang="en-US" b="1" i="1">
                <a:solidFill>
                  <a:schemeClr val="bg1"/>
                </a:solidFill>
                <a:latin typeface="Arial" charset="0"/>
              </a:rPr>
              <a:t>condemned the cities of Sodom and Gomorrah to destruction</a:t>
            </a:r>
            <a:r>
              <a:rPr lang="en-US" b="1" i="1">
                <a:latin typeface="Arial" charset="0"/>
              </a:rPr>
              <a:t> by reducing them to ashes, having made them an example to those who would live </a:t>
            </a:r>
            <a:r>
              <a:rPr lang="en-US" b="1" i="1">
                <a:solidFill>
                  <a:schemeClr val="bg1"/>
                </a:solidFill>
                <a:latin typeface="Arial" charset="0"/>
              </a:rPr>
              <a:t>ungodly lives</a:t>
            </a:r>
            <a:r>
              <a:rPr lang="en-US" b="1" i="1">
                <a:latin typeface="Arial" charset="0"/>
              </a:rPr>
              <a:t> thereafter...</a:t>
            </a:r>
          </a:p>
        </p:txBody>
      </p:sp>
      <p:grpSp>
        <p:nvGrpSpPr>
          <p:cNvPr id="36867" name="Group 1028"/>
          <p:cNvGrpSpPr>
            <a:grpSpLocks/>
          </p:cNvGrpSpPr>
          <p:nvPr/>
        </p:nvGrpSpPr>
        <p:grpSpPr bwMode="auto">
          <a:xfrm>
            <a:off x="8297864" y="2532064"/>
            <a:ext cx="2370137" cy="2630487"/>
            <a:chOff x="315" y="1133"/>
            <a:chExt cx="2547" cy="2790"/>
          </a:xfrm>
        </p:grpSpPr>
        <p:sp>
          <p:nvSpPr>
            <p:cNvPr id="36872" name="Rectangle 1029"/>
            <p:cNvSpPr>
              <a:spLocks noChangeArrowheads="1"/>
            </p:cNvSpPr>
            <p:nvPr/>
          </p:nvSpPr>
          <p:spPr bwMode="auto">
            <a:xfrm>
              <a:off x="318" y="1133"/>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SIN</a:t>
              </a:r>
            </a:p>
          </p:txBody>
        </p:sp>
        <p:pic>
          <p:nvPicPr>
            <p:cNvPr id="36873" name="Picture 1030" descr="SY01900_[1]"/>
            <p:cNvPicPr>
              <a:picLocks noChangeAspect="1" noChangeArrowheads="1"/>
            </p:cNvPicPr>
            <p:nvPr/>
          </p:nvPicPr>
          <p:blipFill>
            <a:blip r:embed="rId3" cstate="print"/>
            <a:srcRect/>
            <a:stretch>
              <a:fillRect/>
            </a:stretch>
          </p:blipFill>
          <p:spPr bwMode="auto">
            <a:xfrm>
              <a:off x="942" y="1744"/>
              <a:ext cx="1271" cy="1527"/>
            </a:xfrm>
            <a:prstGeom prst="rect">
              <a:avLst/>
            </a:prstGeom>
            <a:noFill/>
            <a:ln w="9525">
              <a:noFill/>
              <a:miter lim="800000"/>
              <a:headEnd/>
              <a:tailEnd/>
            </a:ln>
          </p:spPr>
        </p:pic>
        <p:sp>
          <p:nvSpPr>
            <p:cNvPr id="36874" name="Rectangle 1031"/>
            <p:cNvSpPr>
              <a:spLocks noChangeArrowheads="1"/>
            </p:cNvSpPr>
            <p:nvPr/>
          </p:nvSpPr>
          <p:spPr bwMode="auto">
            <a:xfrm>
              <a:off x="315" y="3132"/>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DEATH</a:t>
              </a:r>
            </a:p>
          </p:txBody>
        </p:sp>
      </p:grpSp>
      <p:pic>
        <p:nvPicPr>
          <p:cNvPr id="744456" name="Picture 1032" descr="img_gavel"/>
          <p:cNvPicPr>
            <a:picLocks noChangeAspect="1" noChangeArrowheads="1"/>
          </p:cNvPicPr>
          <p:nvPr/>
        </p:nvPicPr>
        <p:blipFill>
          <a:blip r:embed="rId4" cstate="print"/>
          <a:srcRect/>
          <a:stretch>
            <a:fillRect/>
          </a:stretch>
        </p:blipFill>
        <p:spPr bwMode="auto">
          <a:xfrm>
            <a:off x="3871913" y="3895725"/>
            <a:ext cx="2424112" cy="2628900"/>
          </a:xfrm>
          <a:prstGeom prst="rect">
            <a:avLst/>
          </a:prstGeom>
          <a:noFill/>
          <a:effectLst>
            <a:outerShdw dist="107763" dir="18900000" algn="ctr" rotWithShape="0">
              <a:srgbClr val="808080">
                <a:alpha val="50000"/>
              </a:srgbClr>
            </a:outerShdw>
          </a:effectLst>
        </p:spPr>
      </p:pic>
      <p:pic>
        <p:nvPicPr>
          <p:cNvPr id="36869" name="Picture 1033" descr="img_deathcaption"/>
          <p:cNvPicPr>
            <a:picLocks noChangeAspect="1" noChangeArrowheads="1"/>
          </p:cNvPicPr>
          <p:nvPr/>
        </p:nvPicPr>
        <p:blipFill>
          <a:blip r:embed="rId5" cstate="print"/>
          <a:srcRect/>
          <a:stretch>
            <a:fillRect/>
          </a:stretch>
        </p:blipFill>
        <p:spPr bwMode="auto">
          <a:xfrm>
            <a:off x="4535488" y="3903663"/>
            <a:ext cx="1714500" cy="819150"/>
          </a:xfrm>
          <a:prstGeom prst="rect">
            <a:avLst/>
          </a:prstGeom>
          <a:noFill/>
          <a:ln w="9525">
            <a:noFill/>
            <a:miter lim="800000"/>
            <a:headEnd/>
            <a:tailEnd/>
          </a:ln>
        </p:spPr>
      </p:pic>
      <p:sp>
        <p:nvSpPr>
          <p:cNvPr id="744458" name="Rectangle 1034"/>
          <p:cNvSpPr>
            <a:spLocks noGrp="1" noChangeArrowheads="1"/>
          </p:cNvSpPr>
          <p:nvPr>
            <p:ph type="title"/>
          </p:nvPr>
        </p:nvSpPr>
        <p:spPr/>
        <p:txBody>
          <a:bodyPr/>
          <a:lstStyle/>
          <a:p>
            <a:pPr eaLnBrk="1" hangingPunct="1">
              <a:defRPr/>
            </a:pPr>
            <a:r>
              <a:rPr lang="en-US" sz="4000">
                <a:latin typeface="Arial Black" pitchFamily="34" charset="0"/>
              </a:rPr>
              <a:t>A Just God</a:t>
            </a:r>
          </a:p>
        </p:txBody>
      </p:sp>
      <p:sp>
        <p:nvSpPr>
          <p:cNvPr id="744459" name="Text Box 1035"/>
          <p:cNvSpPr txBox="1">
            <a:spLocks noChangeArrowheads="1"/>
          </p:cNvSpPr>
          <p:nvPr/>
        </p:nvSpPr>
        <p:spPr bwMode="auto">
          <a:xfrm>
            <a:off x="6508750" y="5187950"/>
            <a:ext cx="3925888" cy="1446550"/>
          </a:xfrm>
          <a:prstGeom prst="rect">
            <a:avLst/>
          </a:prstGeom>
          <a:noFill/>
          <a:ln w="9525" algn="ctr">
            <a:noFill/>
            <a:miter lim="800000"/>
            <a:headEnd/>
            <a:tailEnd/>
          </a:ln>
        </p:spPr>
        <p:txBody>
          <a:bodyPr>
            <a:spAutoFit/>
          </a:bodyPr>
          <a:lstStyle/>
          <a:p>
            <a:pPr algn="l"/>
            <a:r>
              <a:rPr lang="en-US" b="1" i="1">
                <a:solidFill>
                  <a:srgbClr val="FFFF66"/>
                </a:solidFill>
              </a:rPr>
              <a:t>The </a:t>
            </a:r>
            <a:r>
              <a:rPr lang="en-US" b="1" i="1">
                <a:solidFill>
                  <a:schemeClr val="bg1"/>
                </a:solidFill>
              </a:rPr>
              <a:t>person</a:t>
            </a:r>
            <a:r>
              <a:rPr lang="en-US" b="1" i="1">
                <a:solidFill>
                  <a:srgbClr val="FFFF66"/>
                </a:solidFill>
              </a:rPr>
              <a:t> who sins </a:t>
            </a:r>
            <a:r>
              <a:rPr lang="en-US" b="1" i="1">
                <a:solidFill>
                  <a:schemeClr val="bg1"/>
                </a:solidFill>
              </a:rPr>
              <a:t>will die</a:t>
            </a:r>
            <a:r>
              <a:rPr lang="en-US" b="1">
                <a:solidFill>
                  <a:schemeClr val="bg1"/>
                </a:solidFill>
              </a:rPr>
              <a:t>.</a:t>
            </a:r>
            <a:r>
              <a:rPr lang="en-US">
                <a:solidFill>
                  <a:srgbClr val="FFFF66"/>
                </a:solidFill>
              </a:rPr>
              <a:t>   </a:t>
            </a:r>
          </a:p>
          <a:p>
            <a:pPr algn="l"/>
            <a:r>
              <a:rPr lang="en-US" sz="2400">
                <a:solidFill>
                  <a:srgbClr val="FFFF66"/>
                </a:solidFill>
              </a:rPr>
              <a:t>Ezekiel 18:20</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4459"/>
                                        </p:tgtEl>
                                        <p:attrNameLst>
                                          <p:attrName>style.visibility</p:attrName>
                                        </p:attrNameLst>
                                      </p:cBhvr>
                                      <p:to>
                                        <p:strVal val="visible"/>
                                      </p:to>
                                    </p:set>
                                    <p:animEffect transition="in" filter="fade">
                                      <p:cBhvr>
                                        <p:cTn id="7" dur="2000"/>
                                        <p:tgtEl>
                                          <p:spTgt spid="744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5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defRPr/>
            </a:pPr>
            <a:r>
              <a:rPr lang="en-US" sz="4000">
                <a:latin typeface="Arial Black" pitchFamily="34" charset="0"/>
              </a:rPr>
              <a:t>The Price is Right</a:t>
            </a:r>
          </a:p>
        </p:txBody>
      </p:sp>
      <p:sp>
        <p:nvSpPr>
          <p:cNvPr id="37891" name="Rectangle 3"/>
          <p:cNvSpPr>
            <a:spLocks noGrp="1" noChangeArrowheads="1"/>
          </p:cNvSpPr>
          <p:nvPr>
            <p:ph type="body" sz="half" idx="1"/>
          </p:nvPr>
        </p:nvSpPr>
        <p:spPr>
          <a:xfrm>
            <a:off x="1981200" y="1600201"/>
            <a:ext cx="8286750" cy="925513"/>
          </a:xfrm>
        </p:spPr>
        <p:txBody>
          <a:bodyPr/>
          <a:lstStyle/>
          <a:p>
            <a:pPr marL="0" indent="0" algn="ctr" eaLnBrk="1" hangingPunct="1">
              <a:lnSpc>
                <a:spcPct val="90000"/>
              </a:lnSpc>
              <a:buNone/>
            </a:pPr>
            <a:r>
              <a:rPr lang="en-US" sz="3600">
                <a:latin typeface="Arial" charset="0"/>
              </a:rPr>
              <a:t>We deserve to die for breaking the laws                 of the God of the universe!!!</a:t>
            </a:r>
          </a:p>
        </p:txBody>
      </p:sp>
      <p:pic>
        <p:nvPicPr>
          <p:cNvPr id="37892" name="Picture 4"/>
          <p:cNvPicPr>
            <a:picLocks noGrp="1" noChangeAspect="1" noChangeArrowheads="1"/>
          </p:cNvPicPr>
          <p:nvPr>
            <p:ph sz="half" idx="2"/>
          </p:nvPr>
        </p:nvPicPr>
        <p:blipFill>
          <a:blip r:embed="rId3" cstate="print"/>
          <a:srcRect/>
          <a:stretch>
            <a:fillRect/>
          </a:stretch>
        </p:blipFill>
        <p:spPr>
          <a:xfrm>
            <a:off x="5302251" y="2747963"/>
            <a:ext cx="2208213" cy="3524250"/>
          </a:xfrm>
          <a:noFill/>
        </p:spPr>
      </p:pic>
      <p:grpSp>
        <p:nvGrpSpPr>
          <p:cNvPr id="37893" name="Group 5"/>
          <p:cNvGrpSpPr>
            <a:grpSpLocks/>
          </p:cNvGrpSpPr>
          <p:nvPr/>
        </p:nvGrpSpPr>
        <p:grpSpPr bwMode="auto">
          <a:xfrm>
            <a:off x="7632700" y="2965450"/>
            <a:ext cx="2370138" cy="2630488"/>
            <a:chOff x="315" y="1133"/>
            <a:chExt cx="2547" cy="2790"/>
          </a:xfrm>
        </p:grpSpPr>
        <p:sp>
          <p:nvSpPr>
            <p:cNvPr id="37896" name="Rectangle 6"/>
            <p:cNvSpPr>
              <a:spLocks noChangeArrowheads="1"/>
            </p:cNvSpPr>
            <p:nvPr/>
          </p:nvSpPr>
          <p:spPr bwMode="auto">
            <a:xfrm>
              <a:off x="318" y="1133"/>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SIN</a:t>
              </a:r>
            </a:p>
          </p:txBody>
        </p:sp>
        <p:pic>
          <p:nvPicPr>
            <p:cNvPr id="37897" name="Picture 7" descr="SY01900_[1]"/>
            <p:cNvPicPr>
              <a:picLocks noChangeAspect="1" noChangeArrowheads="1"/>
            </p:cNvPicPr>
            <p:nvPr/>
          </p:nvPicPr>
          <p:blipFill>
            <a:blip r:embed="rId4" cstate="print"/>
            <a:srcRect/>
            <a:stretch>
              <a:fillRect/>
            </a:stretch>
          </p:blipFill>
          <p:spPr bwMode="auto">
            <a:xfrm>
              <a:off x="942" y="1744"/>
              <a:ext cx="1271" cy="1527"/>
            </a:xfrm>
            <a:prstGeom prst="rect">
              <a:avLst/>
            </a:prstGeom>
            <a:noFill/>
            <a:ln w="9525">
              <a:noFill/>
              <a:miter lim="800000"/>
              <a:headEnd/>
              <a:tailEnd/>
            </a:ln>
          </p:spPr>
        </p:pic>
        <p:sp>
          <p:nvSpPr>
            <p:cNvPr id="37898" name="Rectangle 8"/>
            <p:cNvSpPr>
              <a:spLocks noChangeArrowheads="1"/>
            </p:cNvSpPr>
            <p:nvPr/>
          </p:nvSpPr>
          <p:spPr bwMode="auto">
            <a:xfrm>
              <a:off x="315" y="3132"/>
              <a:ext cx="2544" cy="791"/>
            </a:xfrm>
            <a:prstGeom prst="rect">
              <a:avLst/>
            </a:prstGeom>
            <a:noFill/>
            <a:ln w="9525">
              <a:noFill/>
              <a:miter lim="800000"/>
              <a:headEnd/>
              <a:tailEnd/>
            </a:ln>
          </p:spPr>
          <p:txBody>
            <a:bodyPr/>
            <a:lstStyle/>
            <a:p>
              <a:pPr marL="342900" indent="-342900">
                <a:spcBef>
                  <a:spcPct val="20000"/>
                </a:spcBef>
              </a:pPr>
              <a:r>
                <a:rPr lang="en-US" sz="2800" b="1">
                  <a:solidFill>
                    <a:srgbClr val="FFFF66"/>
                  </a:solidFill>
                </a:rPr>
                <a:t>DEATH</a:t>
              </a:r>
            </a:p>
          </p:txBody>
        </p:sp>
      </p:grpSp>
      <p:pic>
        <p:nvPicPr>
          <p:cNvPr id="37894" name="Picture 9" descr="img_gavel"/>
          <p:cNvPicPr>
            <a:picLocks noChangeAspect="1" noChangeArrowheads="1"/>
          </p:cNvPicPr>
          <p:nvPr/>
        </p:nvPicPr>
        <p:blipFill>
          <a:blip r:embed="rId5" cstate="print"/>
          <a:srcRect/>
          <a:stretch>
            <a:fillRect/>
          </a:stretch>
        </p:blipFill>
        <p:spPr bwMode="auto">
          <a:xfrm>
            <a:off x="2233613" y="2736850"/>
            <a:ext cx="2424112" cy="2628900"/>
          </a:xfrm>
          <a:prstGeom prst="rect">
            <a:avLst/>
          </a:prstGeom>
          <a:noFill/>
          <a:ln w="9525">
            <a:noFill/>
            <a:miter lim="800000"/>
            <a:headEnd/>
            <a:tailEnd/>
          </a:ln>
        </p:spPr>
      </p:pic>
      <p:pic>
        <p:nvPicPr>
          <p:cNvPr id="37895" name="Picture 10" descr="img_deathcaption"/>
          <p:cNvPicPr>
            <a:picLocks noChangeAspect="1" noChangeArrowheads="1"/>
          </p:cNvPicPr>
          <p:nvPr/>
        </p:nvPicPr>
        <p:blipFill>
          <a:blip r:embed="rId6" cstate="print"/>
          <a:srcRect/>
          <a:stretch>
            <a:fillRect/>
          </a:stretch>
        </p:blipFill>
        <p:spPr bwMode="auto">
          <a:xfrm>
            <a:off x="2897188" y="2744788"/>
            <a:ext cx="1714500" cy="819150"/>
          </a:xfrm>
          <a:prstGeom prst="rect">
            <a:avLst/>
          </a:prstGeom>
          <a:noFill/>
          <a:ln w="9525">
            <a:noFill/>
            <a:miter lim="800000"/>
            <a:headEnd/>
            <a:tailEnd/>
          </a:ln>
        </p:spPr>
      </p:pic>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1580" y="1051560"/>
            <a:ext cx="9566910" cy="2674620"/>
          </a:xfrm>
        </p:spPr>
        <p:txBody>
          <a:bodyPr/>
          <a:lstStyle/>
          <a:p>
            <a:pPr algn="ctr"/>
            <a:r>
              <a:rPr lang="en-US" sz="6000" b="1" dirty="0"/>
              <a:t>Here Is The Good News!</a:t>
            </a:r>
          </a:p>
        </p:txBody>
      </p:sp>
      <p:sp>
        <p:nvSpPr>
          <p:cNvPr id="5" name="Subtitle 4"/>
          <p:cNvSpPr>
            <a:spLocks noGrp="1"/>
          </p:cNvSpPr>
          <p:nvPr>
            <p:ph type="subTitle" idx="1"/>
          </p:nvPr>
        </p:nvSpPr>
        <p:spPr/>
        <p:txBody>
          <a:bodyPr/>
          <a:lstStyle/>
          <a:p>
            <a:r>
              <a:rPr lang="en-US" b="1" i="1" dirty="0"/>
              <a:t>The Gospel of Jesus Christ</a:t>
            </a:r>
          </a:p>
        </p:txBody>
      </p:sp>
    </p:spTree>
    <p:extLst>
      <p:ext uri="{BB962C8B-B14F-4D97-AF65-F5344CB8AC3E}">
        <p14:creationId xmlns:p14="http://schemas.microsoft.com/office/powerpoint/2010/main" val="132212834"/>
      </p:ext>
    </p:extLst>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5127625" y="2886075"/>
            <a:ext cx="5105400" cy="3416320"/>
          </a:xfrm>
          <a:prstGeom prst="rect">
            <a:avLst/>
          </a:prstGeom>
          <a:solidFill>
            <a:srgbClr val="0000FF"/>
          </a:solidFill>
          <a:ln w="9525">
            <a:miter lim="800000"/>
            <a:headEnd/>
            <a:tailEnd/>
          </a:ln>
          <a:scene3d>
            <a:camera prst="legacyPerspectiveTopRight"/>
            <a:lightRig rig="legacyFlat3" dir="b"/>
          </a:scene3d>
          <a:sp3d extrusionH="1801800" prstMaterial="legacyMatte">
            <a:bevelT w="13500" h="13500" prst="angle"/>
            <a:bevelB w="13500" h="13500" prst="angle"/>
            <a:extrusionClr>
              <a:srgbClr val="0000FF"/>
            </a:extrusionClr>
          </a:sp3d>
        </p:spPr>
        <p:txBody>
          <a:bodyPr>
            <a:spAutoFit/>
            <a:flatTx/>
          </a:bodyPr>
          <a:lstStyle/>
          <a:p>
            <a:pPr algn="r" eaLnBrk="0" hangingPunct="0">
              <a:lnSpc>
                <a:spcPct val="90000"/>
              </a:lnSpc>
              <a:spcBef>
                <a:spcPct val="50000"/>
              </a:spcBef>
            </a:pPr>
            <a:r>
              <a:rPr lang="en-US" sz="6000">
                <a:solidFill>
                  <a:schemeClr val="bg1"/>
                </a:solidFill>
                <a:latin typeface="Arial Black" pitchFamily="34" charset="0"/>
              </a:rPr>
              <a:t>that </a:t>
            </a:r>
            <a:r>
              <a:rPr lang="en-US" sz="6000" u="sng">
                <a:solidFill>
                  <a:schemeClr val="bg1"/>
                </a:solidFill>
                <a:latin typeface="Arial Black" pitchFamily="34" charset="0"/>
              </a:rPr>
              <a:t>takes away</a:t>
            </a:r>
            <a:r>
              <a:rPr lang="en-US" sz="6000">
                <a:solidFill>
                  <a:schemeClr val="bg1"/>
                </a:solidFill>
                <a:latin typeface="Arial Black" pitchFamily="34" charset="0"/>
              </a:rPr>
              <a:t> the sin of the world”</a:t>
            </a:r>
            <a:r>
              <a:rPr lang="en-US" sz="2400">
                <a:solidFill>
                  <a:schemeClr val="bg1"/>
                </a:solidFill>
                <a:latin typeface="Arial Black" pitchFamily="34" charset="0"/>
              </a:rPr>
              <a:t> </a:t>
            </a:r>
          </a:p>
        </p:txBody>
      </p:sp>
      <p:grpSp>
        <p:nvGrpSpPr>
          <p:cNvPr id="2" name="Group 3"/>
          <p:cNvGrpSpPr>
            <a:grpSpLocks/>
          </p:cNvGrpSpPr>
          <p:nvPr/>
        </p:nvGrpSpPr>
        <p:grpSpPr bwMode="auto">
          <a:xfrm>
            <a:off x="2012951" y="3795714"/>
            <a:ext cx="2892425" cy="2319337"/>
            <a:chOff x="2738" y="3406"/>
            <a:chExt cx="651" cy="522"/>
          </a:xfrm>
        </p:grpSpPr>
        <p:sp>
          <p:nvSpPr>
            <p:cNvPr id="64520" name="Freeform 4"/>
            <p:cNvSpPr>
              <a:spLocks/>
            </p:cNvSpPr>
            <p:nvPr/>
          </p:nvSpPr>
          <p:spPr bwMode="auto">
            <a:xfrm>
              <a:off x="2756" y="3853"/>
              <a:ext cx="123" cy="40"/>
            </a:xfrm>
            <a:custGeom>
              <a:avLst/>
              <a:gdLst>
                <a:gd name="T0" fmla="*/ 0 w 123"/>
                <a:gd name="T1" fmla="*/ 38 h 40"/>
                <a:gd name="T2" fmla="*/ 3 w 123"/>
                <a:gd name="T3" fmla="*/ 36 h 40"/>
                <a:gd name="T4" fmla="*/ 13 w 123"/>
                <a:gd name="T5" fmla="*/ 31 h 40"/>
                <a:gd name="T6" fmla="*/ 28 w 123"/>
                <a:gd name="T7" fmla="*/ 25 h 40"/>
                <a:gd name="T8" fmla="*/ 46 w 123"/>
                <a:gd name="T9" fmla="*/ 18 h 40"/>
                <a:gd name="T10" fmla="*/ 66 w 123"/>
                <a:gd name="T11" fmla="*/ 11 h 40"/>
                <a:gd name="T12" fmla="*/ 85 w 123"/>
                <a:gd name="T13" fmla="*/ 5 h 40"/>
                <a:gd name="T14" fmla="*/ 103 w 123"/>
                <a:gd name="T15" fmla="*/ 2 h 40"/>
                <a:gd name="T16" fmla="*/ 116 w 123"/>
                <a:gd name="T17" fmla="*/ 0 h 40"/>
                <a:gd name="T18" fmla="*/ 123 w 123"/>
                <a:gd name="T19" fmla="*/ 24 h 40"/>
                <a:gd name="T20" fmla="*/ 107 w 123"/>
                <a:gd name="T21" fmla="*/ 21 h 40"/>
                <a:gd name="T22" fmla="*/ 89 w 123"/>
                <a:gd name="T23" fmla="*/ 21 h 40"/>
                <a:gd name="T24" fmla="*/ 68 w 123"/>
                <a:gd name="T25" fmla="*/ 25 h 40"/>
                <a:gd name="T26" fmla="*/ 49 w 123"/>
                <a:gd name="T27" fmla="*/ 29 h 40"/>
                <a:gd name="T28" fmla="*/ 29 w 123"/>
                <a:gd name="T29" fmla="*/ 33 h 40"/>
                <a:gd name="T30" fmla="*/ 14 w 123"/>
                <a:gd name="T31" fmla="*/ 37 h 40"/>
                <a:gd name="T32" fmla="*/ 3 w 123"/>
                <a:gd name="T33" fmla="*/ 40 h 40"/>
                <a:gd name="T34" fmla="*/ 0 w 123"/>
                <a:gd name="T35" fmla="*/ 38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3"/>
                <a:gd name="T55" fmla="*/ 0 h 40"/>
                <a:gd name="T56" fmla="*/ 123 w 123"/>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3" h="40">
                  <a:moveTo>
                    <a:pt x="0" y="38"/>
                  </a:moveTo>
                  <a:lnTo>
                    <a:pt x="3" y="36"/>
                  </a:lnTo>
                  <a:lnTo>
                    <a:pt x="13" y="31"/>
                  </a:lnTo>
                  <a:lnTo>
                    <a:pt x="28" y="25"/>
                  </a:lnTo>
                  <a:lnTo>
                    <a:pt x="46" y="18"/>
                  </a:lnTo>
                  <a:lnTo>
                    <a:pt x="66" y="11"/>
                  </a:lnTo>
                  <a:lnTo>
                    <a:pt x="85" y="5"/>
                  </a:lnTo>
                  <a:lnTo>
                    <a:pt x="103" y="2"/>
                  </a:lnTo>
                  <a:lnTo>
                    <a:pt x="116" y="0"/>
                  </a:lnTo>
                  <a:lnTo>
                    <a:pt x="123" y="24"/>
                  </a:lnTo>
                  <a:lnTo>
                    <a:pt x="107" y="21"/>
                  </a:lnTo>
                  <a:lnTo>
                    <a:pt x="89" y="21"/>
                  </a:lnTo>
                  <a:lnTo>
                    <a:pt x="68" y="25"/>
                  </a:lnTo>
                  <a:lnTo>
                    <a:pt x="49" y="29"/>
                  </a:lnTo>
                  <a:lnTo>
                    <a:pt x="29" y="33"/>
                  </a:lnTo>
                  <a:lnTo>
                    <a:pt x="14" y="37"/>
                  </a:lnTo>
                  <a:lnTo>
                    <a:pt x="3" y="40"/>
                  </a:lnTo>
                  <a:lnTo>
                    <a:pt x="0" y="38"/>
                  </a:lnTo>
                  <a:close/>
                </a:path>
              </a:pathLst>
            </a:custGeom>
            <a:solidFill>
              <a:srgbClr val="000000"/>
            </a:solidFill>
            <a:ln w="9525">
              <a:noFill/>
              <a:round/>
              <a:headEnd/>
              <a:tailEnd/>
            </a:ln>
          </p:spPr>
          <p:txBody>
            <a:bodyPr/>
            <a:lstStyle/>
            <a:p>
              <a:endParaRPr lang="en-US"/>
            </a:p>
          </p:txBody>
        </p:sp>
        <p:sp>
          <p:nvSpPr>
            <p:cNvPr id="64521" name="Freeform 5"/>
            <p:cNvSpPr>
              <a:spLocks/>
            </p:cNvSpPr>
            <p:nvPr/>
          </p:nvSpPr>
          <p:spPr bwMode="auto">
            <a:xfrm>
              <a:off x="2738" y="3877"/>
              <a:ext cx="163" cy="51"/>
            </a:xfrm>
            <a:custGeom>
              <a:avLst/>
              <a:gdLst>
                <a:gd name="T0" fmla="*/ 0 w 163"/>
                <a:gd name="T1" fmla="*/ 51 h 51"/>
                <a:gd name="T2" fmla="*/ 5 w 163"/>
                <a:gd name="T3" fmla="*/ 47 h 51"/>
                <a:gd name="T4" fmla="*/ 20 w 163"/>
                <a:gd name="T5" fmla="*/ 41 h 51"/>
                <a:gd name="T6" fmla="*/ 42 w 163"/>
                <a:gd name="T7" fmla="*/ 33 h 51"/>
                <a:gd name="T8" fmla="*/ 69 w 163"/>
                <a:gd name="T9" fmla="*/ 24 h 51"/>
                <a:gd name="T10" fmla="*/ 95 w 163"/>
                <a:gd name="T11" fmla="*/ 16 h 51"/>
                <a:gd name="T12" fmla="*/ 121 w 163"/>
                <a:gd name="T13" fmla="*/ 7 h 51"/>
                <a:gd name="T14" fmla="*/ 140 w 163"/>
                <a:gd name="T15" fmla="*/ 2 h 51"/>
                <a:gd name="T16" fmla="*/ 151 w 163"/>
                <a:gd name="T17" fmla="*/ 0 h 51"/>
                <a:gd name="T18" fmla="*/ 155 w 163"/>
                <a:gd name="T19" fmla="*/ 3 h 51"/>
                <a:gd name="T20" fmla="*/ 157 w 163"/>
                <a:gd name="T21" fmla="*/ 7 h 51"/>
                <a:gd name="T22" fmla="*/ 161 w 163"/>
                <a:gd name="T23" fmla="*/ 12 h 51"/>
                <a:gd name="T24" fmla="*/ 163 w 163"/>
                <a:gd name="T25" fmla="*/ 16 h 51"/>
                <a:gd name="T26" fmla="*/ 149 w 163"/>
                <a:gd name="T27" fmla="*/ 17 h 51"/>
                <a:gd name="T28" fmla="*/ 127 w 163"/>
                <a:gd name="T29" fmla="*/ 22 h 51"/>
                <a:gd name="T30" fmla="*/ 100 w 163"/>
                <a:gd name="T31" fmla="*/ 28 h 51"/>
                <a:gd name="T32" fmla="*/ 72 w 163"/>
                <a:gd name="T33" fmla="*/ 35 h 51"/>
                <a:gd name="T34" fmla="*/ 45 w 163"/>
                <a:gd name="T35" fmla="*/ 43 h 51"/>
                <a:gd name="T36" fmla="*/ 23 w 163"/>
                <a:gd name="T37" fmla="*/ 49 h 51"/>
                <a:gd name="T38" fmla="*/ 7 w 163"/>
                <a:gd name="T39" fmla="*/ 51 h 51"/>
                <a:gd name="T40" fmla="*/ 0 w 163"/>
                <a:gd name="T41" fmla="*/ 51 h 5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63"/>
                <a:gd name="T64" fmla="*/ 0 h 51"/>
                <a:gd name="T65" fmla="*/ 163 w 163"/>
                <a:gd name="T66" fmla="*/ 51 h 5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63" h="51">
                  <a:moveTo>
                    <a:pt x="0" y="51"/>
                  </a:moveTo>
                  <a:lnTo>
                    <a:pt x="5" y="47"/>
                  </a:lnTo>
                  <a:lnTo>
                    <a:pt x="20" y="41"/>
                  </a:lnTo>
                  <a:lnTo>
                    <a:pt x="42" y="33"/>
                  </a:lnTo>
                  <a:lnTo>
                    <a:pt x="69" y="24"/>
                  </a:lnTo>
                  <a:lnTo>
                    <a:pt x="95" y="16"/>
                  </a:lnTo>
                  <a:lnTo>
                    <a:pt x="121" y="7"/>
                  </a:lnTo>
                  <a:lnTo>
                    <a:pt x="140" y="2"/>
                  </a:lnTo>
                  <a:lnTo>
                    <a:pt x="151" y="0"/>
                  </a:lnTo>
                  <a:lnTo>
                    <a:pt x="155" y="3"/>
                  </a:lnTo>
                  <a:lnTo>
                    <a:pt x="157" y="7"/>
                  </a:lnTo>
                  <a:lnTo>
                    <a:pt x="161" y="12"/>
                  </a:lnTo>
                  <a:lnTo>
                    <a:pt x="163" y="16"/>
                  </a:lnTo>
                  <a:lnTo>
                    <a:pt x="149" y="17"/>
                  </a:lnTo>
                  <a:lnTo>
                    <a:pt x="127" y="22"/>
                  </a:lnTo>
                  <a:lnTo>
                    <a:pt x="100" y="28"/>
                  </a:lnTo>
                  <a:lnTo>
                    <a:pt x="72" y="35"/>
                  </a:lnTo>
                  <a:lnTo>
                    <a:pt x="45" y="43"/>
                  </a:lnTo>
                  <a:lnTo>
                    <a:pt x="23" y="49"/>
                  </a:lnTo>
                  <a:lnTo>
                    <a:pt x="7" y="51"/>
                  </a:lnTo>
                  <a:lnTo>
                    <a:pt x="0" y="51"/>
                  </a:lnTo>
                  <a:close/>
                </a:path>
              </a:pathLst>
            </a:custGeom>
            <a:solidFill>
              <a:srgbClr val="000000"/>
            </a:solidFill>
            <a:ln w="9525">
              <a:noFill/>
              <a:round/>
              <a:headEnd/>
              <a:tailEnd/>
            </a:ln>
          </p:spPr>
          <p:txBody>
            <a:bodyPr/>
            <a:lstStyle/>
            <a:p>
              <a:endParaRPr lang="en-US"/>
            </a:p>
          </p:txBody>
        </p:sp>
        <p:sp>
          <p:nvSpPr>
            <p:cNvPr id="64522" name="Freeform 6"/>
            <p:cNvSpPr>
              <a:spLocks/>
            </p:cNvSpPr>
            <p:nvPr/>
          </p:nvSpPr>
          <p:spPr bwMode="auto">
            <a:xfrm>
              <a:off x="3254" y="3659"/>
              <a:ext cx="135" cy="46"/>
            </a:xfrm>
            <a:custGeom>
              <a:avLst/>
              <a:gdLst>
                <a:gd name="T0" fmla="*/ 0 w 135"/>
                <a:gd name="T1" fmla="*/ 46 h 46"/>
                <a:gd name="T2" fmla="*/ 5 w 135"/>
                <a:gd name="T3" fmla="*/ 42 h 46"/>
                <a:gd name="T4" fmla="*/ 17 w 135"/>
                <a:gd name="T5" fmla="*/ 36 h 46"/>
                <a:gd name="T6" fmla="*/ 36 w 135"/>
                <a:gd name="T7" fmla="*/ 29 h 46"/>
                <a:gd name="T8" fmla="*/ 58 w 135"/>
                <a:gd name="T9" fmla="*/ 22 h 46"/>
                <a:gd name="T10" fmla="*/ 80 w 135"/>
                <a:gd name="T11" fmla="*/ 14 h 46"/>
                <a:gd name="T12" fmla="*/ 101 w 135"/>
                <a:gd name="T13" fmla="*/ 7 h 46"/>
                <a:gd name="T14" fmla="*/ 118 w 135"/>
                <a:gd name="T15" fmla="*/ 2 h 46"/>
                <a:gd name="T16" fmla="*/ 129 w 135"/>
                <a:gd name="T17" fmla="*/ 0 h 46"/>
                <a:gd name="T18" fmla="*/ 135 w 135"/>
                <a:gd name="T19" fmla="*/ 12 h 46"/>
                <a:gd name="T20" fmla="*/ 125 w 135"/>
                <a:gd name="T21" fmla="*/ 14 h 46"/>
                <a:gd name="T22" fmla="*/ 109 w 135"/>
                <a:gd name="T23" fmla="*/ 18 h 46"/>
                <a:gd name="T24" fmla="*/ 88 w 135"/>
                <a:gd name="T25" fmla="*/ 24 h 46"/>
                <a:gd name="T26" fmla="*/ 68 w 135"/>
                <a:gd name="T27" fmla="*/ 29 h 46"/>
                <a:gd name="T28" fmla="*/ 46 w 135"/>
                <a:gd name="T29" fmla="*/ 35 h 46"/>
                <a:gd name="T30" fmla="*/ 26 w 135"/>
                <a:gd name="T31" fmla="*/ 40 h 46"/>
                <a:gd name="T32" fmla="*/ 10 w 135"/>
                <a:gd name="T33" fmla="*/ 44 h 46"/>
                <a:gd name="T34" fmla="*/ 0 w 135"/>
                <a:gd name="T35" fmla="*/ 46 h 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5"/>
                <a:gd name="T55" fmla="*/ 0 h 46"/>
                <a:gd name="T56" fmla="*/ 135 w 135"/>
                <a:gd name="T57" fmla="*/ 46 h 4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5" h="46">
                  <a:moveTo>
                    <a:pt x="0" y="46"/>
                  </a:moveTo>
                  <a:lnTo>
                    <a:pt x="5" y="42"/>
                  </a:lnTo>
                  <a:lnTo>
                    <a:pt x="17" y="36"/>
                  </a:lnTo>
                  <a:lnTo>
                    <a:pt x="36" y="29"/>
                  </a:lnTo>
                  <a:lnTo>
                    <a:pt x="58" y="22"/>
                  </a:lnTo>
                  <a:lnTo>
                    <a:pt x="80" y="14"/>
                  </a:lnTo>
                  <a:lnTo>
                    <a:pt x="101" y="7"/>
                  </a:lnTo>
                  <a:lnTo>
                    <a:pt x="118" y="2"/>
                  </a:lnTo>
                  <a:lnTo>
                    <a:pt x="129" y="0"/>
                  </a:lnTo>
                  <a:lnTo>
                    <a:pt x="135" y="12"/>
                  </a:lnTo>
                  <a:lnTo>
                    <a:pt x="125" y="14"/>
                  </a:lnTo>
                  <a:lnTo>
                    <a:pt x="109" y="18"/>
                  </a:lnTo>
                  <a:lnTo>
                    <a:pt x="88" y="24"/>
                  </a:lnTo>
                  <a:lnTo>
                    <a:pt x="68" y="29"/>
                  </a:lnTo>
                  <a:lnTo>
                    <a:pt x="46" y="35"/>
                  </a:lnTo>
                  <a:lnTo>
                    <a:pt x="26" y="40"/>
                  </a:lnTo>
                  <a:lnTo>
                    <a:pt x="10" y="44"/>
                  </a:lnTo>
                  <a:lnTo>
                    <a:pt x="0" y="46"/>
                  </a:lnTo>
                  <a:close/>
                </a:path>
              </a:pathLst>
            </a:custGeom>
            <a:solidFill>
              <a:srgbClr val="000000"/>
            </a:solidFill>
            <a:ln w="9525">
              <a:noFill/>
              <a:round/>
              <a:headEnd/>
              <a:tailEnd/>
            </a:ln>
          </p:spPr>
          <p:txBody>
            <a:bodyPr/>
            <a:lstStyle/>
            <a:p>
              <a:endParaRPr lang="en-US"/>
            </a:p>
          </p:txBody>
        </p:sp>
        <p:sp>
          <p:nvSpPr>
            <p:cNvPr id="64523" name="Freeform 7"/>
            <p:cNvSpPr>
              <a:spLocks/>
            </p:cNvSpPr>
            <p:nvPr/>
          </p:nvSpPr>
          <p:spPr bwMode="auto">
            <a:xfrm>
              <a:off x="2857" y="3406"/>
              <a:ext cx="435" cy="468"/>
            </a:xfrm>
            <a:custGeom>
              <a:avLst/>
              <a:gdLst>
                <a:gd name="T0" fmla="*/ 2 w 435"/>
                <a:gd name="T1" fmla="*/ 370 h 468"/>
                <a:gd name="T2" fmla="*/ 30 w 435"/>
                <a:gd name="T3" fmla="*/ 288 h 468"/>
                <a:gd name="T4" fmla="*/ 8 w 435"/>
                <a:gd name="T5" fmla="*/ 262 h 468"/>
                <a:gd name="T6" fmla="*/ 0 w 435"/>
                <a:gd name="T7" fmla="*/ 206 h 468"/>
                <a:gd name="T8" fmla="*/ 25 w 435"/>
                <a:gd name="T9" fmla="*/ 162 h 468"/>
                <a:gd name="T10" fmla="*/ 47 w 435"/>
                <a:gd name="T11" fmla="*/ 136 h 468"/>
                <a:gd name="T12" fmla="*/ 75 w 435"/>
                <a:gd name="T13" fmla="*/ 130 h 468"/>
                <a:gd name="T14" fmla="*/ 114 w 435"/>
                <a:gd name="T15" fmla="*/ 123 h 468"/>
                <a:gd name="T16" fmla="*/ 145 w 435"/>
                <a:gd name="T17" fmla="*/ 117 h 468"/>
                <a:gd name="T18" fmla="*/ 168 w 435"/>
                <a:gd name="T19" fmla="*/ 117 h 468"/>
                <a:gd name="T20" fmla="*/ 198 w 435"/>
                <a:gd name="T21" fmla="*/ 115 h 468"/>
                <a:gd name="T22" fmla="*/ 223 w 435"/>
                <a:gd name="T23" fmla="*/ 104 h 468"/>
                <a:gd name="T24" fmla="*/ 255 w 435"/>
                <a:gd name="T25" fmla="*/ 107 h 468"/>
                <a:gd name="T26" fmla="*/ 244 w 435"/>
                <a:gd name="T27" fmla="*/ 53 h 468"/>
                <a:gd name="T28" fmla="*/ 226 w 435"/>
                <a:gd name="T29" fmla="*/ 26 h 468"/>
                <a:gd name="T30" fmla="*/ 271 w 435"/>
                <a:gd name="T31" fmla="*/ 11 h 468"/>
                <a:gd name="T32" fmla="*/ 292 w 435"/>
                <a:gd name="T33" fmla="*/ 10 h 468"/>
                <a:gd name="T34" fmla="*/ 321 w 435"/>
                <a:gd name="T35" fmla="*/ 8 h 468"/>
                <a:gd name="T36" fmla="*/ 353 w 435"/>
                <a:gd name="T37" fmla="*/ 3 h 468"/>
                <a:gd name="T38" fmla="*/ 387 w 435"/>
                <a:gd name="T39" fmla="*/ 15 h 468"/>
                <a:gd name="T40" fmla="*/ 413 w 435"/>
                <a:gd name="T41" fmla="*/ 25 h 468"/>
                <a:gd name="T42" fmla="*/ 435 w 435"/>
                <a:gd name="T43" fmla="*/ 50 h 468"/>
                <a:gd name="T44" fmla="*/ 417 w 435"/>
                <a:gd name="T45" fmla="*/ 90 h 468"/>
                <a:gd name="T46" fmla="*/ 391 w 435"/>
                <a:gd name="T47" fmla="*/ 106 h 468"/>
                <a:gd name="T48" fmla="*/ 371 w 435"/>
                <a:gd name="T49" fmla="*/ 146 h 468"/>
                <a:gd name="T50" fmla="*/ 379 w 435"/>
                <a:gd name="T51" fmla="*/ 168 h 468"/>
                <a:gd name="T52" fmla="*/ 373 w 435"/>
                <a:gd name="T53" fmla="*/ 200 h 468"/>
                <a:gd name="T54" fmla="*/ 362 w 435"/>
                <a:gd name="T55" fmla="*/ 237 h 468"/>
                <a:gd name="T56" fmla="*/ 359 w 435"/>
                <a:gd name="T57" fmla="*/ 272 h 468"/>
                <a:gd name="T58" fmla="*/ 327 w 435"/>
                <a:gd name="T59" fmla="*/ 313 h 468"/>
                <a:gd name="T60" fmla="*/ 327 w 435"/>
                <a:gd name="T61" fmla="*/ 371 h 468"/>
                <a:gd name="T62" fmla="*/ 345 w 435"/>
                <a:gd name="T63" fmla="*/ 433 h 468"/>
                <a:gd name="T64" fmla="*/ 331 w 435"/>
                <a:gd name="T65" fmla="*/ 452 h 468"/>
                <a:gd name="T66" fmla="*/ 297 w 435"/>
                <a:gd name="T67" fmla="*/ 444 h 468"/>
                <a:gd name="T68" fmla="*/ 272 w 435"/>
                <a:gd name="T69" fmla="*/ 424 h 468"/>
                <a:gd name="T70" fmla="*/ 253 w 435"/>
                <a:gd name="T71" fmla="*/ 406 h 468"/>
                <a:gd name="T72" fmla="*/ 242 w 435"/>
                <a:gd name="T73" fmla="*/ 391 h 468"/>
                <a:gd name="T74" fmla="*/ 254 w 435"/>
                <a:gd name="T75" fmla="*/ 370 h 468"/>
                <a:gd name="T76" fmla="*/ 228 w 435"/>
                <a:gd name="T77" fmla="*/ 310 h 468"/>
                <a:gd name="T78" fmla="*/ 207 w 435"/>
                <a:gd name="T79" fmla="*/ 314 h 468"/>
                <a:gd name="T80" fmla="*/ 190 w 435"/>
                <a:gd name="T81" fmla="*/ 322 h 468"/>
                <a:gd name="T82" fmla="*/ 169 w 435"/>
                <a:gd name="T83" fmla="*/ 316 h 468"/>
                <a:gd name="T84" fmla="*/ 150 w 435"/>
                <a:gd name="T85" fmla="*/ 382 h 468"/>
                <a:gd name="T86" fmla="*/ 174 w 435"/>
                <a:gd name="T87" fmla="*/ 427 h 468"/>
                <a:gd name="T88" fmla="*/ 185 w 435"/>
                <a:gd name="T89" fmla="*/ 455 h 468"/>
                <a:gd name="T90" fmla="*/ 156 w 435"/>
                <a:gd name="T91" fmla="*/ 467 h 468"/>
                <a:gd name="T92" fmla="*/ 126 w 435"/>
                <a:gd name="T93" fmla="*/ 461 h 468"/>
                <a:gd name="T94" fmla="*/ 112 w 435"/>
                <a:gd name="T95" fmla="*/ 444 h 468"/>
                <a:gd name="T96" fmla="*/ 100 w 435"/>
                <a:gd name="T97" fmla="*/ 417 h 468"/>
                <a:gd name="T98" fmla="*/ 74 w 435"/>
                <a:gd name="T99" fmla="*/ 379 h 468"/>
                <a:gd name="T100" fmla="*/ 69 w 435"/>
                <a:gd name="T101" fmla="*/ 369 h 468"/>
                <a:gd name="T102" fmla="*/ 64 w 435"/>
                <a:gd name="T103" fmla="*/ 395 h 468"/>
                <a:gd name="T104" fmla="*/ 73 w 435"/>
                <a:gd name="T105" fmla="*/ 420 h 468"/>
                <a:gd name="T106" fmla="*/ 79 w 435"/>
                <a:gd name="T107" fmla="*/ 445 h 468"/>
                <a:gd name="T108" fmla="*/ 47 w 435"/>
                <a:gd name="T109" fmla="*/ 444 h 46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35"/>
                <a:gd name="T166" fmla="*/ 0 h 468"/>
                <a:gd name="T167" fmla="*/ 435 w 435"/>
                <a:gd name="T168" fmla="*/ 468 h 46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35" h="468">
                  <a:moveTo>
                    <a:pt x="32" y="442"/>
                  </a:moveTo>
                  <a:lnTo>
                    <a:pt x="30" y="431"/>
                  </a:lnTo>
                  <a:lnTo>
                    <a:pt x="22" y="411"/>
                  </a:lnTo>
                  <a:lnTo>
                    <a:pt x="13" y="387"/>
                  </a:lnTo>
                  <a:lnTo>
                    <a:pt x="2" y="370"/>
                  </a:lnTo>
                  <a:lnTo>
                    <a:pt x="8" y="353"/>
                  </a:lnTo>
                  <a:lnTo>
                    <a:pt x="17" y="331"/>
                  </a:lnTo>
                  <a:lnTo>
                    <a:pt x="27" y="311"/>
                  </a:lnTo>
                  <a:lnTo>
                    <a:pt x="35" y="297"/>
                  </a:lnTo>
                  <a:lnTo>
                    <a:pt x="30" y="288"/>
                  </a:lnTo>
                  <a:lnTo>
                    <a:pt x="22" y="278"/>
                  </a:lnTo>
                  <a:lnTo>
                    <a:pt x="17" y="269"/>
                  </a:lnTo>
                  <a:lnTo>
                    <a:pt x="15" y="260"/>
                  </a:lnTo>
                  <a:lnTo>
                    <a:pt x="11" y="261"/>
                  </a:lnTo>
                  <a:lnTo>
                    <a:pt x="8" y="262"/>
                  </a:lnTo>
                  <a:lnTo>
                    <a:pt x="5" y="265"/>
                  </a:lnTo>
                  <a:lnTo>
                    <a:pt x="4" y="267"/>
                  </a:lnTo>
                  <a:lnTo>
                    <a:pt x="2" y="248"/>
                  </a:lnTo>
                  <a:lnTo>
                    <a:pt x="0" y="226"/>
                  </a:lnTo>
                  <a:lnTo>
                    <a:pt x="0" y="206"/>
                  </a:lnTo>
                  <a:lnTo>
                    <a:pt x="4" y="193"/>
                  </a:lnTo>
                  <a:lnTo>
                    <a:pt x="8" y="186"/>
                  </a:lnTo>
                  <a:lnTo>
                    <a:pt x="13" y="179"/>
                  </a:lnTo>
                  <a:lnTo>
                    <a:pt x="19" y="171"/>
                  </a:lnTo>
                  <a:lnTo>
                    <a:pt x="25" y="162"/>
                  </a:lnTo>
                  <a:lnTo>
                    <a:pt x="31" y="155"/>
                  </a:lnTo>
                  <a:lnTo>
                    <a:pt x="36" y="147"/>
                  </a:lnTo>
                  <a:lnTo>
                    <a:pt x="41" y="141"/>
                  </a:lnTo>
                  <a:lnTo>
                    <a:pt x="43" y="139"/>
                  </a:lnTo>
                  <a:lnTo>
                    <a:pt x="47" y="136"/>
                  </a:lnTo>
                  <a:lnTo>
                    <a:pt x="53" y="135"/>
                  </a:lnTo>
                  <a:lnTo>
                    <a:pt x="58" y="135"/>
                  </a:lnTo>
                  <a:lnTo>
                    <a:pt x="62" y="135"/>
                  </a:lnTo>
                  <a:lnTo>
                    <a:pt x="68" y="133"/>
                  </a:lnTo>
                  <a:lnTo>
                    <a:pt x="75" y="130"/>
                  </a:lnTo>
                  <a:lnTo>
                    <a:pt x="82" y="129"/>
                  </a:lnTo>
                  <a:lnTo>
                    <a:pt x="91" y="134"/>
                  </a:lnTo>
                  <a:lnTo>
                    <a:pt x="101" y="130"/>
                  </a:lnTo>
                  <a:lnTo>
                    <a:pt x="108" y="126"/>
                  </a:lnTo>
                  <a:lnTo>
                    <a:pt x="114" y="123"/>
                  </a:lnTo>
                  <a:lnTo>
                    <a:pt x="118" y="120"/>
                  </a:lnTo>
                  <a:lnTo>
                    <a:pt x="124" y="119"/>
                  </a:lnTo>
                  <a:lnTo>
                    <a:pt x="133" y="118"/>
                  </a:lnTo>
                  <a:lnTo>
                    <a:pt x="140" y="117"/>
                  </a:lnTo>
                  <a:lnTo>
                    <a:pt x="145" y="117"/>
                  </a:lnTo>
                  <a:lnTo>
                    <a:pt x="149" y="118"/>
                  </a:lnTo>
                  <a:lnTo>
                    <a:pt x="151" y="118"/>
                  </a:lnTo>
                  <a:lnTo>
                    <a:pt x="153" y="119"/>
                  </a:lnTo>
                  <a:lnTo>
                    <a:pt x="158" y="120"/>
                  </a:lnTo>
                  <a:lnTo>
                    <a:pt x="168" y="117"/>
                  </a:lnTo>
                  <a:lnTo>
                    <a:pt x="175" y="114"/>
                  </a:lnTo>
                  <a:lnTo>
                    <a:pt x="179" y="112"/>
                  </a:lnTo>
                  <a:lnTo>
                    <a:pt x="184" y="112"/>
                  </a:lnTo>
                  <a:lnTo>
                    <a:pt x="189" y="113"/>
                  </a:lnTo>
                  <a:lnTo>
                    <a:pt x="198" y="115"/>
                  </a:lnTo>
                  <a:lnTo>
                    <a:pt x="205" y="117"/>
                  </a:lnTo>
                  <a:lnTo>
                    <a:pt x="210" y="117"/>
                  </a:lnTo>
                  <a:lnTo>
                    <a:pt x="213" y="114"/>
                  </a:lnTo>
                  <a:lnTo>
                    <a:pt x="218" y="109"/>
                  </a:lnTo>
                  <a:lnTo>
                    <a:pt x="223" y="104"/>
                  </a:lnTo>
                  <a:lnTo>
                    <a:pt x="227" y="102"/>
                  </a:lnTo>
                  <a:lnTo>
                    <a:pt x="233" y="102"/>
                  </a:lnTo>
                  <a:lnTo>
                    <a:pt x="242" y="103"/>
                  </a:lnTo>
                  <a:lnTo>
                    <a:pt x="249" y="104"/>
                  </a:lnTo>
                  <a:lnTo>
                    <a:pt x="255" y="107"/>
                  </a:lnTo>
                  <a:lnTo>
                    <a:pt x="255" y="96"/>
                  </a:lnTo>
                  <a:lnTo>
                    <a:pt x="255" y="82"/>
                  </a:lnTo>
                  <a:lnTo>
                    <a:pt x="254" y="69"/>
                  </a:lnTo>
                  <a:lnTo>
                    <a:pt x="254" y="59"/>
                  </a:lnTo>
                  <a:lnTo>
                    <a:pt x="244" y="53"/>
                  </a:lnTo>
                  <a:lnTo>
                    <a:pt x="233" y="44"/>
                  </a:lnTo>
                  <a:lnTo>
                    <a:pt x="222" y="37"/>
                  </a:lnTo>
                  <a:lnTo>
                    <a:pt x="218" y="31"/>
                  </a:lnTo>
                  <a:lnTo>
                    <a:pt x="221" y="28"/>
                  </a:lnTo>
                  <a:lnTo>
                    <a:pt x="226" y="26"/>
                  </a:lnTo>
                  <a:lnTo>
                    <a:pt x="234" y="22"/>
                  </a:lnTo>
                  <a:lnTo>
                    <a:pt x="244" y="19"/>
                  </a:lnTo>
                  <a:lnTo>
                    <a:pt x="254" y="16"/>
                  </a:lnTo>
                  <a:lnTo>
                    <a:pt x="264" y="13"/>
                  </a:lnTo>
                  <a:lnTo>
                    <a:pt x="271" y="11"/>
                  </a:lnTo>
                  <a:lnTo>
                    <a:pt x="275" y="10"/>
                  </a:lnTo>
                  <a:lnTo>
                    <a:pt x="277" y="10"/>
                  </a:lnTo>
                  <a:lnTo>
                    <a:pt x="282" y="10"/>
                  </a:lnTo>
                  <a:lnTo>
                    <a:pt x="287" y="10"/>
                  </a:lnTo>
                  <a:lnTo>
                    <a:pt x="292" y="10"/>
                  </a:lnTo>
                  <a:lnTo>
                    <a:pt x="297" y="10"/>
                  </a:lnTo>
                  <a:lnTo>
                    <a:pt x="303" y="10"/>
                  </a:lnTo>
                  <a:lnTo>
                    <a:pt x="308" y="11"/>
                  </a:lnTo>
                  <a:lnTo>
                    <a:pt x="311" y="11"/>
                  </a:lnTo>
                  <a:lnTo>
                    <a:pt x="321" y="8"/>
                  </a:lnTo>
                  <a:lnTo>
                    <a:pt x="331" y="4"/>
                  </a:lnTo>
                  <a:lnTo>
                    <a:pt x="340" y="1"/>
                  </a:lnTo>
                  <a:lnTo>
                    <a:pt x="345" y="0"/>
                  </a:lnTo>
                  <a:lnTo>
                    <a:pt x="348" y="1"/>
                  </a:lnTo>
                  <a:lnTo>
                    <a:pt x="353" y="3"/>
                  </a:lnTo>
                  <a:lnTo>
                    <a:pt x="360" y="5"/>
                  </a:lnTo>
                  <a:lnTo>
                    <a:pt x="368" y="8"/>
                  </a:lnTo>
                  <a:lnTo>
                    <a:pt x="375" y="10"/>
                  </a:lnTo>
                  <a:lnTo>
                    <a:pt x="383" y="13"/>
                  </a:lnTo>
                  <a:lnTo>
                    <a:pt x="387" y="15"/>
                  </a:lnTo>
                  <a:lnTo>
                    <a:pt x="390" y="15"/>
                  </a:lnTo>
                  <a:lnTo>
                    <a:pt x="395" y="16"/>
                  </a:lnTo>
                  <a:lnTo>
                    <a:pt x="401" y="17"/>
                  </a:lnTo>
                  <a:lnTo>
                    <a:pt x="407" y="21"/>
                  </a:lnTo>
                  <a:lnTo>
                    <a:pt x="413" y="25"/>
                  </a:lnTo>
                  <a:lnTo>
                    <a:pt x="418" y="28"/>
                  </a:lnTo>
                  <a:lnTo>
                    <a:pt x="425" y="33"/>
                  </a:lnTo>
                  <a:lnTo>
                    <a:pt x="430" y="37"/>
                  </a:lnTo>
                  <a:lnTo>
                    <a:pt x="434" y="41"/>
                  </a:lnTo>
                  <a:lnTo>
                    <a:pt x="435" y="50"/>
                  </a:lnTo>
                  <a:lnTo>
                    <a:pt x="435" y="64"/>
                  </a:lnTo>
                  <a:lnTo>
                    <a:pt x="435" y="75"/>
                  </a:lnTo>
                  <a:lnTo>
                    <a:pt x="434" y="84"/>
                  </a:lnTo>
                  <a:lnTo>
                    <a:pt x="425" y="86"/>
                  </a:lnTo>
                  <a:lnTo>
                    <a:pt x="417" y="90"/>
                  </a:lnTo>
                  <a:lnTo>
                    <a:pt x="411" y="92"/>
                  </a:lnTo>
                  <a:lnTo>
                    <a:pt x="405" y="96"/>
                  </a:lnTo>
                  <a:lnTo>
                    <a:pt x="398" y="99"/>
                  </a:lnTo>
                  <a:lnTo>
                    <a:pt x="395" y="103"/>
                  </a:lnTo>
                  <a:lnTo>
                    <a:pt x="391" y="106"/>
                  </a:lnTo>
                  <a:lnTo>
                    <a:pt x="389" y="108"/>
                  </a:lnTo>
                  <a:lnTo>
                    <a:pt x="385" y="115"/>
                  </a:lnTo>
                  <a:lnTo>
                    <a:pt x="381" y="126"/>
                  </a:lnTo>
                  <a:lnTo>
                    <a:pt x="376" y="137"/>
                  </a:lnTo>
                  <a:lnTo>
                    <a:pt x="371" y="146"/>
                  </a:lnTo>
                  <a:lnTo>
                    <a:pt x="375" y="151"/>
                  </a:lnTo>
                  <a:lnTo>
                    <a:pt x="378" y="156"/>
                  </a:lnTo>
                  <a:lnTo>
                    <a:pt x="380" y="161"/>
                  </a:lnTo>
                  <a:lnTo>
                    <a:pt x="380" y="164"/>
                  </a:lnTo>
                  <a:lnTo>
                    <a:pt x="379" y="168"/>
                  </a:lnTo>
                  <a:lnTo>
                    <a:pt x="376" y="173"/>
                  </a:lnTo>
                  <a:lnTo>
                    <a:pt x="373" y="178"/>
                  </a:lnTo>
                  <a:lnTo>
                    <a:pt x="371" y="182"/>
                  </a:lnTo>
                  <a:lnTo>
                    <a:pt x="371" y="189"/>
                  </a:lnTo>
                  <a:lnTo>
                    <a:pt x="373" y="200"/>
                  </a:lnTo>
                  <a:lnTo>
                    <a:pt x="374" y="211"/>
                  </a:lnTo>
                  <a:lnTo>
                    <a:pt x="374" y="220"/>
                  </a:lnTo>
                  <a:lnTo>
                    <a:pt x="371" y="226"/>
                  </a:lnTo>
                  <a:lnTo>
                    <a:pt x="367" y="232"/>
                  </a:lnTo>
                  <a:lnTo>
                    <a:pt x="362" y="237"/>
                  </a:lnTo>
                  <a:lnTo>
                    <a:pt x="359" y="242"/>
                  </a:lnTo>
                  <a:lnTo>
                    <a:pt x="359" y="248"/>
                  </a:lnTo>
                  <a:lnTo>
                    <a:pt x="360" y="258"/>
                  </a:lnTo>
                  <a:lnTo>
                    <a:pt x="360" y="266"/>
                  </a:lnTo>
                  <a:lnTo>
                    <a:pt x="359" y="272"/>
                  </a:lnTo>
                  <a:lnTo>
                    <a:pt x="354" y="278"/>
                  </a:lnTo>
                  <a:lnTo>
                    <a:pt x="346" y="288"/>
                  </a:lnTo>
                  <a:lnTo>
                    <a:pt x="335" y="297"/>
                  </a:lnTo>
                  <a:lnTo>
                    <a:pt x="327" y="300"/>
                  </a:lnTo>
                  <a:lnTo>
                    <a:pt x="327" y="313"/>
                  </a:lnTo>
                  <a:lnTo>
                    <a:pt x="331" y="324"/>
                  </a:lnTo>
                  <a:lnTo>
                    <a:pt x="334" y="333"/>
                  </a:lnTo>
                  <a:lnTo>
                    <a:pt x="335" y="341"/>
                  </a:lnTo>
                  <a:lnTo>
                    <a:pt x="332" y="352"/>
                  </a:lnTo>
                  <a:lnTo>
                    <a:pt x="327" y="371"/>
                  </a:lnTo>
                  <a:lnTo>
                    <a:pt x="325" y="390"/>
                  </a:lnTo>
                  <a:lnTo>
                    <a:pt x="326" y="402"/>
                  </a:lnTo>
                  <a:lnTo>
                    <a:pt x="331" y="411"/>
                  </a:lnTo>
                  <a:lnTo>
                    <a:pt x="338" y="422"/>
                  </a:lnTo>
                  <a:lnTo>
                    <a:pt x="345" y="433"/>
                  </a:lnTo>
                  <a:lnTo>
                    <a:pt x="347" y="439"/>
                  </a:lnTo>
                  <a:lnTo>
                    <a:pt x="346" y="442"/>
                  </a:lnTo>
                  <a:lnTo>
                    <a:pt x="343" y="446"/>
                  </a:lnTo>
                  <a:lnTo>
                    <a:pt x="338" y="450"/>
                  </a:lnTo>
                  <a:lnTo>
                    <a:pt x="331" y="452"/>
                  </a:lnTo>
                  <a:lnTo>
                    <a:pt x="322" y="452"/>
                  </a:lnTo>
                  <a:lnTo>
                    <a:pt x="315" y="451"/>
                  </a:lnTo>
                  <a:lnTo>
                    <a:pt x="308" y="449"/>
                  </a:lnTo>
                  <a:lnTo>
                    <a:pt x="303" y="446"/>
                  </a:lnTo>
                  <a:lnTo>
                    <a:pt x="297" y="444"/>
                  </a:lnTo>
                  <a:lnTo>
                    <a:pt x="292" y="441"/>
                  </a:lnTo>
                  <a:lnTo>
                    <a:pt x="287" y="440"/>
                  </a:lnTo>
                  <a:lnTo>
                    <a:pt x="282" y="440"/>
                  </a:lnTo>
                  <a:lnTo>
                    <a:pt x="281" y="424"/>
                  </a:lnTo>
                  <a:lnTo>
                    <a:pt x="272" y="424"/>
                  </a:lnTo>
                  <a:lnTo>
                    <a:pt x="265" y="423"/>
                  </a:lnTo>
                  <a:lnTo>
                    <a:pt x="259" y="422"/>
                  </a:lnTo>
                  <a:lnTo>
                    <a:pt x="254" y="420"/>
                  </a:lnTo>
                  <a:lnTo>
                    <a:pt x="253" y="413"/>
                  </a:lnTo>
                  <a:lnTo>
                    <a:pt x="253" y="406"/>
                  </a:lnTo>
                  <a:lnTo>
                    <a:pt x="251" y="401"/>
                  </a:lnTo>
                  <a:lnTo>
                    <a:pt x="251" y="398"/>
                  </a:lnTo>
                  <a:lnTo>
                    <a:pt x="247" y="397"/>
                  </a:lnTo>
                  <a:lnTo>
                    <a:pt x="243" y="395"/>
                  </a:lnTo>
                  <a:lnTo>
                    <a:pt x="242" y="391"/>
                  </a:lnTo>
                  <a:lnTo>
                    <a:pt x="243" y="389"/>
                  </a:lnTo>
                  <a:lnTo>
                    <a:pt x="245" y="385"/>
                  </a:lnTo>
                  <a:lnTo>
                    <a:pt x="249" y="381"/>
                  </a:lnTo>
                  <a:lnTo>
                    <a:pt x="251" y="375"/>
                  </a:lnTo>
                  <a:lnTo>
                    <a:pt x="254" y="370"/>
                  </a:lnTo>
                  <a:lnTo>
                    <a:pt x="249" y="353"/>
                  </a:lnTo>
                  <a:lnTo>
                    <a:pt x="243" y="333"/>
                  </a:lnTo>
                  <a:lnTo>
                    <a:pt x="237" y="316"/>
                  </a:lnTo>
                  <a:lnTo>
                    <a:pt x="232" y="307"/>
                  </a:lnTo>
                  <a:lnTo>
                    <a:pt x="228" y="310"/>
                  </a:lnTo>
                  <a:lnTo>
                    <a:pt x="223" y="314"/>
                  </a:lnTo>
                  <a:lnTo>
                    <a:pt x="220" y="316"/>
                  </a:lnTo>
                  <a:lnTo>
                    <a:pt x="216" y="318"/>
                  </a:lnTo>
                  <a:lnTo>
                    <a:pt x="212" y="316"/>
                  </a:lnTo>
                  <a:lnTo>
                    <a:pt x="207" y="314"/>
                  </a:lnTo>
                  <a:lnTo>
                    <a:pt x="202" y="311"/>
                  </a:lnTo>
                  <a:lnTo>
                    <a:pt x="199" y="310"/>
                  </a:lnTo>
                  <a:lnTo>
                    <a:pt x="196" y="313"/>
                  </a:lnTo>
                  <a:lnTo>
                    <a:pt x="194" y="318"/>
                  </a:lnTo>
                  <a:lnTo>
                    <a:pt x="190" y="322"/>
                  </a:lnTo>
                  <a:lnTo>
                    <a:pt x="188" y="325"/>
                  </a:lnTo>
                  <a:lnTo>
                    <a:pt x="185" y="324"/>
                  </a:lnTo>
                  <a:lnTo>
                    <a:pt x="182" y="320"/>
                  </a:lnTo>
                  <a:lnTo>
                    <a:pt x="177" y="318"/>
                  </a:lnTo>
                  <a:lnTo>
                    <a:pt x="169" y="316"/>
                  </a:lnTo>
                  <a:lnTo>
                    <a:pt x="164" y="331"/>
                  </a:lnTo>
                  <a:lnTo>
                    <a:pt x="156" y="346"/>
                  </a:lnTo>
                  <a:lnTo>
                    <a:pt x="147" y="358"/>
                  </a:lnTo>
                  <a:lnTo>
                    <a:pt x="145" y="368"/>
                  </a:lnTo>
                  <a:lnTo>
                    <a:pt x="150" y="382"/>
                  </a:lnTo>
                  <a:lnTo>
                    <a:pt x="156" y="400"/>
                  </a:lnTo>
                  <a:lnTo>
                    <a:pt x="161" y="414"/>
                  </a:lnTo>
                  <a:lnTo>
                    <a:pt x="166" y="422"/>
                  </a:lnTo>
                  <a:lnTo>
                    <a:pt x="169" y="424"/>
                  </a:lnTo>
                  <a:lnTo>
                    <a:pt x="174" y="427"/>
                  </a:lnTo>
                  <a:lnTo>
                    <a:pt x="177" y="430"/>
                  </a:lnTo>
                  <a:lnTo>
                    <a:pt x="179" y="434"/>
                  </a:lnTo>
                  <a:lnTo>
                    <a:pt x="180" y="439"/>
                  </a:lnTo>
                  <a:lnTo>
                    <a:pt x="184" y="446"/>
                  </a:lnTo>
                  <a:lnTo>
                    <a:pt x="185" y="455"/>
                  </a:lnTo>
                  <a:lnTo>
                    <a:pt x="185" y="461"/>
                  </a:lnTo>
                  <a:lnTo>
                    <a:pt x="179" y="463"/>
                  </a:lnTo>
                  <a:lnTo>
                    <a:pt x="173" y="465"/>
                  </a:lnTo>
                  <a:lnTo>
                    <a:pt x="164" y="467"/>
                  </a:lnTo>
                  <a:lnTo>
                    <a:pt x="156" y="467"/>
                  </a:lnTo>
                  <a:lnTo>
                    <a:pt x="147" y="468"/>
                  </a:lnTo>
                  <a:lnTo>
                    <a:pt x="139" y="468"/>
                  </a:lnTo>
                  <a:lnTo>
                    <a:pt x="133" y="468"/>
                  </a:lnTo>
                  <a:lnTo>
                    <a:pt x="128" y="467"/>
                  </a:lnTo>
                  <a:lnTo>
                    <a:pt x="126" y="461"/>
                  </a:lnTo>
                  <a:lnTo>
                    <a:pt x="126" y="455"/>
                  </a:lnTo>
                  <a:lnTo>
                    <a:pt x="126" y="449"/>
                  </a:lnTo>
                  <a:lnTo>
                    <a:pt x="126" y="444"/>
                  </a:lnTo>
                  <a:lnTo>
                    <a:pt x="120" y="444"/>
                  </a:lnTo>
                  <a:lnTo>
                    <a:pt x="112" y="444"/>
                  </a:lnTo>
                  <a:lnTo>
                    <a:pt x="104" y="444"/>
                  </a:lnTo>
                  <a:lnTo>
                    <a:pt x="100" y="444"/>
                  </a:lnTo>
                  <a:lnTo>
                    <a:pt x="101" y="435"/>
                  </a:lnTo>
                  <a:lnTo>
                    <a:pt x="101" y="425"/>
                  </a:lnTo>
                  <a:lnTo>
                    <a:pt x="100" y="417"/>
                  </a:lnTo>
                  <a:lnTo>
                    <a:pt x="97" y="411"/>
                  </a:lnTo>
                  <a:lnTo>
                    <a:pt x="92" y="405"/>
                  </a:lnTo>
                  <a:lnTo>
                    <a:pt x="85" y="395"/>
                  </a:lnTo>
                  <a:lnTo>
                    <a:pt x="77" y="385"/>
                  </a:lnTo>
                  <a:lnTo>
                    <a:pt x="74" y="379"/>
                  </a:lnTo>
                  <a:lnTo>
                    <a:pt x="73" y="376"/>
                  </a:lnTo>
                  <a:lnTo>
                    <a:pt x="73" y="373"/>
                  </a:lnTo>
                  <a:lnTo>
                    <a:pt x="73" y="369"/>
                  </a:lnTo>
                  <a:lnTo>
                    <a:pt x="73" y="365"/>
                  </a:lnTo>
                  <a:lnTo>
                    <a:pt x="69" y="369"/>
                  </a:lnTo>
                  <a:lnTo>
                    <a:pt x="65" y="371"/>
                  </a:lnTo>
                  <a:lnTo>
                    <a:pt x="62" y="375"/>
                  </a:lnTo>
                  <a:lnTo>
                    <a:pt x="59" y="379"/>
                  </a:lnTo>
                  <a:lnTo>
                    <a:pt x="62" y="386"/>
                  </a:lnTo>
                  <a:lnTo>
                    <a:pt x="64" y="395"/>
                  </a:lnTo>
                  <a:lnTo>
                    <a:pt x="65" y="403"/>
                  </a:lnTo>
                  <a:lnTo>
                    <a:pt x="65" y="412"/>
                  </a:lnTo>
                  <a:lnTo>
                    <a:pt x="69" y="414"/>
                  </a:lnTo>
                  <a:lnTo>
                    <a:pt x="71" y="418"/>
                  </a:lnTo>
                  <a:lnTo>
                    <a:pt x="73" y="420"/>
                  </a:lnTo>
                  <a:lnTo>
                    <a:pt x="75" y="424"/>
                  </a:lnTo>
                  <a:lnTo>
                    <a:pt x="76" y="429"/>
                  </a:lnTo>
                  <a:lnTo>
                    <a:pt x="77" y="434"/>
                  </a:lnTo>
                  <a:lnTo>
                    <a:pt x="79" y="440"/>
                  </a:lnTo>
                  <a:lnTo>
                    <a:pt x="79" y="445"/>
                  </a:lnTo>
                  <a:lnTo>
                    <a:pt x="74" y="445"/>
                  </a:lnTo>
                  <a:lnTo>
                    <a:pt x="68" y="444"/>
                  </a:lnTo>
                  <a:lnTo>
                    <a:pt x="60" y="444"/>
                  </a:lnTo>
                  <a:lnTo>
                    <a:pt x="53" y="444"/>
                  </a:lnTo>
                  <a:lnTo>
                    <a:pt x="47" y="444"/>
                  </a:lnTo>
                  <a:lnTo>
                    <a:pt x="41" y="444"/>
                  </a:lnTo>
                  <a:lnTo>
                    <a:pt x="36" y="442"/>
                  </a:lnTo>
                  <a:lnTo>
                    <a:pt x="32" y="442"/>
                  </a:lnTo>
                  <a:close/>
                </a:path>
              </a:pathLst>
            </a:custGeom>
            <a:solidFill>
              <a:srgbClr val="000000"/>
            </a:solidFill>
            <a:ln w="9525">
              <a:noFill/>
              <a:round/>
              <a:headEnd/>
              <a:tailEnd/>
            </a:ln>
          </p:spPr>
          <p:txBody>
            <a:bodyPr/>
            <a:lstStyle/>
            <a:p>
              <a:endParaRPr lang="en-US"/>
            </a:p>
          </p:txBody>
        </p:sp>
        <p:sp>
          <p:nvSpPr>
            <p:cNvPr id="64524" name="Freeform 8"/>
            <p:cNvSpPr>
              <a:spLocks/>
            </p:cNvSpPr>
            <p:nvPr/>
          </p:nvSpPr>
          <p:spPr bwMode="auto">
            <a:xfrm>
              <a:off x="2879" y="3581"/>
              <a:ext cx="25" cy="57"/>
            </a:xfrm>
            <a:custGeom>
              <a:avLst/>
              <a:gdLst>
                <a:gd name="T0" fmla="*/ 2 w 25"/>
                <a:gd name="T1" fmla="*/ 57 h 57"/>
                <a:gd name="T2" fmla="*/ 0 w 25"/>
                <a:gd name="T3" fmla="*/ 48 h 57"/>
                <a:gd name="T4" fmla="*/ 0 w 25"/>
                <a:gd name="T5" fmla="*/ 37 h 57"/>
                <a:gd name="T6" fmla="*/ 0 w 25"/>
                <a:gd name="T7" fmla="*/ 27 h 57"/>
                <a:gd name="T8" fmla="*/ 2 w 25"/>
                <a:gd name="T9" fmla="*/ 21 h 57"/>
                <a:gd name="T10" fmla="*/ 4 w 25"/>
                <a:gd name="T11" fmla="*/ 18 h 57"/>
                <a:gd name="T12" fmla="*/ 9 w 25"/>
                <a:gd name="T13" fmla="*/ 10 h 57"/>
                <a:gd name="T14" fmla="*/ 14 w 25"/>
                <a:gd name="T15" fmla="*/ 4 h 57"/>
                <a:gd name="T16" fmla="*/ 17 w 25"/>
                <a:gd name="T17" fmla="*/ 0 h 57"/>
                <a:gd name="T18" fmla="*/ 20 w 25"/>
                <a:gd name="T19" fmla="*/ 9 h 57"/>
                <a:gd name="T20" fmla="*/ 22 w 25"/>
                <a:gd name="T21" fmla="*/ 20 h 57"/>
                <a:gd name="T22" fmla="*/ 24 w 25"/>
                <a:gd name="T23" fmla="*/ 31 h 57"/>
                <a:gd name="T24" fmla="*/ 25 w 25"/>
                <a:gd name="T25" fmla="*/ 40 h 57"/>
                <a:gd name="T26" fmla="*/ 21 w 25"/>
                <a:gd name="T27" fmla="*/ 45 h 57"/>
                <a:gd name="T28" fmla="*/ 14 w 25"/>
                <a:gd name="T29" fmla="*/ 49 h 57"/>
                <a:gd name="T30" fmla="*/ 6 w 25"/>
                <a:gd name="T31" fmla="*/ 54 h 57"/>
                <a:gd name="T32" fmla="*/ 2 w 25"/>
                <a:gd name="T33" fmla="*/ 57 h 5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57"/>
                <a:gd name="T53" fmla="*/ 25 w 25"/>
                <a:gd name="T54" fmla="*/ 57 h 5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57">
                  <a:moveTo>
                    <a:pt x="2" y="57"/>
                  </a:moveTo>
                  <a:lnTo>
                    <a:pt x="0" y="48"/>
                  </a:lnTo>
                  <a:lnTo>
                    <a:pt x="0" y="37"/>
                  </a:lnTo>
                  <a:lnTo>
                    <a:pt x="0" y="27"/>
                  </a:lnTo>
                  <a:lnTo>
                    <a:pt x="2" y="21"/>
                  </a:lnTo>
                  <a:lnTo>
                    <a:pt x="4" y="18"/>
                  </a:lnTo>
                  <a:lnTo>
                    <a:pt x="9" y="10"/>
                  </a:lnTo>
                  <a:lnTo>
                    <a:pt x="14" y="4"/>
                  </a:lnTo>
                  <a:lnTo>
                    <a:pt x="17" y="0"/>
                  </a:lnTo>
                  <a:lnTo>
                    <a:pt x="20" y="9"/>
                  </a:lnTo>
                  <a:lnTo>
                    <a:pt x="22" y="20"/>
                  </a:lnTo>
                  <a:lnTo>
                    <a:pt x="24" y="31"/>
                  </a:lnTo>
                  <a:lnTo>
                    <a:pt x="25" y="40"/>
                  </a:lnTo>
                  <a:lnTo>
                    <a:pt x="21" y="45"/>
                  </a:lnTo>
                  <a:lnTo>
                    <a:pt x="14" y="49"/>
                  </a:lnTo>
                  <a:lnTo>
                    <a:pt x="6" y="54"/>
                  </a:lnTo>
                  <a:lnTo>
                    <a:pt x="2" y="57"/>
                  </a:lnTo>
                  <a:close/>
                </a:path>
              </a:pathLst>
            </a:custGeom>
            <a:solidFill>
              <a:srgbClr val="FFF2E5"/>
            </a:solidFill>
            <a:ln w="9525">
              <a:noFill/>
              <a:round/>
              <a:headEnd/>
              <a:tailEnd/>
            </a:ln>
          </p:spPr>
          <p:txBody>
            <a:bodyPr/>
            <a:lstStyle/>
            <a:p>
              <a:endParaRPr lang="en-US"/>
            </a:p>
          </p:txBody>
        </p:sp>
        <p:sp>
          <p:nvSpPr>
            <p:cNvPr id="64525" name="Freeform 9"/>
            <p:cNvSpPr>
              <a:spLocks/>
            </p:cNvSpPr>
            <p:nvPr/>
          </p:nvSpPr>
          <p:spPr bwMode="auto">
            <a:xfrm>
              <a:off x="2915" y="3426"/>
              <a:ext cx="360" cy="424"/>
            </a:xfrm>
            <a:custGeom>
              <a:avLst/>
              <a:gdLst>
                <a:gd name="T0" fmla="*/ 34 w 360"/>
                <a:gd name="T1" fmla="*/ 138 h 424"/>
                <a:gd name="T2" fmla="*/ 61 w 360"/>
                <a:gd name="T3" fmla="*/ 119 h 424"/>
                <a:gd name="T4" fmla="*/ 87 w 360"/>
                <a:gd name="T5" fmla="*/ 117 h 424"/>
                <a:gd name="T6" fmla="*/ 117 w 360"/>
                <a:gd name="T7" fmla="*/ 113 h 424"/>
                <a:gd name="T8" fmla="*/ 149 w 360"/>
                <a:gd name="T9" fmla="*/ 116 h 424"/>
                <a:gd name="T10" fmla="*/ 181 w 360"/>
                <a:gd name="T11" fmla="*/ 103 h 424"/>
                <a:gd name="T12" fmla="*/ 207 w 360"/>
                <a:gd name="T13" fmla="*/ 106 h 424"/>
                <a:gd name="T14" fmla="*/ 227 w 360"/>
                <a:gd name="T15" fmla="*/ 65 h 424"/>
                <a:gd name="T16" fmla="*/ 253 w 360"/>
                <a:gd name="T17" fmla="*/ 70 h 424"/>
                <a:gd name="T18" fmla="*/ 284 w 360"/>
                <a:gd name="T19" fmla="*/ 55 h 424"/>
                <a:gd name="T20" fmla="*/ 252 w 360"/>
                <a:gd name="T21" fmla="*/ 53 h 424"/>
                <a:gd name="T22" fmla="*/ 245 w 360"/>
                <a:gd name="T23" fmla="*/ 37 h 424"/>
                <a:gd name="T24" fmla="*/ 282 w 360"/>
                <a:gd name="T25" fmla="*/ 32 h 424"/>
                <a:gd name="T26" fmla="*/ 267 w 360"/>
                <a:gd name="T27" fmla="*/ 22 h 424"/>
                <a:gd name="T28" fmla="*/ 229 w 360"/>
                <a:gd name="T29" fmla="*/ 33 h 424"/>
                <a:gd name="T30" fmla="*/ 202 w 360"/>
                <a:gd name="T31" fmla="*/ 15 h 424"/>
                <a:gd name="T32" fmla="*/ 230 w 360"/>
                <a:gd name="T33" fmla="*/ 11 h 424"/>
                <a:gd name="T34" fmla="*/ 258 w 360"/>
                <a:gd name="T35" fmla="*/ 8 h 424"/>
                <a:gd name="T36" fmla="*/ 287 w 360"/>
                <a:gd name="T37" fmla="*/ 0 h 424"/>
                <a:gd name="T38" fmla="*/ 336 w 360"/>
                <a:gd name="T39" fmla="*/ 16 h 424"/>
                <a:gd name="T40" fmla="*/ 351 w 360"/>
                <a:gd name="T41" fmla="*/ 27 h 424"/>
                <a:gd name="T42" fmla="*/ 358 w 360"/>
                <a:gd name="T43" fmla="*/ 40 h 424"/>
                <a:gd name="T44" fmla="*/ 339 w 360"/>
                <a:gd name="T45" fmla="*/ 59 h 424"/>
                <a:gd name="T46" fmla="*/ 312 w 360"/>
                <a:gd name="T47" fmla="*/ 77 h 424"/>
                <a:gd name="T48" fmla="*/ 290 w 360"/>
                <a:gd name="T49" fmla="*/ 109 h 424"/>
                <a:gd name="T50" fmla="*/ 295 w 360"/>
                <a:gd name="T51" fmla="*/ 142 h 424"/>
                <a:gd name="T52" fmla="*/ 285 w 360"/>
                <a:gd name="T53" fmla="*/ 163 h 424"/>
                <a:gd name="T54" fmla="*/ 294 w 360"/>
                <a:gd name="T55" fmla="*/ 189 h 424"/>
                <a:gd name="T56" fmla="*/ 280 w 360"/>
                <a:gd name="T57" fmla="*/ 234 h 424"/>
                <a:gd name="T58" fmla="*/ 263 w 360"/>
                <a:gd name="T59" fmla="*/ 239 h 424"/>
                <a:gd name="T60" fmla="*/ 252 w 360"/>
                <a:gd name="T61" fmla="*/ 241 h 424"/>
                <a:gd name="T62" fmla="*/ 242 w 360"/>
                <a:gd name="T63" fmla="*/ 307 h 424"/>
                <a:gd name="T64" fmla="*/ 255 w 360"/>
                <a:gd name="T65" fmla="*/ 342 h 424"/>
                <a:gd name="T66" fmla="*/ 260 w 360"/>
                <a:gd name="T67" fmla="*/ 405 h 424"/>
                <a:gd name="T68" fmla="*/ 239 w 360"/>
                <a:gd name="T69" fmla="*/ 400 h 424"/>
                <a:gd name="T70" fmla="*/ 231 w 360"/>
                <a:gd name="T71" fmla="*/ 315 h 424"/>
                <a:gd name="T72" fmla="*/ 217 w 360"/>
                <a:gd name="T73" fmla="*/ 235 h 424"/>
                <a:gd name="T74" fmla="*/ 202 w 360"/>
                <a:gd name="T75" fmla="*/ 225 h 424"/>
                <a:gd name="T76" fmla="*/ 185 w 360"/>
                <a:gd name="T77" fmla="*/ 261 h 424"/>
                <a:gd name="T78" fmla="*/ 162 w 360"/>
                <a:gd name="T79" fmla="*/ 262 h 424"/>
                <a:gd name="T80" fmla="*/ 138 w 360"/>
                <a:gd name="T81" fmla="*/ 267 h 424"/>
                <a:gd name="T82" fmla="*/ 111 w 360"/>
                <a:gd name="T83" fmla="*/ 261 h 424"/>
                <a:gd name="T84" fmla="*/ 105 w 360"/>
                <a:gd name="T85" fmla="*/ 220 h 424"/>
                <a:gd name="T86" fmla="*/ 99 w 360"/>
                <a:gd name="T87" fmla="*/ 206 h 424"/>
                <a:gd name="T88" fmla="*/ 78 w 360"/>
                <a:gd name="T89" fmla="*/ 244 h 424"/>
                <a:gd name="T90" fmla="*/ 83 w 360"/>
                <a:gd name="T91" fmla="*/ 296 h 424"/>
                <a:gd name="T92" fmla="*/ 66 w 360"/>
                <a:gd name="T93" fmla="*/ 356 h 424"/>
                <a:gd name="T94" fmla="*/ 94 w 360"/>
                <a:gd name="T95" fmla="*/ 414 h 424"/>
                <a:gd name="T96" fmla="*/ 83 w 360"/>
                <a:gd name="T97" fmla="*/ 413 h 424"/>
                <a:gd name="T98" fmla="*/ 53 w 360"/>
                <a:gd name="T99" fmla="*/ 385 h 424"/>
                <a:gd name="T100" fmla="*/ 27 w 360"/>
                <a:gd name="T101" fmla="*/ 345 h 424"/>
                <a:gd name="T102" fmla="*/ 35 w 360"/>
                <a:gd name="T103" fmla="*/ 278 h 424"/>
                <a:gd name="T104" fmla="*/ 29 w 360"/>
                <a:gd name="T105" fmla="*/ 255 h 424"/>
                <a:gd name="T106" fmla="*/ 15 w 360"/>
                <a:gd name="T107" fmla="*/ 231 h 424"/>
                <a:gd name="T108" fmla="*/ 18 w 360"/>
                <a:gd name="T109" fmla="*/ 189 h 42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60"/>
                <a:gd name="T166" fmla="*/ 0 h 424"/>
                <a:gd name="T167" fmla="*/ 360 w 360"/>
                <a:gd name="T168" fmla="*/ 424 h 424"/>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60" h="424">
                  <a:moveTo>
                    <a:pt x="0" y="136"/>
                  </a:moveTo>
                  <a:lnTo>
                    <a:pt x="7" y="133"/>
                  </a:lnTo>
                  <a:lnTo>
                    <a:pt x="16" y="133"/>
                  </a:lnTo>
                  <a:lnTo>
                    <a:pt x="26" y="135"/>
                  </a:lnTo>
                  <a:lnTo>
                    <a:pt x="34" y="138"/>
                  </a:lnTo>
                  <a:lnTo>
                    <a:pt x="40" y="135"/>
                  </a:lnTo>
                  <a:lnTo>
                    <a:pt x="45" y="131"/>
                  </a:lnTo>
                  <a:lnTo>
                    <a:pt x="51" y="127"/>
                  </a:lnTo>
                  <a:lnTo>
                    <a:pt x="56" y="122"/>
                  </a:lnTo>
                  <a:lnTo>
                    <a:pt x="61" y="119"/>
                  </a:lnTo>
                  <a:lnTo>
                    <a:pt x="66" y="116"/>
                  </a:lnTo>
                  <a:lnTo>
                    <a:pt x="70" y="115"/>
                  </a:lnTo>
                  <a:lnTo>
                    <a:pt x="73" y="114"/>
                  </a:lnTo>
                  <a:lnTo>
                    <a:pt x="79" y="115"/>
                  </a:lnTo>
                  <a:lnTo>
                    <a:pt x="87" y="117"/>
                  </a:lnTo>
                  <a:lnTo>
                    <a:pt x="94" y="120"/>
                  </a:lnTo>
                  <a:lnTo>
                    <a:pt x="100" y="121"/>
                  </a:lnTo>
                  <a:lnTo>
                    <a:pt x="106" y="120"/>
                  </a:lnTo>
                  <a:lnTo>
                    <a:pt x="113" y="116"/>
                  </a:lnTo>
                  <a:lnTo>
                    <a:pt x="117" y="113"/>
                  </a:lnTo>
                  <a:lnTo>
                    <a:pt x="121" y="111"/>
                  </a:lnTo>
                  <a:lnTo>
                    <a:pt x="127" y="113"/>
                  </a:lnTo>
                  <a:lnTo>
                    <a:pt x="135" y="114"/>
                  </a:lnTo>
                  <a:lnTo>
                    <a:pt x="143" y="116"/>
                  </a:lnTo>
                  <a:lnTo>
                    <a:pt x="149" y="116"/>
                  </a:lnTo>
                  <a:lnTo>
                    <a:pt x="155" y="114"/>
                  </a:lnTo>
                  <a:lnTo>
                    <a:pt x="164" y="109"/>
                  </a:lnTo>
                  <a:lnTo>
                    <a:pt x="171" y="105"/>
                  </a:lnTo>
                  <a:lnTo>
                    <a:pt x="178" y="103"/>
                  </a:lnTo>
                  <a:lnTo>
                    <a:pt x="181" y="103"/>
                  </a:lnTo>
                  <a:lnTo>
                    <a:pt x="186" y="103"/>
                  </a:lnTo>
                  <a:lnTo>
                    <a:pt x="191" y="103"/>
                  </a:lnTo>
                  <a:lnTo>
                    <a:pt x="197" y="104"/>
                  </a:lnTo>
                  <a:lnTo>
                    <a:pt x="202" y="105"/>
                  </a:lnTo>
                  <a:lnTo>
                    <a:pt x="207" y="106"/>
                  </a:lnTo>
                  <a:lnTo>
                    <a:pt x="212" y="109"/>
                  </a:lnTo>
                  <a:lnTo>
                    <a:pt x="215" y="110"/>
                  </a:lnTo>
                  <a:lnTo>
                    <a:pt x="220" y="97"/>
                  </a:lnTo>
                  <a:lnTo>
                    <a:pt x="224" y="79"/>
                  </a:lnTo>
                  <a:lnTo>
                    <a:pt x="227" y="65"/>
                  </a:lnTo>
                  <a:lnTo>
                    <a:pt x="227" y="55"/>
                  </a:lnTo>
                  <a:lnTo>
                    <a:pt x="238" y="64"/>
                  </a:lnTo>
                  <a:lnTo>
                    <a:pt x="245" y="67"/>
                  </a:lnTo>
                  <a:lnTo>
                    <a:pt x="250" y="70"/>
                  </a:lnTo>
                  <a:lnTo>
                    <a:pt x="253" y="70"/>
                  </a:lnTo>
                  <a:lnTo>
                    <a:pt x="260" y="70"/>
                  </a:lnTo>
                  <a:lnTo>
                    <a:pt x="268" y="68"/>
                  </a:lnTo>
                  <a:lnTo>
                    <a:pt x="276" y="68"/>
                  </a:lnTo>
                  <a:lnTo>
                    <a:pt x="279" y="68"/>
                  </a:lnTo>
                  <a:lnTo>
                    <a:pt x="284" y="55"/>
                  </a:lnTo>
                  <a:lnTo>
                    <a:pt x="279" y="55"/>
                  </a:lnTo>
                  <a:lnTo>
                    <a:pt x="273" y="55"/>
                  </a:lnTo>
                  <a:lnTo>
                    <a:pt x="266" y="55"/>
                  </a:lnTo>
                  <a:lnTo>
                    <a:pt x="258" y="54"/>
                  </a:lnTo>
                  <a:lnTo>
                    <a:pt x="252" y="53"/>
                  </a:lnTo>
                  <a:lnTo>
                    <a:pt x="246" y="50"/>
                  </a:lnTo>
                  <a:lnTo>
                    <a:pt x="242" y="48"/>
                  </a:lnTo>
                  <a:lnTo>
                    <a:pt x="240" y="44"/>
                  </a:lnTo>
                  <a:lnTo>
                    <a:pt x="241" y="40"/>
                  </a:lnTo>
                  <a:lnTo>
                    <a:pt x="245" y="37"/>
                  </a:lnTo>
                  <a:lnTo>
                    <a:pt x="250" y="34"/>
                  </a:lnTo>
                  <a:lnTo>
                    <a:pt x="257" y="32"/>
                  </a:lnTo>
                  <a:lnTo>
                    <a:pt x="264" y="30"/>
                  </a:lnTo>
                  <a:lnTo>
                    <a:pt x="273" y="30"/>
                  </a:lnTo>
                  <a:lnTo>
                    <a:pt x="282" y="32"/>
                  </a:lnTo>
                  <a:lnTo>
                    <a:pt x="290" y="33"/>
                  </a:lnTo>
                  <a:lnTo>
                    <a:pt x="291" y="22"/>
                  </a:lnTo>
                  <a:lnTo>
                    <a:pt x="284" y="22"/>
                  </a:lnTo>
                  <a:lnTo>
                    <a:pt x="276" y="22"/>
                  </a:lnTo>
                  <a:lnTo>
                    <a:pt x="267" y="22"/>
                  </a:lnTo>
                  <a:lnTo>
                    <a:pt x="257" y="22"/>
                  </a:lnTo>
                  <a:lnTo>
                    <a:pt x="249" y="23"/>
                  </a:lnTo>
                  <a:lnTo>
                    <a:pt x="240" y="26"/>
                  </a:lnTo>
                  <a:lnTo>
                    <a:pt x="234" y="28"/>
                  </a:lnTo>
                  <a:lnTo>
                    <a:pt x="229" y="33"/>
                  </a:lnTo>
                  <a:lnTo>
                    <a:pt x="222" y="29"/>
                  </a:lnTo>
                  <a:lnTo>
                    <a:pt x="213" y="26"/>
                  </a:lnTo>
                  <a:lnTo>
                    <a:pt x="203" y="21"/>
                  </a:lnTo>
                  <a:lnTo>
                    <a:pt x="198" y="16"/>
                  </a:lnTo>
                  <a:lnTo>
                    <a:pt x="202" y="15"/>
                  </a:lnTo>
                  <a:lnTo>
                    <a:pt x="208" y="12"/>
                  </a:lnTo>
                  <a:lnTo>
                    <a:pt x="213" y="11"/>
                  </a:lnTo>
                  <a:lnTo>
                    <a:pt x="219" y="11"/>
                  </a:lnTo>
                  <a:lnTo>
                    <a:pt x="225" y="11"/>
                  </a:lnTo>
                  <a:lnTo>
                    <a:pt x="230" y="11"/>
                  </a:lnTo>
                  <a:lnTo>
                    <a:pt x="235" y="13"/>
                  </a:lnTo>
                  <a:lnTo>
                    <a:pt x="239" y="16"/>
                  </a:lnTo>
                  <a:lnTo>
                    <a:pt x="245" y="15"/>
                  </a:lnTo>
                  <a:lnTo>
                    <a:pt x="251" y="12"/>
                  </a:lnTo>
                  <a:lnTo>
                    <a:pt x="258" y="8"/>
                  </a:lnTo>
                  <a:lnTo>
                    <a:pt x="266" y="6"/>
                  </a:lnTo>
                  <a:lnTo>
                    <a:pt x="273" y="4"/>
                  </a:lnTo>
                  <a:lnTo>
                    <a:pt x="278" y="1"/>
                  </a:lnTo>
                  <a:lnTo>
                    <a:pt x="283" y="0"/>
                  </a:lnTo>
                  <a:lnTo>
                    <a:pt x="287" y="0"/>
                  </a:lnTo>
                  <a:lnTo>
                    <a:pt x="291" y="1"/>
                  </a:lnTo>
                  <a:lnTo>
                    <a:pt x="300" y="4"/>
                  </a:lnTo>
                  <a:lnTo>
                    <a:pt x="311" y="7"/>
                  </a:lnTo>
                  <a:lnTo>
                    <a:pt x="323" y="11"/>
                  </a:lnTo>
                  <a:lnTo>
                    <a:pt x="336" y="16"/>
                  </a:lnTo>
                  <a:lnTo>
                    <a:pt x="345" y="19"/>
                  </a:lnTo>
                  <a:lnTo>
                    <a:pt x="353" y="22"/>
                  </a:lnTo>
                  <a:lnTo>
                    <a:pt x="356" y="24"/>
                  </a:lnTo>
                  <a:lnTo>
                    <a:pt x="355" y="27"/>
                  </a:lnTo>
                  <a:lnTo>
                    <a:pt x="351" y="27"/>
                  </a:lnTo>
                  <a:lnTo>
                    <a:pt x="347" y="28"/>
                  </a:lnTo>
                  <a:lnTo>
                    <a:pt x="344" y="29"/>
                  </a:lnTo>
                  <a:lnTo>
                    <a:pt x="347" y="33"/>
                  </a:lnTo>
                  <a:lnTo>
                    <a:pt x="353" y="37"/>
                  </a:lnTo>
                  <a:lnTo>
                    <a:pt x="358" y="40"/>
                  </a:lnTo>
                  <a:lnTo>
                    <a:pt x="360" y="45"/>
                  </a:lnTo>
                  <a:lnTo>
                    <a:pt x="358" y="50"/>
                  </a:lnTo>
                  <a:lnTo>
                    <a:pt x="354" y="54"/>
                  </a:lnTo>
                  <a:lnTo>
                    <a:pt x="347" y="56"/>
                  </a:lnTo>
                  <a:lnTo>
                    <a:pt x="339" y="59"/>
                  </a:lnTo>
                  <a:lnTo>
                    <a:pt x="334" y="60"/>
                  </a:lnTo>
                  <a:lnTo>
                    <a:pt x="329" y="64"/>
                  </a:lnTo>
                  <a:lnTo>
                    <a:pt x="323" y="67"/>
                  </a:lnTo>
                  <a:lnTo>
                    <a:pt x="318" y="71"/>
                  </a:lnTo>
                  <a:lnTo>
                    <a:pt x="312" y="77"/>
                  </a:lnTo>
                  <a:lnTo>
                    <a:pt x="307" y="82"/>
                  </a:lnTo>
                  <a:lnTo>
                    <a:pt x="302" y="87"/>
                  </a:lnTo>
                  <a:lnTo>
                    <a:pt x="300" y="92"/>
                  </a:lnTo>
                  <a:lnTo>
                    <a:pt x="295" y="100"/>
                  </a:lnTo>
                  <a:lnTo>
                    <a:pt x="290" y="109"/>
                  </a:lnTo>
                  <a:lnTo>
                    <a:pt x="288" y="116"/>
                  </a:lnTo>
                  <a:lnTo>
                    <a:pt x="287" y="122"/>
                  </a:lnTo>
                  <a:lnTo>
                    <a:pt x="289" y="128"/>
                  </a:lnTo>
                  <a:lnTo>
                    <a:pt x="291" y="135"/>
                  </a:lnTo>
                  <a:lnTo>
                    <a:pt x="295" y="142"/>
                  </a:lnTo>
                  <a:lnTo>
                    <a:pt x="296" y="147"/>
                  </a:lnTo>
                  <a:lnTo>
                    <a:pt x="295" y="152"/>
                  </a:lnTo>
                  <a:lnTo>
                    <a:pt x="291" y="157"/>
                  </a:lnTo>
                  <a:lnTo>
                    <a:pt x="287" y="160"/>
                  </a:lnTo>
                  <a:lnTo>
                    <a:pt x="285" y="163"/>
                  </a:lnTo>
                  <a:lnTo>
                    <a:pt x="287" y="166"/>
                  </a:lnTo>
                  <a:lnTo>
                    <a:pt x="290" y="171"/>
                  </a:lnTo>
                  <a:lnTo>
                    <a:pt x="293" y="176"/>
                  </a:lnTo>
                  <a:lnTo>
                    <a:pt x="294" y="181"/>
                  </a:lnTo>
                  <a:lnTo>
                    <a:pt x="294" y="189"/>
                  </a:lnTo>
                  <a:lnTo>
                    <a:pt x="294" y="197"/>
                  </a:lnTo>
                  <a:lnTo>
                    <a:pt x="290" y="208"/>
                  </a:lnTo>
                  <a:lnTo>
                    <a:pt x="280" y="218"/>
                  </a:lnTo>
                  <a:lnTo>
                    <a:pt x="280" y="225"/>
                  </a:lnTo>
                  <a:lnTo>
                    <a:pt x="280" y="234"/>
                  </a:lnTo>
                  <a:lnTo>
                    <a:pt x="279" y="240"/>
                  </a:lnTo>
                  <a:lnTo>
                    <a:pt x="279" y="242"/>
                  </a:lnTo>
                  <a:lnTo>
                    <a:pt x="263" y="251"/>
                  </a:lnTo>
                  <a:lnTo>
                    <a:pt x="263" y="244"/>
                  </a:lnTo>
                  <a:lnTo>
                    <a:pt x="263" y="239"/>
                  </a:lnTo>
                  <a:lnTo>
                    <a:pt x="262" y="235"/>
                  </a:lnTo>
                  <a:lnTo>
                    <a:pt x="262" y="234"/>
                  </a:lnTo>
                  <a:lnTo>
                    <a:pt x="261" y="235"/>
                  </a:lnTo>
                  <a:lnTo>
                    <a:pt x="257" y="238"/>
                  </a:lnTo>
                  <a:lnTo>
                    <a:pt x="252" y="241"/>
                  </a:lnTo>
                  <a:lnTo>
                    <a:pt x="250" y="245"/>
                  </a:lnTo>
                  <a:lnTo>
                    <a:pt x="247" y="257"/>
                  </a:lnTo>
                  <a:lnTo>
                    <a:pt x="244" y="278"/>
                  </a:lnTo>
                  <a:lnTo>
                    <a:pt x="241" y="298"/>
                  </a:lnTo>
                  <a:lnTo>
                    <a:pt x="242" y="307"/>
                  </a:lnTo>
                  <a:lnTo>
                    <a:pt x="246" y="310"/>
                  </a:lnTo>
                  <a:lnTo>
                    <a:pt x="252" y="315"/>
                  </a:lnTo>
                  <a:lnTo>
                    <a:pt x="256" y="321"/>
                  </a:lnTo>
                  <a:lnTo>
                    <a:pt x="257" y="327"/>
                  </a:lnTo>
                  <a:lnTo>
                    <a:pt x="255" y="342"/>
                  </a:lnTo>
                  <a:lnTo>
                    <a:pt x="252" y="366"/>
                  </a:lnTo>
                  <a:lnTo>
                    <a:pt x="251" y="389"/>
                  </a:lnTo>
                  <a:lnTo>
                    <a:pt x="253" y="399"/>
                  </a:lnTo>
                  <a:lnTo>
                    <a:pt x="258" y="402"/>
                  </a:lnTo>
                  <a:lnTo>
                    <a:pt x="260" y="405"/>
                  </a:lnTo>
                  <a:lnTo>
                    <a:pt x="260" y="410"/>
                  </a:lnTo>
                  <a:lnTo>
                    <a:pt x="255" y="411"/>
                  </a:lnTo>
                  <a:lnTo>
                    <a:pt x="249" y="410"/>
                  </a:lnTo>
                  <a:lnTo>
                    <a:pt x="242" y="407"/>
                  </a:lnTo>
                  <a:lnTo>
                    <a:pt x="239" y="400"/>
                  </a:lnTo>
                  <a:lnTo>
                    <a:pt x="236" y="394"/>
                  </a:lnTo>
                  <a:lnTo>
                    <a:pt x="236" y="380"/>
                  </a:lnTo>
                  <a:lnTo>
                    <a:pt x="235" y="356"/>
                  </a:lnTo>
                  <a:lnTo>
                    <a:pt x="233" y="332"/>
                  </a:lnTo>
                  <a:lnTo>
                    <a:pt x="231" y="315"/>
                  </a:lnTo>
                  <a:lnTo>
                    <a:pt x="228" y="299"/>
                  </a:lnTo>
                  <a:lnTo>
                    <a:pt x="222" y="274"/>
                  </a:lnTo>
                  <a:lnTo>
                    <a:pt x="215" y="251"/>
                  </a:lnTo>
                  <a:lnTo>
                    <a:pt x="209" y="236"/>
                  </a:lnTo>
                  <a:lnTo>
                    <a:pt x="217" y="235"/>
                  </a:lnTo>
                  <a:lnTo>
                    <a:pt x="212" y="231"/>
                  </a:lnTo>
                  <a:lnTo>
                    <a:pt x="208" y="226"/>
                  </a:lnTo>
                  <a:lnTo>
                    <a:pt x="204" y="222"/>
                  </a:lnTo>
                  <a:lnTo>
                    <a:pt x="204" y="215"/>
                  </a:lnTo>
                  <a:lnTo>
                    <a:pt x="202" y="225"/>
                  </a:lnTo>
                  <a:lnTo>
                    <a:pt x="201" y="239"/>
                  </a:lnTo>
                  <a:lnTo>
                    <a:pt x="198" y="251"/>
                  </a:lnTo>
                  <a:lnTo>
                    <a:pt x="196" y="257"/>
                  </a:lnTo>
                  <a:lnTo>
                    <a:pt x="191" y="260"/>
                  </a:lnTo>
                  <a:lnTo>
                    <a:pt x="185" y="261"/>
                  </a:lnTo>
                  <a:lnTo>
                    <a:pt x="180" y="262"/>
                  </a:lnTo>
                  <a:lnTo>
                    <a:pt x="174" y="262"/>
                  </a:lnTo>
                  <a:lnTo>
                    <a:pt x="169" y="262"/>
                  </a:lnTo>
                  <a:lnTo>
                    <a:pt x="165" y="262"/>
                  </a:lnTo>
                  <a:lnTo>
                    <a:pt x="162" y="262"/>
                  </a:lnTo>
                  <a:lnTo>
                    <a:pt x="159" y="262"/>
                  </a:lnTo>
                  <a:lnTo>
                    <a:pt x="155" y="263"/>
                  </a:lnTo>
                  <a:lnTo>
                    <a:pt x="151" y="264"/>
                  </a:lnTo>
                  <a:lnTo>
                    <a:pt x="144" y="266"/>
                  </a:lnTo>
                  <a:lnTo>
                    <a:pt x="138" y="267"/>
                  </a:lnTo>
                  <a:lnTo>
                    <a:pt x="131" y="268"/>
                  </a:lnTo>
                  <a:lnTo>
                    <a:pt x="125" y="269"/>
                  </a:lnTo>
                  <a:lnTo>
                    <a:pt x="120" y="268"/>
                  </a:lnTo>
                  <a:lnTo>
                    <a:pt x="116" y="267"/>
                  </a:lnTo>
                  <a:lnTo>
                    <a:pt x="111" y="261"/>
                  </a:lnTo>
                  <a:lnTo>
                    <a:pt x="106" y="251"/>
                  </a:lnTo>
                  <a:lnTo>
                    <a:pt x="102" y="241"/>
                  </a:lnTo>
                  <a:lnTo>
                    <a:pt x="100" y="235"/>
                  </a:lnTo>
                  <a:lnTo>
                    <a:pt x="102" y="229"/>
                  </a:lnTo>
                  <a:lnTo>
                    <a:pt x="105" y="220"/>
                  </a:lnTo>
                  <a:lnTo>
                    <a:pt x="110" y="213"/>
                  </a:lnTo>
                  <a:lnTo>
                    <a:pt x="114" y="208"/>
                  </a:lnTo>
                  <a:lnTo>
                    <a:pt x="109" y="207"/>
                  </a:lnTo>
                  <a:lnTo>
                    <a:pt x="104" y="207"/>
                  </a:lnTo>
                  <a:lnTo>
                    <a:pt x="99" y="206"/>
                  </a:lnTo>
                  <a:lnTo>
                    <a:pt x="95" y="206"/>
                  </a:lnTo>
                  <a:lnTo>
                    <a:pt x="88" y="219"/>
                  </a:lnTo>
                  <a:lnTo>
                    <a:pt x="82" y="230"/>
                  </a:lnTo>
                  <a:lnTo>
                    <a:pt x="78" y="239"/>
                  </a:lnTo>
                  <a:lnTo>
                    <a:pt x="78" y="244"/>
                  </a:lnTo>
                  <a:lnTo>
                    <a:pt x="82" y="249"/>
                  </a:lnTo>
                  <a:lnTo>
                    <a:pt x="86" y="256"/>
                  </a:lnTo>
                  <a:lnTo>
                    <a:pt x="88" y="266"/>
                  </a:lnTo>
                  <a:lnTo>
                    <a:pt x="89" y="277"/>
                  </a:lnTo>
                  <a:lnTo>
                    <a:pt x="83" y="296"/>
                  </a:lnTo>
                  <a:lnTo>
                    <a:pt x="73" y="317"/>
                  </a:lnTo>
                  <a:lnTo>
                    <a:pt x="64" y="336"/>
                  </a:lnTo>
                  <a:lnTo>
                    <a:pt x="61" y="344"/>
                  </a:lnTo>
                  <a:lnTo>
                    <a:pt x="64" y="349"/>
                  </a:lnTo>
                  <a:lnTo>
                    <a:pt x="66" y="356"/>
                  </a:lnTo>
                  <a:lnTo>
                    <a:pt x="71" y="366"/>
                  </a:lnTo>
                  <a:lnTo>
                    <a:pt x="76" y="378"/>
                  </a:lnTo>
                  <a:lnTo>
                    <a:pt x="82" y="391"/>
                  </a:lnTo>
                  <a:lnTo>
                    <a:pt x="88" y="403"/>
                  </a:lnTo>
                  <a:lnTo>
                    <a:pt x="94" y="414"/>
                  </a:lnTo>
                  <a:lnTo>
                    <a:pt x="100" y="422"/>
                  </a:lnTo>
                  <a:lnTo>
                    <a:pt x="91" y="424"/>
                  </a:lnTo>
                  <a:lnTo>
                    <a:pt x="87" y="419"/>
                  </a:lnTo>
                  <a:lnTo>
                    <a:pt x="84" y="415"/>
                  </a:lnTo>
                  <a:lnTo>
                    <a:pt x="83" y="413"/>
                  </a:lnTo>
                  <a:lnTo>
                    <a:pt x="82" y="411"/>
                  </a:lnTo>
                  <a:lnTo>
                    <a:pt x="64" y="410"/>
                  </a:lnTo>
                  <a:lnTo>
                    <a:pt x="61" y="403"/>
                  </a:lnTo>
                  <a:lnTo>
                    <a:pt x="57" y="394"/>
                  </a:lnTo>
                  <a:lnTo>
                    <a:pt x="53" y="385"/>
                  </a:lnTo>
                  <a:lnTo>
                    <a:pt x="46" y="375"/>
                  </a:lnTo>
                  <a:lnTo>
                    <a:pt x="42" y="365"/>
                  </a:lnTo>
                  <a:lnTo>
                    <a:pt x="35" y="356"/>
                  </a:lnTo>
                  <a:lnTo>
                    <a:pt x="30" y="349"/>
                  </a:lnTo>
                  <a:lnTo>
                    <a:pt x="27" y="345"/>
                  </a:lnTo>
                  <a:lnTo>
                    <a:pt x="32" y="328"/>
                  </a:lnTo>
                  <a:lnTo>
                    <a:pt x="37" y="309"/>
                  </a:lnTo>
                  <a:lnTo>
                    <a:pt x="42" y="291"/>
                  </a:lnTo>
                  <a:lnTo>
                    <a:pt x="46" y="280"/>
                  </a:lnTo>
                  <a:lnTo>
                    <a:pt x="35" y="278"/>
                  </a:lnTo>
                  <a:lnTo>
                    <a:pt x="30" y="275"/>
                  </a:lnTo>
                  <a:lnTo>
                    <a:pt x="28" y="272"/>
                  </a:lnTo>
                  <a:lnTo>
                    <a:pt x="28" y="267"/>
                  </a:lnTo>
                  <a:lnTo>
                    <a:pt x="28" y="261"/>
                  </a:lnTo>
                  <a:lnTo>
                    <a:pt x="29" y="255"/>
                  </a:lnTo>
                  <a:lnTo>
                    <a:pt x="29" y="250"/>
                  </a:lnTo>
                  <a:lnTo>
                    <a:pt x="29" y="245"/>
                  </a:lnTo>
                  <a:lnTo>
                    <a:pt x="23" y="245"/>
                  </a:lnTo>
                  <a:lnTo>
                    <a:pt x="17" y="240"/>
                  </a:lnTo>
                  <a:lnTo>
                    <a:pt x="15" y="231"/>
                  </a:lnTo>
                  <a:lnTo>
                    <a:pt x="16" y="222"/>
                  </a:lnTo>
                  <a:lnTo>
                    <a:pt x="11" y="214"/>
                  </a:lnTo>
                  <a:lnTo>
                    <a:pt x="8" y="206"/>
                  </a:lnTo>
                  <a:lnTo>
                    <a:pt x="10" y="198"/>
                  </a:lnTo>
                  <a:lnTo>
                    <a:pt x="18" y="189"/>
                  </a:lnTo>
                  <a:lnTo>
                    <a:pt x="13" y="176"/>
                  </a:lnTo>
                  <a:lnTo>
                    <a:pt x="7" y="160"/>
                  </a:lnTo>
                  <a:lnTo>
                    <a:pt x="1" y="146"/>
                  </a:lnTo>
                  <a:lnTo>
                    <a:pt x="0" y="136"/>
                  </a:lnTo>
                  <a:close/>
                </a:path>
              </a:pathLst>
            </a:custGeom>
            <a:solidFill>
              <a:srgbClr val="FFF2E5"/>
            </a:solidFill>
            <a:ln w="9525">
              <a:noFill/>
              <a:round/>
              <a:headEnd/>
              <a:tailEnd/>
            </a:ln>
          </p:spPr>
          <p:txBody>
            <a:bodyPr/>
            <a:lstStyle/>
            <a:p>
              <a:endParaRPr lang="en-US"/>
            </a:p>
          </p:txBody>
        </p:sp>
        <p:sp>
          <p:nvSpPr>
            <p:cNvPr id="64526" name="Freeform 10"/>
            <p:cNvSpPr>
              <a:spLocks/>
            </p:cNvSpPr>
            <p:nvPr/>
          </p:nvSpPr>
          <p:spPr bwMode="auto">
            <a:xfrm>
              <a:off x="2899" y="3819"/>
              <a:ext cx="15" cy="10"/>
            </a:xfrm>
            <a:custGeom>
              <a:avLst/>
              <a:gdLst>
                <a:gd name="T0" fmla="*/ 0 w 15"/>
                <a:gd name="T1" fmla="*/ 10 h 10"/>
                <a:gd name="T2" fmla="*/ 0 w 15"/>
                <a:gd name="T3" fmla="*/ 7 h 10"/>
                <a:gd name="T4" fmla="*/ 2 w 15"/>
                <a:gd name="T5" fmla="*/ 5 h 10"/>
                <a:gd name="T6" fmla="*/ 6 w 15"/>
                <a:gd name="T7" fmla="*/ 1 h 10"/>
                <a:gd name="T8" fmla="*/ 9 w 15"/>
                <a:gd name="T9" fmla="*/ 0 h 10"/>
                <a:gd name="T10" fmla="*/ 10 w 15"/>
                <a:gd name="T11" fmla="*/ 1 h 10"/>
                <a:gd name="T12" fmla="*/ 12 w 15"/>
                <a:gd name="T13" fmla="*/ 3 h 10"/>
                <a:gd name="T14" fmla="*/ 13 w 15"/>
                <a:gd name="T15" fmla="*/ 6 h 10"/>
                <a:gd name="T16" fmla="*/ 15 w 15"/>
                <a:gd name="T17" fmla="*/ 9 h 10"/>
                <a:gd name="T18" fmla="*/ 0 w 15"/>
                <a:gd name="T19" fmla="*/ 10 h 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
                <a:gd name="T31" fmla="*/ 0 h 10"/>
                <a:gd name="T32" fmla="*/ 15 w 15"/>
                <a:gd name="T33" fmla="*/ 10 h 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 h="10">
                  <a:moveTo>
                    <a:pt x="0" y="10"/>
                  </a:moveTo>
                  <a:lnTo>
                    <a:pt x="0" y="7"/>
                  </a:lnTo>
                  <a:lnTo>
                    <a:pt x="2" y="5"/>
                  </a:lnTo>
                  <a:lnTo>
                    <a:pt x="6" y="1"/>
                  </a:lnTo>
                  <a:lnTo>
                    <a:pt x="9" y="0"/>
                  </a:lnTo>
                  <a:lnTo>
                    <a:pt x="10" y="1"/>
                  </a:lnTo>
                  <a:lnTo>
                    <a:pt x="12" y="3"/>
                  </a:lnTo>
                  <a:lnTo>
                    <a:pt x="13" y="6"/>
                  </a:lnTo>
                  <a:lnTo>
                    <a:pt x="15" y="9"/>
                  </a:lnTo>
                  <a:lnTo>
                    <a:pt x="0" y="10"/>
                  </a:lnTo>
                  <a:close/>
                </a:path>
              </a:pathLst>
            </a:custGeom>
            <a:solidFill>
              <a:srgbClr val="FFF2E5"/>
            </a:solidFill>
            <a:ln w="9525">
              <a:noFill/>
              <a:round/>
              <a:headEnd/>
              <a:tailEnd/>
            </a:ln>
          </p:spPr>
          <p:txBody>
            <a:bodyPr/>
            <a:lstStyle/>
            <a:p>
              <a:endParaRPr lang="en-US"/>
            </a:p>
          </p:txBody>
        </p:sp>
        <p:sp>
          <p:nvSpPr>
            <p:cNvPr id="64527" name="Freeform 11"/>
            <p:cNvSpPr>
              <a:spLocks/>
            </p:cNvSpPr>
            <p:nvPr/>
          </p:nvSpPr>
          <p:spPr bwMode="auto">
            <a:xfrm>
              <a:off x="2890" y="3787"/>
              <a:ext cx="15" cy="20"/>
            </a:xfrm>
            <a:custGeom>
              <a:avLst/>
              <a:gdLst>
                <a:gd name="T0" fmla="*/ 15 w 15"/>
                <a:gd name="T1" fmla="*/ 19 h 20"/>
                <a:gd name="T2" fmla="*/ 13 w 15"/>
                <a:gd name="T3" fmla="*/ 20 h 20"/>
                <a:gd name="T4" fmla="*/ 9 w 15"/>
                <a:gd name="T5" fmla="*/ 20 h 20"/>
                <a:gd name="T6" fmla="*/ 5 w 15"/>
                <a:gd name="T7" fmla="*/ 19 h 20"/>
                <a:gd name="T8" fmla="*/ 3 w 15"/>
                <a:gd name="T9" fmla="*/ 16 h 20"/>
                <a:gd name="T10" fmla="*/ 2 w 15"/>
                <a:gd name="T11" fmla="*/ 12 h 20"/>
                <a:gd name="T12" fmla="*/ 0 w 15"/>
                <a:gd name="T13" fmla="*/ 9 h 20"/>
                <a:gd name="T14" fmla="*/ 0 w 15"/>
                <a:gd name="T15" fmla="*/ 6 h 20"/>
                <a:gd name="T16" fmla="*/ 2 w 15"/>
                <a:gd name="T17" fmla="*/ 5 h 20"/>
                <a:gd name="T18" fmla="*/ 4 w 15"/>
                <a:gd name="T19" fmla="*/ 4 h 20"/>
                <a:gd name="T20" fmla="*/ 6 w 15"/>
                <a:gd name="T21" fmla="*/ 3 h 20"/>
                <a:gd name="T22" fmla="*/ 9 w 15"/>
                <a:gd name="T23" fmla="*/ 1 h 20"/>
                <a:gd name="T24" fmla="*/ 11 w 15"/>
                <a:gd name="T25" fmla="*/ 0 h 20"/>
                <a:gd name="T26" fmla="*/ 13 w 15"/>
                <a:gd name="T27" fmla="*/ 4 h 20"/>
                <a:gd name="T28" fmla="*/ 14 w 15"/>
                <a:gd name="T29" fmla="*/ 9 h 20"/>
                <a:gd name="T30" fmla="*/ 15 w 15"/>
                <a:gd name="T31" fmla="*/ 14 h 20"/>
                <a:gd name="T32" fmla="*/ 15 w 15"/>
                <a:gd name="T33" fmla="*/ 19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
                <a:gd name="T52" fmla="*/ 0 h 20"/>
                <a:gd name="T53" fmla="*/ 15 w 1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 h="20">
                  <a:moveTo>
                    <a:pt x="15" y="19"/>
                  </a:moveTo>
                  <a:lnTo>
                    <a:pt x="13" y="20"/>
                  </a:lnTo>
                  <a:lnTo>
                    <a:pt x="9" y="20"/>
                  </a:lnTo>
                  <a:lnTo>
                    <a:pt x="5" y="19"/>
                  </a:lnTo>
                  <a:lnTo>
                    <a:pt x="3" y="16"/>
                  </a:lnTo>
                  <a:lnTo>
                    <a:pt x="2" y="12"/>
                  </a:lnTo>
                  <a:lnTo>
                    <a:pt x="0" y="9"/>
                  </a:lnTo>
                  <a:lnTo>
                    <a:pt x="0" y="6"/>
                  </a:lnTo>
                  <a:lnTo>
                    <a:pt x="2" y="5"/>
                  </a:lnTo>
                  <a:lnTo>
                    <a:pt x="4" y="4"/>
                  </a:lnTo>
                  <a:lnTo>
                    <a:pt x="6" y="3"/>
                  </a:lnTo>
                  <a:lnTo>
                    <a:pt x="9" y="1"/>
                  </a:lnTo>
                  <a:lnTo>
                    <a:pt x="11" y="0"/>
                  </a:lnTo>
                  <a:lnTo>
                    <a:pt x="13" y="4"/>
                  </a:lnTo>
                  <a:lnTo>
                    <a:pt x="14" y="9"/>
                  </a:lnTo>
                  <a:lnTo>
                    <a:pt x="15" y="14"/>
                  </a:lnTo>
                  <a:lnTo>
                    <a:pt x="15" y="19"/>
                  </a:lnTo>
                  <a:close/>
                </a:path>
              </a:pathLst>
            </a:custGeom>
            <a:solidFill>
              <a:srgbClr val="FFF2E5"/>
            </a:solidFill>
            <a:ln w="9525">
              <a:noFill/>
              <a:round/>
              <a:headEnd/>
              <a:tailEnd/>
            </a:ln>
          </p:spPr>
          <p:txBody>
            <a:bodyPr/>
            <a:lstStyle/>
            <a:p>
              <a:endParaRPr lang="en-US"/>
            </a:p>
          </p:txBody>
        </p:sp>
        <p:sp>
          <p:nvSpPr>
            <p:cNvPr id="64528" name="Freeform 12"/>
            <p:cNvSpPr>
              <a:spLocks/>
            </p:cNvSpPr>
            <p:nvPr/>
          </p:nvSpPr>
          <p:spPr bwMode="auto">
            <a:xfrm>
              <a:off x="2874" y="3760"/>
              <a:ext cx="32" cy="19"/>
            </a:xfrm>
            <a:custGeom>
              <a:avLst/>
              <a:gdLst>
                <a:gd name="T0" fmla="*/ 0 w 32"/>
                <a:gd name="T1" fmla="*/ 14 h 19"/>
                <a:gd name="T2" fmla="*/ 5 w 32"/>
                <a:gd name="T3" fmla="*/ 10 h 19"/>
                <a:gd name="T4" fmla="*/ 14 w 32"/>
                <a:gd name="T5" fmla="*/ 5 h 19"/>
                <a:gd name="T6" fmla="*/ 24 w 32"/>
                <a:gd name="T7" fmla="*/ 2 h 19"/>
                <a:gd name="T8" fmla="*/ 32 w 32"/>
                <a:gd name="T9" fmla="*/ 0 h 19"/>
                <a:gd name="T10" fmla="*/ 30 w 32"/>
                <a:gd name="T11" fmla="*/ 5 h 19"/>
                <a:gd name="T12" fmla="*/ 27 w 32"/>
                <a:gd name="T13" fmla="*/ 10 h 19"/>
                <a:gd name="T14" fmla="*/ 26 w 32"/>
                <a:gd name="T15" fmla="*/ 15 h 19"/>
                <a:gd name="T16" fmla="*/ 26 w 32"/>
                <a:gd name="T17" fmla="*/ 19 h 19"/>
                <a:gd name="T18" fmla="*/ 20 w 32"/>
                <a:gd name="T19" fmla="*/ 19 h 19"/>
                <a:gd name="T20" fmla="*/ 11 w 32"/>
                <a:gd name="T21" fmla="*/ 17 h 19"/>
                <a:gd name="T22" fmla="*/ 5 w 32"/>
                <a:gd name="T23" fmla="*/ 15 h 19"/>
                <a:gd name="T24" fmla="*/ 0 w 32"/>
                <a:gd name="T25" fmla="*/ 14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
                <a:gd name="T40" fmla="*/ 0 h 19"/>
                <a:gd name="T41" fmla="*/ 32 w 32"/>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 h="19">
                  <a:moveTo>
                    <a:pt x="0" y="14"/>
                  </a:moveTo>
                  <a:lnTo>
                    <a:pt x="5" y="10"/>
                  </a:lnTo>
                  <a:lnTo>
                    <a:pt x="14" y="5"/>
                  </a:lnTo>
                  <a:lnTo>
                    <a:pt x="24" y="2"/>
                  </a:lnTo>
                  <a:lnTo>
                    <a:pt x="32" y="0"/>
                  </a:lnTo>
                  <a:lnTo>
                    <a:pt x="30" y="5"/>
                  </a:lnTo>
                  <a:lnTo>
                    <a:pt x="27" y="10"/>
                  </a:lnTo>
                  <a:lnTo>
                    <a:pt x="26" y="15"/>
                  </a:lnTo>
                  <a:lnTo>
                    <a:pt x="26" y="19"/>
                  </a:lnTo>
                  <a:lnTo>
                    <a:pt x="20" y="19"/>
                  </a:lnTo>
                  <a:lnTo>
                    <a:pt x="11" y="17"/>
                  </a:lnTo>
                  <a:lnTo>
                    <a:pt x="5" y="15"/>
                  </a:lnTo>
                  <a:lnTo>
                    <a:pt x="0" y="14"/>
                  </a:lnTo>
                  <a:close/>
                </a:path>
              </a:pathLst>
            </a:custGeom>
            <a:solidFill>
              <a:srgbClr val="FFF2E5"/>
            </a:solidFill>
            <a:ln w="9525">
              <a:noFill/>
              <a:round/>
              <a:headEnd/>
              <a:tailEnd/>
            </a:ln>
          </p:spPr>
          <p:txBody>
            <a:bodyPr/>
            <a:lstStyle/>
            <a:p>
              <a:endParaRPr lang="en-US"/>
            </a:p>
          </p:txBody>
        </p:sp>
        <p:sp>
          <p:nvSpPr>
            <p:cNvPr id="64529" name="Freeform 13"/>
            <p:cNvSpPr>
              <a:spLocks/>
            </p:cNvSpPr>
            <p:nvPr/>
          </p:nvSpPr>
          <p:spPr bwMode="auto">
            <a:xfrm>
              <a:off x="2896" y="3733"/>
              <a:ext cx="31" cy="22"/>
            </a:xfrm>
            <a:custGeom>
              <a:avLst/>
              <a:gdLst>
                <a:gd name="T0" fmla="*/ 0 w 31"/>
                <a:gd name="T1" fmla="*/ 16 h 22"/>
                <a:gd name="T2" fmla="*/ 7 w 31"/>
                <a:gd name="T3" fmla="*/ 11 h 22"/>
                <a:gd name="T4" fmla="*/ 14 w 31"/>
                <a:gd name="T5" fmla="*/ 6 h 22"/>
                <a:gd name="T6" fmla="*/ 24 w 31"/>
                <a:gd name="T7" fmla="*/ 2 h 22"/>
                <a:gd name="T8" fmla="*/ 31 w 31"/>
                <a:gd name="T9" fmla="*/ 0 h 22"/>
                <a:gd name="T10" fmla="*/ 29 w 31"/>
                <a:gd name="T11" fmla="*/ 6 h 22"/>
                <a:gd name="T12" fmla="*/ 24 w 31"/>
                <a:gd name="T13" fmla="*/ 13 h 22"/>
                <a:gd name="T14" fmla="*/ 19 w 31"/>
                <a:gd name="T15" fmla="*/ 19 h 22"/>
                <a:gd name="T16" fmla="*/ 16 w 31"/>
                <a:gd name="T17" fmla="*/ 22 h 22"/>
                <a:gd name="T18" fmla="*/ 13 w 31"/>
                <a:gd name="T19" fmla="*/ 21 h 22"/>
                <a:gd name="T20" fmla="*/ 8 w 31"/>
                <a:gd name="T21" fmla="*/ 19 h 22"/>
                <a:gd name="T22" fmla="*/ 3 w 31"/>
                <a:gd name="T23" fmla="*/ 16 h 22"/>
                <a:gd name="T24" fmla="*/ 0 w 31"/>
                <a:gd name="T25" fmla="*/ 16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2"/>
                <a:gd name="T41" fmla="*/ 31 w 31"/>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2">
                  <a:moveTo>
                    <a:pt x="0" y="16"/>
                  </a:moveTo>
                  <a:lnTo>
                    <a:pt x="7" y="11"/>
                  </a:lnTo>
                  <a:lnTo>
                    <a:pt x="14" y="6"/>
                  </a:lnTo>
                  <a:lnTo>
                    <a:pt x="24" y="2"/>
                  </a:lnTo>
                  <a:lnTo>
                    <a:pt x="31" y="0"/>
                  </a:lnTo>
                  <a:lnTo>
                    <a:pt x="29" y="6"/>
                  </a:lnTo>
                  <a:lnTo>
                    <a:pt x="24" y="13"/>
                  </a:lnTo>
                  <a:lnTo>
                    <a:pt x="19" y="19"/>
                  </a:lnTo>
                  <a:lnTo>
                    <a:pt x="16" y="22"/>
                  </a:lnTo>
                  <a:lnTo>
                    <a:pt x="13" y="21"/>
                  </a:lnTo>
                  <a:lnTo>
                    <a:pt x="8" y="19"/>
                  </a:lnTo>
                  <a:lnTo>
                    <a:pt x="3" y="16"/>
                  </a:lnTo>
                  <a:lnTo>
                    <a:pt x="0" y="16"/>
                  </a:lnTo>
                  <a:close/>
                </a:path>
              </a:pathLst>
            </a:custGeom>
            <a:solidFill>
              <a:srgbClr val="FFF2E5"/>
            </a:solidFill>
            <a:ln w="9525">
              <a:noFill/>
              <a:round/>
              <a:headEnd/>
              <a:tailEnd/>
            </a:ln>
          </p:spPr>
          <p:txBody>
            <a:bodyPr/>
            <a:lstStyle/>
            <a:p>
              <a:endParaRPr lang="en-US"/>
            </a:p>
          </p:txBody>
        </p:sp>
        <p:sp>
          <p:nvSpPr>
            <p:cNvPr id="64530" name="Freeform 14"/>
            <p:cNvSpPr>
              <a:spLocks/>
            </p:cNvSpPr>
            <p:nvPr/>
          </p:nvSpPr>
          <p:spPr bwMode="auto">
            <a:xfrm>
              <a:off x="2912" y="3708"/>
              <a:ext cx="26" cy="22"/>
            </a:xfrm>
            <a:custGeom>
              <a:avLst/>
              <a:gdLst>
                <a:gd name="T0" fmla="*/ 19 w 26"/>
                <a:gd name="T1" fmla="*/ 22 h 22"/>
                <a:gd name="T2" fmla="*/ 21 w 26"/>
                <a:gd name="T3" fmla="*/ 16 h 22"/>
                <a:gd name="T4" fmla="*/ 24 w 26"/>
                <a:gd name="T5" fmla="*/ 8 h 22"/>
                <a:gd name="T6" fmla="*/ 25 w 26"/>
                <a:gd name="T7" fmla="*/ 3 h 22"/>
                <a:gd name="T8" fmla="*/ 26 w 26"/>
                <a:gd name="T9" fmla="*/ 0 h 22"/>
                <a:gd name="T10" fmla="*/ 20 w 26"/>
                <a:gd name="T11" fmla="*/ 1 h 22"/>
                <a:gd name="T12" fmla="*/ 11 w 26"/>
                <a:gd name="T13" fmla="*/ 2 h 22"/>
                <a:gd name="T14" fmla="*/ 4 w 26"/>
                <a:gd name="T15" fmla="*/ 6 h 22"/>
                <a:gd name="T16" fmla="*/ 0 w 26"/>
                <a:gd name="T17" fmla="*/ 11 h 22"/>
                <a:gd name="T18" fmla="*/ 4 w 26"/>
                <a:gd name="T19" fmla="*/ 14 h 22"/>
                <a:gd name="T20" fmla="*/ 8 w 26"/>
                <a:gd name="T21" fmla="*/ 18 h 22"/>
                <a:gd name="T22" fmla="*/ 14 w 26"/>
                <a:gd name="T23" fmla="*/ 20 h 22"/>
                <a:gd name="T24" fmla="*/ 19 w 26"/>
                <a:gd name="T25" fmla="*/ 22 h 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22"/>
                <a:gd name="T41" fmla="*/ 26 w 26"/>
                <a:gd name="T42" fmla="*/ 22 h 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22">
                  <a:moveTo>
                    <a:pt x="19" y="22"/>
                  </a:moveTo>
                  <a:lnTo>
                    <a:pt x="21" y="16"/>
                  </a:lnTo>
                  <a:lnTo>
                    <a:pt x="24" y="8"/>
                  </a:lnTo>
                  <a:lnTo>
                    <a:pt x="25" y="3"/>
                  </a:lnTo>
                  <a:lnTo>
                    <a:pt x="26" y="0"/>
                  </a:lnTo>
                  <a:lnTo>
                    <a:pt x="20" y="1"/>
                  </a:lnTo>
                  <a:lnTo>
                    <a:pt x="11" y="2"/>
                  </a:lnTo>
                  <a:lnTo>
                    <a:pt x="4" y="6"/>
                  </a:lnTo>
                  <a:lnTo>
                    <a:pt x="0" y="11"/>
                  </a:lnTo>
                  <a:lnTo>
                    <a:pt x="4" y="14"/>
                  </a:lnTo>
                  <a:lnTo>
                    <a:pt x="8" y="18"/>
                  </a:lnTo>
                  <a:lnTo>
                    <a:pt x="14" y="20"/>
                  </a:lnTo>
                  <a:lnTo>
                    <a:pt x="19" y="22"/>
                  </a:lnTo>
                  <a:close/>
                </a:path>
              </a:pathLst>
            </a:custGeom>
            <a:solidFill>
              <a:srgbClr val="FFF2E5"/>
            </a:solidFill>
            <a:ln w="9525">
              <a:noFill/>
              <a:round/>
              <a:headEnd/>
              <a:tailEnd/>
            </a:ln>
          </p:spPr>
          <p:txBody>
            <a:bodyPr/>
            <a:lstStyle/>
            <a:p>
              <a:endParaRPr lang="en-US"/>
            </a:p>
          </p:txBody>
        </p:sp>
        <p:sp>
          <p:nvSpPr>
            <p:cNvPr id="64531" name="Freeform 15"/>
            <p:cNvSpPr>
              <a:spLocks/>
            </p:cNvSpPr>
            <p:nvPr/>
          </p:nvSpPr>
          <p:spPr bwMode="auto">
            <a:xfrm>
              <a:off x="2912" y="3683"/>
              <a:ext cx="19" cy="10"/>
            </a:xfrm>
            <a:custGeom>
              <a:avLst/>
              <a:gdLst>
                <a:gd name="T0" fmla="*/ 0 w 19"/>
                <a:gd name="T1" fmla="*/ 10 h 10"/>
                <a:gd name="T2" fmla="*/ 4 w 19"/>
                <a:gd name="T3" fmla="*/ 6 h 10"/>
                <a:gd name="T4" fmla="*/ 9 w 19"/>
                <a:gd name="T5" fmla="*/ 4 h 10"/>
                <a:gd name="T6" fmla="*/ 14 w 19"/>
                <a:gd name="T7" fmla="*/ 1 h 10"/>
                <a:gd name="T8" fmla="*/ 18 w 19"/>
                <a:gd name="T9" fmla="*/ 0 h 10"/>
                <a:gd name="T10" fmla="*/ 19 w 19"/>
                <a:gd name="T11" fmla="*/ 1 h 10"/>
                <a:gd name="T12" fmla="*/ 19 w 19"/>
                <a:gd name="T13" fmla="*/ 3 h 10"/>
                <a:gd name="T14" fmla="*/ 19 w 19"/>
                <a:gd name="T15" fmla="*/ 5 h 10"/>
                <a:gd name="T16" fmla="*/ 19 w 19"/>
                <a:gd name="T17" fmla="*/ 7 h 10"/>
                <a:gd name="T18" fmla="*/ 16 w 19"/>
                <a:gd name="T19" fmla="*/ 9 h 10"/>
                <a:gd name="T20" fmla="*/ 11 w 19"/>
                <a:gd name="T21" fmla="*/ 10 h 10"/>
                <a:gd name="T22" fmla="*/ 5 w 19"/>
                <a:gd name="T23" fmla="*/ 10 h 10"/>
                <a:gd name="T24" fmla="*/ 0 w 19"/>
                <a:gd name="T25" fmla="*/ 1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0"/>
                <a:gd name="T41" fmla="*/ 19 w 19"/>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0">
                  <a:moveTo>
                    <a:pt x="0" y="10"/>
                  </a:moveTo>
                  <a:lnTo>
                    <a:pt x="4" y="6"/>
                  </a:lnTo>
                  <a:lnTo>
                    <a:pt x="9" y="4"/>
                  </a:lnTo>
                  <a:lnTo>
                    <a:pt x="14" y="1"/>
                  </a:lnTo>
                  <a:lnTo>
                    <a:pt x="18" y="0"/>
                  </a:lnTo>
                  <a:lnTo>
                    <a:pt x="19" y="1"/>
                  </a:lnTo>
                  <a:lnTo>
                    <a:pt x="19" y="3"/>
                  </a:lnTo>
                  <a:lnTo>
                    <a:pt x="19" y="5"/>
                  </a:lnTo>
                  <a:lnTo>
                    <a:pt x="19" y="7"/>
                  </a:lnTo>
                  <a:lnTo>
                    <a:pt x="16" y="9"/>
                  </a:lnTo>
                  <a:lnTo>
                    <a:pt x="11" y="10"/>
                  </a:lnTo>
                  <a:lnTo>
                    <a:pt x="5" y="10"/>
                  </a:lnTo>
                  <a:lnTo>
                    <a:pt x="0" y="10"/>
                  </a:lnTo>
                  <a:close/>
                </a:path>
              </a:pathLst>
            </a:custGeom>
            <a:solidFill>
              <a:srgbClr val="FFF2E5"/>
            </a:solidFill>
            <a:ln w="9525">
              <a:noFill/>
              <a:round/>
              <a:headEnd/>
              <a:tailEnd/>
            </a:ln>
          </p:spPr>
          <p:txBody>
            <a:bodyPr/>
            <a:lstStyle/>
            <a:p>
              <a:endParaRPr lang="en-US"/>
            </a:p>
          </p:txBody>
        </p:sp>
        <p:sp>
          <p:nvSpPr>
            <p:cNvPr id="64532" name="Freeform 16"/>
            <p:cNvSpPr>
              <a:spLocks/>
            </p:cNvSpPr>
            <p:nvPr/>
          </p:nvSpPr>
          <p:spPr bwMode="auto">
            <a:xfrm>
              <a:off x="2904" y="3665"/>
              <a:ext cx="11" cy="8"/>
            </a:xfrm>
            <a:custGeom>
              <a:avLst/>
              <a:gdLst>
                <a:gd name="T0" fmla="*/ 0 w 11"/>
                <a:gd name="T1" fmla="*/ 8 h 8"/>
                <a:gd name="T2" fmla="*/ 1 w 11"/>
                <a:gd name="T3" fmla="*/ 6 h 8"/>
                <a:gd name="T4" fmla="*/ 2 w 11"/>
                <a:gd name="T5" fmla="*/ 2 h 8"/>
                <a:gd name="T6" fmla="*/ 5 w 11"/>
                <a:gd name="T7" fmla="*/ 1 h 8"/>
                <a:gd name="T8" fmla="*/ 7 w 11"/>
                <a:gd name="T9" fmla="*/ 0 h 8"/>
                <a:gd name="T10" fmla="*/ 8 w 11"/>
                <a:gd name="T11" fmla="*/ 1 h 8"/>
                <a:gd name="T12" fmla="*/ 10 w 11"/>
                <a:gd name="T13" fmla="*/ 3 h 8"/>
                <a:gd name="T14" fmla="*/ 11 w 11"/>
                <a:gd name="T15" fmla="*/ 6 h 8"/>
                <a:gd name="T16" fmla="*/ 11 w 11"/>
                <a:gd name="T17" fmla="*/ 7 h 8"/>
                <a:gd name="T18" fmla="*/ 0 w 11"/>
                <a:gd name="T19" fmla="*/ 8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
                <a:gd name="T31" fmla="*/ 0 h 8"/>
                <a:gd name="T32" fmla="*/ 11 w 11"/>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 h="8">
                  <a:moveTo>
                    <a:pt x="0" y="8"/>
                  </a:moveTo>
                  <a:lnTo>
                    <a:pt x="1" y="6"/>
                  </a:lnTo>
                  <a:lnTo>
                    <a:pt x="2" y="2"/>
                  </a:lnTo>
                  <a:lnTo>
                    <a:pt x="5" y="1"/>
                  </a:lnTo>
                  <a:lnTo>
                    <a:pt x="7" y="0"/>
                  </a:lnTo>
                  <a:lnTo>
                    <a:pt x="8" y="1"/>
                  </a:lnTo>
                  <a:lnTo>
                    <a:pt x="10" y="3"/>
                  </a:lnTo>
                  <a:lnTo>
                    <a:pt x="11" y="6"/>
                  </a:lnTo>
                  <a:lnTo>
                    <a:pt x="11" y="7"/>
                  </a:lnTo>
                  <a:lnTo>
                    <a:pt x="0" y="8"/>
                  </a:lnTo>
                  <a:close/>
                </a:path>
              </a:pathLst>
            </a:custGeom>
            <a:solidFill>
              <a:srgbClr val="FFF2E5"/>
            </a:solidFill>
            <a:ln w="9525">
              <a:noFill/>
              <a:round/>
              <a:headEnd/>
              <a:tailEnd/>
            </a:ln>
          </p:spPr>
          <p:txBody>
            <a:bodyPr/>
            <a:lstStyle/>
            <a:p>
              <a:endParaRPr lang="en-US"/>
            </a:p>
          </p:txBody>
        </p:sp>
        <p:sp>
          <p:nvSpPr>
            <p:cNvPr id="64533" name="Freeform 17"/>
            <p:cNvSpPr>
              <a:spLocks/>
            </p:cNvSpPr>
            <p:nvPr/>
          </p:nvSpPr>
          <p:spPr bwMode="auto">
            <a:xfrm>
              <a:off x="3113" y="3703"/>
              <a:ext cx="11" cy="12"/>
            </a:xfrm>
            <a:custGeom>
              <a:avLst/>
              <a:gdLst>
                <a:gd name="T0" fmla="*/ 11 w 11"/>
                <a:gd name="T1" fmla="*/ 12 h 12"/>
                <a:gd name="T2" fmla="*/ 9 w 11"/>
                <a:gd name="T3" fmla="*/ 12 h 12"/>
                <a:gd name="T4" fmla="*/ 6 w 11"/>
                <a:gd name="T5" fmla="*/ 12 h 12"/>
                <a:gd name="T6" fmla="*/ 3 w 11"/>
                <a:gd name="T7" fmla="*/ 12 h 12"/>
                <a:gd name="T8" fmla="*/ 0 w 11"/>
                <a:gd name="T9" fmla="*/ 12 h 12"/>
                <a:gd name="T10" fmla="*/ 0 w 11"/>
                <a:gd name="T11" fmla="*/ 10 h 12"/>
                <a:gd name="T12" fmla="*/ 0 w 11"/>
                <a:gd name="T13" fmla="*/ 6 h 12"/>
                <a:gd name="T14" fmla="*/ 0 w 11"/>
                <a:gd name="T15" fmla="*/ 2 h 12"/>
                <a:gd name="T16" fmla="*/ 2 w 11"/>
                <a:gd name="T17" fmla="*/ 0 h 12"/>
                <a:gd name="T18" fmla="*/ 5 w 11"/>
                <a:gd name="T19" fmla="*/ 0 h 12"/>
                <a:gd name="T20" fmla="*/ 8 w 11"/>
                <a:gd name="T21" fmla="*/ 3 h 12"/>
                <a:gd name="T22" fmla="*/ 10 w 11"/>
                <a:gd name="T23" fmla="*/ 8 h 12"/>
                <a:gd name="T24" fmla="*/ 11 w 11"/>
                <a:gd name="T25" fmla="*/ 12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12"/>
                <a:gd name="T41" fmla="*/ 11 w 11"/>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12">
                  <a:moveTo>
                    <a:pt x="11" y="12"/>
                  </a:moveTo>
                  <a:lnTo>
                    <a:pt x="9" y="12"/>
                  </a:lnTo>
                  <a:lnTo>
                    <a:pt x="6" y="12"/>
                  </a:lnTo>
                  <a:lnTo>
                    <a:pt x="3" y="12"/>
                  </a:lnTo>
                  <a:lnTo>
                    <a:pt x="0" y="12"/>
                  </a:lnTo>
                  <a:lnTo>
                    <a:pt x="0" y="10"/>
                  </a:lnTo>
                  <a:lnTo>
                    <a:pt x="0" y="6"/>
                  </a:lnTo>
                  <a:lnTo>
                    <a:pt x="0" y="2"/>
                  </a:lnTo>
                  <a:lnTo>
                    <a:pt x="2" y="0"/>
                  </a:lnTo>
                  <a:lnTo>
                    <a:pt x="5" y="0"/>
                  </a:lnTo>
                  <a:lnTo>
                    <a:pt x="8" y="3"/>
                  </a:lnTo>
                  <a:lnTo>
                    <a:pt x="10" y="8"/>
                  </a:lnTo>
                  <a:lnTo>
                    <a:pt x="11" y="12"/>
                  </a:lnTo>
                  <a:close/>
                </a:path>
              </a:pathLst>
            </a:custGeom>
            <a:solidFill>
              <a:srgbClr val="FFF2E5"/>
            </a:solidFill>
            <a:ln w="9525">
              <a:noFill/>
              <a:round/>
              <a:headEnd/>
              <a:tailEnd/>
            </a:ln>
          </p:spPr>
          <p:txBody>
            <a:bodyPr/>
            <a:lstStyle/>
            <a:p>
              <a:endParaRPr lang="en-US"/>
            </a:p>
          </p:txBody>
        </p:sp>
        <p:sp>
          <p:nvSpPr>
            <p:cNvPr id="64534" name="Freeform 18"/>
            <p:cNvSpPr>
              <a:spLocks/>
            </p:cNvSpPr>
            <p:nvPr/>
          </p:nvSpPr>
          <p:spPr bwMode="auto">
            <a:xfrm>
              <a:off x="3121" y="3732"/>
              <a:ext cx="11" cy="16"/>
            </a:xfrm>
            <a:custGeom>
              <a:avLst/>
              <a:gdLst>
                <a:gd name="T0" fmla="*/ 0 w 11"/>
                <a:gd name="T1" fmla="*/ 3 h 16"/>
                <a:gd name="T2" fmla="*/ 1 w 11"/>
                <a:gd name="T3" fmla="*/ 3 h 16"/>
                <a:gd name="T4" fmla="*/ 2 w 11"/>
                <a:gd name="T5" fmla="*/ 1 h 16"/>
                <a:gd name="T6" fmla="*/ 5 w 11"/>
                <a:gd name="T7" fmla="*/ 0 h 16"/>
                <a:gd name="T8" fmla="*/ 6 w 11"/>
                <a:gd name="T9" fmla="*/ 1 h 16"/>
                <a:gd name="T10" fmla="*/ 7 w 11"/>
                <a:gd name="T11" fmla="*/ 4 h 16"/>
                <a:gd name="T12" fmla="*/ 8 w 11"/>
                <a:gd name="T13" fmla="*/ 9 h 16"/>
                <a:gd name="T14" fmla="*/ 11 w 11"/>
                <a:gd name="T15" fmla="*/ 12 h 16"/>
                <a:gd name="T16" fmla="*/ 11 w 11"/>
                <a:gd name="T17" fmla="*/ 15 h 16"/>
                <a:gd name="T18" fmla="*/ 9 w 11"/>
                <a:gd name="T19" fmla="*/ 15 h 16"/>
                <a:gd name="T20" fmla="*/ 7 w 11"/>
                <a:gd name="T21" fmla="*/ 16 h 16"/>
                <a:gd name="T22" fmla="*/ 5 w 11"/>
                <a:gd name="T23" fmla="*/ 16 h 16"/>
                <a:gd name="T24" fmla="*/ 3 w 11"/>
                <a:gd name="T25" fmla="*/ 16 h 16"/>
                <a:gd name="T26" fmla="*/ 3 w 11"/>
                <a:gd name="T27" fmla="*/ 14 h 16"/>
                <a:gd name="T28" fmla="*/ 2 w 11"/>
                <a:gd name="T29" fmla="*/ 10 h 16"/>
                <a:gd name="T30" fmla="*/ 1 w 11"/>
                <a:gd name="T31" fmla="*/ 6 h 16"/>
                <a:gd name="T32" fmla="*/ 0 w 11"/>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16"/>
                <a:gd name="T53" fmla="*/ 11 w 11"/>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16">
                  <a:moveTo>
                    <a:pt x="0" y="3"/>
                  </a:moveTo>
                  <a:lnTo>
                    <a:pt x="1" y="3"/>
                  </a:lnTo>
                  <a:lnTo>
                    <a:pt x="2" y="1"/>
                  </a:lnTo>
                  <a:lnTo>
                    <a:pt x="5" y="0"/>
                  </a:lnTo>
                  <a:lnTo>
                    <a:pt x="6" y="1"/>
                  </a:lnTo>
                  <a:lnTo>
                    <a:pt x="7" y="4"/>
                  </a:lnTo>
                  <a:lnTo>
                    <a:pt x="8" y="9"/>
                  </a:lnTo>
                  <a:lnTo>
                    <a:pt x="11" y="12"/>
                  </a:lnTo>
                  <a:lnTo>
                    <a:pt x="11" y="15"/>
                  </a:lnTo>
                  <a:lnTo>
                    <a:pt x="9" y="15"/>
                  </a:lnTo>
                  <a:lnTo>
                    <a:pt x="7" y="16"/>
                  </a:lnTo>
                  <a:lnTo>
                    <a:pt x="5" y="16"/>
                  </a:lnTo>
                  <a:lnTo>
                    <a:pt x="3" y="16"/>
                  </a:lnTo>
                  <a:lnTo>
                    <a:pt x="3" y="14"/>
                  </a:lnTo>
                  <a:lnTo>
                    <a:pt x="2" y="10"/>
                  </a:lnTo>
                  <a:lnTo>
                    <a:pt x="1" y="6"/>
                  </a:lnTo>
                  <a:lnTo>
                    <a:pt x="0" y="3"/>
                  </a:lnTo>
                  <a:close/>
                </a:path>
              </a:pathLst>
            </a:custGeom>
            <a:solidFill>
              <a:srgbClr val="FFF2E5"/>
            </a:solidFill>
            <a:ln w="9525">
              <a:noFill/>
              <a:round/>
              <a:headEnd/>
              <a:tailEnd/>
            </a:ln>
          </p:spPr>
          <p:txBody>
            <a:bodyPr/>
            <a:lstStyle/>
            <a:p>
              <a:endParaRPr lang="en-US"/>
            </a:p>
          </p:txBody>
        </p:sp>
        <p:sp>
          <p:nvSpPr>
            <p:cNvPr id="64535" name="Freeform 19"/>
            <p:cNvSpPr>
              <a:spLocks/>
            </p:cNvSpPr>
            <p:nvPr/>
          </p:nvSpPr>
          <p:spPr bwMode="auto">
            <a:xfrm>
              <a:off x="3127" y="3764"/>
              <a:ext cx="10" cy="12"/>
            </a:xfrm>
            <a:custGeom>
              <a:avLst/>
              <a:gdLst>
                <a:gd name="T0" fmla="*/ 8 w 10"/>
                <a:gd name="T1" fmla="*/ 0 h 12"/>
                <a:gd name="T2" fmla="*/ 10 w 10"/>
                <a:gd name="T3" fmla="*/ 1 h 12"/>
                <a:gd name="T4" fmla="*/ 10 w 10"/>
                <a:gd name="T5" fmla="*/ 5 h 12"/>
                <a:gd name="T6" fmla="*/ 8 w 10"/>
                <a:gd name="T7" fmla="*/ 9 h 12"/>
                <a:gd name="T8" fmla="*/ 8 w 10"/>
                <a:gd name="T9" fmla="*/ 11 h 12"/>
                <a:gd name="T10" fmla="*/ 7 w 10"/>
                <a:gd name="T11" fmla="*/ 12 h 12"/>
                <a:gd name="T12" fmla="*/ 5 w 10"/>
                <a:gd name="T13" fmla="*/ 12 h 12"/>
                <a:gd name="T14" fmla="*/ 2 w 10"/>
                <a:gd name="T15" fmla="*/ 12 h 12"/>
                <a:gd name="T16" fmla="*/ 0 w 10"/>
                <a:gd name="T17" fmla="*/ 11 h 12"/>
                <a:gd name="T18" fmla="*/ 0 w 10"/>
                <a:gd name="T19" fmla="*/ 9 h 12"/>
                <a:gd name="T20" fmla="*/ 1 w 10"/>
                <a:gd name="T21" fmla="*/ 5 h 12"/>
                <a:gd name="T22" fmla="*/ 5 w 10"/>
                <a:gd name="T23" fmla="*/ 2 h 12"/>
                <a:gd name="T24" fmla="*/ 8 w 10"/>
                <a:gd name="T25" fmla="*/ 0 h 1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
                <a:gd name="T40" fmla="*/ 0 h 12"/>
                <a:gd name="T41" fmla="*/ 10 w 10"/>
                <a:gd name="T42" fmla="*/ 12 h 1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 h="12">
                  <a:moveTo>
                    <a:pt x="8" y="0"/>
                  </a:moveTo>
                  <a:lnTo>
                    <a:pt x="10" y="1"/>
                  </a:lnTo>
                  <a:lnTo>
                    <a:pt x="10" y="5"/>
                  </a:lnTo>
                  <a:lnTo>
                    <a:pt x="8" y="9"/>
                  </a:lnTo>
                  <a:lnTo>
                    <a:pt x="8" y="11"/>
                  </a:lnTo>
                  <a:lnTo>
                    <a:pt x="7" y="12"/>
                  </a:lnTo>
                  <a:lnTo>
                    <a:pt x="5" y="12"/>
                  </a:lnTo>
                  <a:lnTo>
                    <a:pt x="2" y="12"/>
                  </a:lnTo>
                  <a:lnTo>
                    <a:pt x="0" y="11"/>
                  </a:lnTo>
                  <a:lnTo>
                    <a:pt x="0" y="9"/>
                  </a:lnTo>
                  <a:lnTo>
                    <a:pt x="1" y="5"/>
                  </a:lnTo>
                  <a:lnTo>
                    <a:pt x="5" y="2"/>
                  </a:lnTo>
                  <a:lnTo>
                    <a:pt x="8" y="0"/>
                  </a:lnTo>
                  <a:close/>
                </a:path>
              </a:pathLst>
            </a:custGeom>
            <a:solidFill>
              <a:srgbClr val="FFF2E5"/>
            </a:solidFill>
            <a:ln w="9525">
              <a:noFill/>
              <a:round/>
              <a:headEnd/>
              <a:tailEnd/>
            </a:ln>
          </p:spPr>
          <p:txBody>
            <a:bodyPr/>
            <a:lstStyle/>
            <a:p>
              <a:endParaRPr lang="en-US"/>
            </a:p>
          </p:txBody>
        </p:sp>
        <p:sp>
          <p:nvSpPr>
            <p:cNvPr id="64536" name="Freeform 20"/>
            <p:cNvSpPr>
              <a:spLocks/>
            </p:cNvSpPr>
            <p:nvPr/>
          </p:nvSpPr>
          <p:spPr bwMode="auto">
            <a:xfrm>
              <a:off x="3126" y="3787"/>
              <a:ext cx="18" cy="20"/>
            </a:xfrm>
            <a:custGeom>
              <a:avLst/>
              <a:gdLst>
                <a:gd name="T0" fmla="*/ 13 w 18"/>
                <a:gd name="T1" fmla="*/ 1 h 20"/>
                <a:gd name="T2" fmla="*/ 14 w 18"/>
                <a:gd name="T3" fmla="*/ 5 h 20"/>
                <a:gd name="T4" fmla="*/ 17 w 18"/>
                <a:gd name="T5" fmla="*/ 10 h 20"/>
                <a:gd name="T6" fmla="*/ 18 w 18"/>
                <a:gd name="T7" fmla="*/ 16 h 20"/>
                <a:gd name="T8" fmla="*/ 18 w 18"/>
                <a:gd name="T9" fmla="*/ 19 h 20"/>
                <a:gd name="T10" fmla="*/ 16 w 18"/>
                <a:gd name="T11" fmla="*/ 20 h 20"/>
                <a:gd name="T12" fmla="*/ 11 w 18"/>
                <a:gd name="T13" fmla="*/ 20 h 20"/>
                <a:gd name="T14" fmla="*/ 4 w 18"/>
                <a:gd name="T15" fmla="*/ 20 h 20"/>
                <a:gd name="T16" fmla="*/ 2 w 18"/>
                <a:gd name="T17" fmla="*/ 20 h 20"/>
                <a:gd name="T18" fmla="*/ 2 w 18"/>
                <a:gd name="T19" fmla="*/ 16 h 20"/>
                <a:gd name="T20" fmla="*/ 1 w 18"/>
                <a:gd name="T21" fmla="*/ 11 h 20"/>
                <a:gd name="T22" fmla="*/ 0 w 18"/>
                <a:gd name="T23" fmla="*/ 8 h 20"/>
                <a:gd name="T24" fmla="*/ 1 w 18"/>
                <a:gd name="T25" fmla="*/ 5 h 20"/>
                <a:gd name="T26" fmla="*/ 4 w 18"/>
                <a:gd name="T27" fmla="*/ 4 h 20"/>
                <a:gd name="T28" fmla="*/ 8 w 18"/>
                <a:gd name="T29" fmla="*/ 1 h 20"/>
                <a:gd name="T30" fmla="*/ 11 w 18"/>
                <a:gd name="T31" fmla="*/ 0 h 20"/>
                <a:gd name="T32" fmla="*/ 13 w 18"/>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
                <a:gd name="T52" fmla="*/ 0 h 20"/>
                <a:gd name="T53" fmla="*/ 18 w 18"/>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 h="20">
                  <a:moveTo>
                    <a:pt x="13" y="1"/>
                  </a:moveTo>
                  <a:lnTo>
                    <a:pt x="14" y="5"/>
                  </a:lnTo>
                  <a:lnTo>
                    <a:pt x="17" y="10"/>
                  </a:lnTo>
                  <a:lnTo>
                    <a:pt x="18" y="16"/>
                  </a:lnTo>
                  <a:lnTo>
                    <a:pt x="18" y="19"/>
                  </a:lnTo>
                  <a:lnTo>
                    <a:pt x="16" y="20"/>
                  </a:lnTo>
                  <a:lnTo>
                    <a:pt x="11" y="20"/>
                  </a:lnTo>
                  <a:lnTo>
                    <a:pt x="4" y="20"/>
                  </a:lnTo>
                  <a:lnTo>
                    <a:pt x="2" y="20"/>
                  </a:lnTo>
                  <a:lnTo>
                    <a:pt x="2" y="16"/>
                  </a:lnTo>
                  <a:lnTo>
                    <a:pt x="1" y="11"/>
                  </a:lnTo>
                  <a:lnTo>
                    <a:pt x="0" y="8"/>
                  </a:lnTo>
                  <a:lnTo>
                    <a:pt x="1" y="5"/>
                  </a:lnTo>
                  <a:lnTo>
                    <a:pt x="4" y="4"/>
                  </a:lnTo>
                  <a:lnTo>
                    <a:pt x="8" y="1"/>
                  </a:lnTo>
                  <a:lnTo>
                    <a:pt x="11" y="0"/>
                  </a:lnTo>
                  <a:lnTo>
                    <a:pt x="13" y="1"/>
                  </a:lnTo>
                  <a:close/>
                </a:path>
              </a:pathLst>
            </a:custGeom>
            <a:solidFill>
              <a:srgbClr val="FFF2E5"/>
            </a:solidFill>
            <a:ln w="9525">
              <a:noFill/>
              <a:round/>
              <a:headEnd/>
              <a:tailEnd/>
            </a:ln>
          </p:spPr>
          <p:txBody>
            <a:bodyPr/>
            <a:lstStyle/>
            <a:p>
              <a:endParaRPr lang="en-US"/>
            </a:p>
          </p:txBody>
        </p:sp>
        <p:sp>
          <p:nvSpPr>
            <p:cNvPr id="64537" name="Freeform 21"/>
            <p:cNvSpPr>
              <a:spLocks/>
            </p:cNvSpPr>
            <p:nvPr/>
          </p:nvSpPr>
          <p:spPr bwMode="auto">
            <a:xfrm>
              <a:off x="2939" y="3617"/>
              <a:ext cx="20" cy="32"/>
            </a:xfrm>
            <a:custGeom>
              <a:avLst/>
              <a:gdLst>
                <a:gd name="T0" fmla="*/ 8 w 20"/>
                <a:gd name="T1" fmla="*/ 32 h 32"/>
                <a:gd name="T2" fmla="*/ 6 w 20"/>
                <a:gd name="T3" fmla="*/ 32 h 32"/>
                <a:gd name="T4" fmla="*/ 4 w 20"/>
                <a:gd name="T5" fmla="*/ 32 h 32"/>
                <a:gd name="T6" fmla="*/ 2 w 20"/>
                <a:gd name="T7" fmla="*/ 31 h 32"/>
                <a:gd name="T8" fmla="*/ 0 w 20"/>
                <a:gd name="T9" fmla="*/ 29 h 32"/>
                <a:gd name="T10" fmla="*/ 0 w 20"/>
                <a:gd name="T11" fmla="*/ 23 h 32"/>
                <a:gd name="T12" fmla="*/ 3 w 20"/>
                <a:gd name="T13" fmla="*/ 13 h 32"/>
                <a:gd name="T14" fmla="*/ 5 w 20"/>
                <a:gd name="T15" fmla="*/ 4 h 32"/>
                <a:gd name="T16" fmla="*/ 9 w 20"/>
                <a:gd name="T17" fmla="*/ 0 h 32"/>
                <a:gd name="T18" fmla="*/ 13 w 20"/>
                <a:gd name="T19" fmla="*/ 1 h 32"/>
                <a:gd name="T20" fmla="*/ 18 w 20"/>
                <a:gd name="T21" fmla="*/ 4 h 32"/>
                <a:gd name="T22" fmla="*/ 20 w 20"/>
                <a:gd name="T23" fmla="*/ 6 h 32"/>
                <a:gd name="T24" fmla="*/ 20 w 20"/>
                <a:gd name="T25" fmla="*/ 7 h 32"/>
                <a:gd name="T26" fmla="*/ 18 w 20"/>
                <a:gd name="T27" fmla="*/ 9 h 32"/>
                <a:gd name="T28" fmla="*/ 13 w 20"/>
                <a:gd name="T29" fmla="*/ 13 h 32"/>
                <a:gd name="T30" fmla="*/ 9 w 20"/>
                <a:gd name="T31" fmla="*/ 22 h 32"/>
                <a:gd name="T32" fmla="*/ 8 w 20"/>
                <a:gd name="T33" fmla="*/ 32 h 3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
                <a:gd name="T52" fmla="*/ 0 h 32"/>
                <a:gd name="T53" fmla="*/ 20 w 20"/>
                <a:gd name="T54" fmla="*/ 32 h 3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 h="32">
                  <a:moveTo>
                    <a:pt x="8" y="32"/>
                  </a:moveTo>
                  <a:lnTo>
                    <a:pt x="6" y="32"/>
                  </a:lnTo>
                  <a:lnTo>
                    <a:pt x="4" y="32"/>
                  </a:lnTo>
                  <a:lnTo>
                    <a:pt x="2" y="31"/>
                  </a:lnTo>
                  <a:lnTo>
                    <a:pt x="0" y="29"/>
                  </a:lnTo>
                  <a:lnTo>
                    <a:pt x="0" y="23"/>
                  </a:lnTo>
                  <a:lnTo>
                    <a:pt x="3" y="13"/>
                  </a:lnTo>
                  <a:lnTo>
                    <a:pt x="5" y="4"/>
                  </a:lnTo>
                  <a:lnTo>
                    <a:pt x="9" y="0"/>
                  </a:lnTo>
                  <a:lnTo>
                    <a:pt x="13" y="1"/>
                  </a:lnTo>
                  <a:lnTo>
                    <a:pt x="18" y="4"/>
                  </a:lnTo>
                  <a:lnTo>
                    <a:pt x="20" y="6"/>
                  </a:lnTo>
                  <a:lnTo>
                    <a:pt x="20" y="7"/>
                  </a:lnTo>
                  <a:lnTo>
                    <a:pt x="18" y="9"/>
                  </a:lnTo>
                  <a:lnTo>
                    <a:pt x="13" y="13"/>
                  </a:lnTo>
                  <a:lnTo>
                    <a:pt x="9" y="22"/>
                  </a:lnTo>
                  <a:lnTo>
                    <a:pt x="8" y="32"/>
                  </a:lnTo>
                  <a:close/>
                </a:path>
              </a:pathLst>
            </a:custGeom>
            <a:solidFill>
              <a:srgbClr val="000000"/>
            </a:solidFill>
            <a:ln w="9525">
              <a:noFill/>
              <a:round/>
              <a:headEnd/>
              <a:tailEnd/>
            </a:ln>
          </p:spPr>
          <p:txBody>
            <a:bodyPr/>
            <a:lstStyle/>
            <a:p>
              <a:endParaRPr lang="en-US"/>
            </a:p>
          </p:txBody>
        </p:sp>
        <p:sp>
          <p:nvSpPr>
            <p:cNvPr id="64538" name="Freeform 22"/>
            <p:cNvSpPr>
              <a:spLocks/>
            </p:cNvSpPr>
            <p:nvPr/>
          </p:nvSpPr>
          <p:spPr bwMode="auto">
            <a:xfrm>
              <a:off x="2969" y="3561"/>
              <a:ext cx="35" cy="16"/>
            </a:xfrm>
            <a:custGeom>
              <a:avLst/>
              <a:gdLst>
                <a:gd name="T0" fmla="*/ 0 w 35"/>
                <a:gd name="T1" fmla="*/ 3 h 16"/>
                <a:gd name="T2" fmla="*/ 2 w 35"/>
                <a:gd name="T3" fmla="*/ 2 h 16"/>
                <a:gd name="T4" fmla="*/ 6 w 35"/>
                <a:gd name="T5" fmla="*/ 1 h 16"/>
                <a:gd name="T6" fmla="*/ 10 w 35"/>
                <a:gd name="T7" fmla="*/ 0 h 16"/>
                <a:gd name="T8" fmla="*/ 13 w 35"/>
                <a:gd name="T9" fmla="*/ 0 h 16"/>
                <a:gd name="T10" fmla="*/ 19 w 35"/>
                <a:gd name="T11" fmla="*/ 1 h 16"/>
                <a:gd name="T12" fmla="*/ 27 w 35"/>
                <a:gd name="T13" fmla="*/ 3 h 16"/>
                <a:gd name="T14" fmla="*/ 34 w 35"/>
                <a:gd name="T15" fmla="*/ 7 h 16"/>
                <a:gd name="T16" fmla="*/ 35 w 35"/>
                <a:gd name="T17" fmla="*/ 11 h 16"/>
                <a:gd name="T18" fmla="*/ 32 w 35"/>
                <a:gd name="T19" fmla="*/ 13 h 16"/>
                <a:gd name="T20" fmla="*/ 29 w 35"/>
                <a:gd name="T21" fmla="*/ 16 h 16"/>
                <a:gd name="T22" fmla="*/ 25 w 35"/>
                <a:gd name="T23" fmla="*/ 16 h 16"/>
                <a:gd name="T24" fmla="*/ 23 w 35"/>
                <a:gd name="T25" fmla="*/ 16 h 16"/>
                <a:gd name="T26" fmla="*/ 19 w 35"/>
                <a:gd name="T27" fmla="*/ 13 h 16"/>
                <a:gd name="T28" fmla="*/ 16 w 35"/>
                <a:gd name="T29" fmla="*/ 9 h 16"/>
                <a:gd name="T30" fmla="*/ 10 w 35"/>
                <a:gd name="T31" fmla="*/ 5 h 16"/>
                <a:gd name="T32" fmla="*/ 0 w 35"/>
                <a:gd name="T33" fmla="*/ 3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16"/>
                <a:gd name="T53" fmla="*/ 35 w 35"/>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16">
                  <a:moveTo>
                    <a:pt x="0" y="3"/>
                  </a:moveTo>
                  <a:lnTo>
                    <a:pt x="2" y="2"/>
                  </a:lnTo>
                  <a:lnTo>
                    <a:pt x="6" y="1"/>
                  </a:lnTo>
                  <a:lnTo>
                    <a:pt x="10" y="0"/>
                  </a:lnTo>
                  <a:lnTo>
                    <a:pt x="13" y="0"/>
                  </a:lnTo>
                  <a:lnTo>
                    <a:pt x="19" y="1"/>
                  </a:lnTo>
                  <a:lnTo>
                    <a:pt x="27" y="3"/>
                  </a:lnTo>
                  <a:lnTo>
                    <a:pt x="34" y="7"/>
                  </a:lnTo>
                  <a:lnTo>
                    <a:pt x="35" y="11"/>
                  </a:lnTo>
                  <a:lnTo>
                    <a:pt x="32" y="13"/>
                  </a:lnTo>
                  <a:lnTo>
                    <a:pt x="29" y="16"/>
                  </a:lnTo>
                  <a:lnTo>
                    <a:pt x="25" y="16"/>
                  </a:lnTo>
                  <a:lnTo>
                    <a:pt x="23" y="16"/>
                  </a:lnTo>
                  <a:lnTo>
                    <a:pt x="19" y="13"/>
                  </a:lnTo>
                  <a:lnTo>
                    <a:pt x="16" y="9"/>
                  </a:lnTo>
                  <a:lnTo>
                    <a:pt x="10" y="5"/>
                  </a:lnTo>
                  <a:lnTo>
                    <a:pt x="0" y="3"/>
                  </a:lnTo>
                  <a:close/>
                </a:path>
              </a:pathLst>
            </a:custGeom>
            <a:solidFill>
              <a:srgbClr val="000000"/>
            </a:solidFill>
            <a:ln w="9525">
              <a:noFill/>
              <a:round/>
              <a:headEnd/>
              <a:tailEnd/>
            </a:ln>
          </p:spPr>
          <p:txBody>
            <a:bodyPr/>
            <a:lstStyle/>
            <a:p>
              <a:endParaRPr lang="en-US"/>
            </a:p>
          </p:txBody>
        </p:sp>
        <p:sp>
          <p:nvSpPr>
            <p:cNvPr id="64539" name="Freeform 23"/>
            <p:cNvSpPr>
              <a:spLocks/>
            </p:cNvSpPr>
            <p:nvPr/>
          </p:nvSpPr>
          <p:spPr bwMode="auto">
            <a:xfrm>
              <a:off x="3041" y="3562"/>
              <a:ext cx="40" cy="12"/>
            </a:xfrm>
            <a:custGeom>
              <a:avLst/>
              <a:gdLst>
                <a:gd name="T0" fmla="*/ 0 w 40"/>
                <a:gd name="T1" fmla="*/ 12 h 12"/>
                <a:gd name="T2" fmla="*/ 3 w 40"/>
                <a:gd name="T3" fmla="*/ 8 h 12"/>
                <a:gd name="T4" fmla="*/ 6 w 40"/>
                <a:gd name="T5" fmla="*/ 5 h 12"/>
                <a:gd name="T6" fmla="*/ 10 w 40"/>
                <a:gd name="T7" fmla="*/ 1 h 12"/>
                <a:gd name="T8" fmla="*/ 12 w 40"/>
                <a:gd name="T9" fmla="*/ 0 h 12"/>
                <a:gd name="T10" fmla="*/ 18 w 40"/>
                <a:gd name="T11" fmla="*/ 1 h 12"/>
                <a:gd name="T12" fmla="*/ 28 w 40"/>
                <a:gd name="T13" fmla="*/ 2 h 12"/>
                <a:gd name="T14" fmla="*/ 37 w 40"/>
                <a:gd name="T15" fmla="*/ 5 h 12"/>
                <a:gd name="T16" fmla="*/ 40 w 40"/>
                <a:gd name="T17" fmla="*/ 7 h 12"/>
                <a:gd name="T18" fmla="*/ 39 w 40"/>
                <a:gd name="T19" fmla="*/ 8 h 12"/>
                <a:gd name="T20" fmla="*/ 38 w 40"/>
                <a:gd name="T21" fmla="*/ 11 h 12"/>
                <a:gd name="T22" fmla="*/ 37 w 40"/>
                <a:gd name="T23" fmla="*/ 12 h 12"/>
                <a:gd name="T24" fmla="*/ 34 w 40"/>
                <a:gd name="T25" fmla="*/ 12 h 12"/>
                <a:gd name="T26" fmla="*/ 28 w 40"/>
                <a:gd name="T27" fmla="*/ 12 h 12"/>
                <a:gd name="T28" fmla="*/ 18 w 40"/>
                <a:gd name="T29" fmla="*/ 12 h 12"/>
                <a:gd name="T30" fmla="*/ 7 w 40"/>
                <a:gd name="T31" fmla="*/ 12 h 12"/>
                <a:gd name="T32" fmla="*/ 0 w 40"/>
                <a:gd name="T33" fmla="*/ 12 h 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12"/>
                <a:gd name="T53" fmla="*/ 40 w 40"/>
                <a:gd name="T54" fmla="*/ 12 h 1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12">
                  <a:moveTo>
                    <a:pt x="0" y="12"/>
                  </a:moveTo>
                  <a:lnTo>
                    <a:pt x="3" y="8"/>
                  </a:lnTo>
                  <a:lnTo>
                    <a:pt x="6" y="5"/>
                  </a:lnTo>
                  <a:lnTo>
                    <a:pt x="10" y="1"/>
                  </a:lnTo>
                  <a:lnTo>
                    <a:pt x="12" y="0"/>
                  </a:lnTo>
                  <a:lnTo>
                    <a:pt x="18" y="1"/>
                  </a:lnTo>
                  <a:lnTo>
                    <a:pt x="28" y="2"/>
                  </a:lnTo>
                  <a:lnTo>
                    <a:pt x="37" y="5"/>
                  </a:lnTo>
                  <a:lnTo>
                    <a:pt x="40" y="7"/>
                  </a:lnTo>
                  <a:lnTo>
                    <a:pt x="39" y="8"/>
                  </a:lnTo>
                  <a:lnTo>
                    <a:pt x="38" y="11"/>
                  </a:lnTo>
                  <a:lnTo>
                    <a:pt x="37" y="12"/>
                  </a:lnTo>
                  <a:lnTo>
                    <a:pt x="34" y="12"/>
                  </a:lnTo>
                  <a:lnTo>
                    <a:pt x="28" y="12"/>
                  </a:lnTo>
                  <a:lnTo>
                    <a:pt x="18" y="12"/>
                  </a:lnTo>
                  <a:lnTo>
                    <a:pt x="7" y="12"/>
                  </a:lnTo>
                  <a:lnTo>
                    <a:pt x="0" y="12"/>
                  </a:lnTo>
                  <a:close/>
                </a:path>
              </a:pathLst>
            </a:custGeom>
            <a:solidFill>
              <a:srgbClr val="000000"/>
            </a:solidFill>
            <a:ln w="9525">
              <a:noFill/>
              <a:round/>
              <a:headEnd/>
              <a:tailEnd/>
            </a:ln>
          </p:spPr>
          <p:txBody>
            <a:bodyPr/>
            <a:lstStyle/>
            <a:p>
              <a:endParaRPr lang="en-US"/>
            </a:p>
          </p:txBody>
        </p:sp>
        <p:sp>
          <p:nvSpPr>
            <p:cNvPr id="64540" name="Freeform 24"/>
            <p:cNvSpPr>
              <a:spLocks/>
            </p:cNvSpPr>
            <p:nvPr/>
          </p:nvSpPr>
          <p:spPr bwMode="auto">
            <a:xfrm>
              <a:off x="2991" y="3594"/>
              <a:ext cx="24" cy="25"/>
            </a:xfrm>
            <a:custGeom>
              <a:avLst/>
              <a:gdLst>
                <a:gd name="T0" fmla="*/ 12 w 24"/>
                <a:gd name="T1" fmla="*/ 0 h 25"/>
                <a:gd name="T2" fmla="*/ 11 w 24"/>
                <a:gd name="T3" fmla="*/ 2 h 25"/>
                <a:gd name="T4" fmla="*/ 10 w 24"/>
                <a:gd name="T5" fmla="*/ 5 h 25"/>
                <a:gd name="T6" fmla="*/ 11 w 24"/>
                <a:gd name="T7" fmla="*/ 8 h 25"/>
                <a:gd name="T8" fmla="*/ 15 w 24"/>
                <a:gd name="T9" fmla="*/ 11 h 25"/>
                <a:gd name="T10" fmla="*/ 18 w 24"/>
                <a:gd name="T11" fmla="*/ 13 h 25"/>
                <a:gd name="T12" fmla="*/ 22 w 24"/>
                <a:gd name="T13" fmla="*/ 14 h 25"/>
                <a:gd name="T14" fmla="*/ 23 w 24"/>
                <a:gd name="T15" fmla="*/ 17 h 25"/>
                <a:gd name="T16" fmla="*/ 24 w 24"/>
                <a:gd name="T17" fmla="*/ 19 h 25"/>
                <a:gd name="T18" fmla="*/ 23 w 24"/>
                <a:gd name="T19" fmla="*/ 22 h 25"/>
                <a:gd name="T20" fmla="*/ 21 w 24"/>
                <a:gd name="T21" fmla="*/ 24 h 25"/>
                <a:gd name="T22" fmla="*/ 19 w 24"/>
                <a:gd name="T23" fmla="*/ 25 h 25"/>
                <a:gd name="T24" fmla="*/ 17 w 24"/>
                <a:gd name="T25" fmla="*/ 25 h 25"/>
                <a:gd name="T26" fmla="*/ 12 w 24"/>
                <a:gd name="T27" fmla="*/ 24 h 25"/>
                <a:gd name="T28" fmla="*/ 7 w 24"/>
                <a:gd name="T29" fmla="*/ 21 h 25"/>
                <a:gd name="T30" fmla="*/ 1 w 24"/>
                <a:gd name="T31" fmla="*/ 16 h 25"/>
                <a:gd name="T32" fmla="*/ 0 w 24"/>
                <a:gd name="T33" fmla="*/ 13 h 25"/>
                <a:gd name="T34" fmla="*/ 1 w 24"/>
                <a:gd name="T35" fmla="*/ 9 h 25"/>
                <a:gd name="T36" fmla="*/ 5 w 24"/>
                <a:gd name="T37" fmla="*/ 5 h 25"/>
                <a:gd name="T38" fmla="*/ 8 w 24"/>
                <a:gd name="T39" fmla="*/ 1 h 25"/>
                <a:gd name="T40" fmla="*/ 12 w 24"/>
                <a:gd name="T41" fmla="*/ 0 h 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
                <a:gd name="T64" fmla="*/ 0 h 25"/>
                <a:gd name="T65" fmla="*/ 24 w 24"/>
                <a:gd name="T66" fmla="*/ 25 h 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 h="25">
                  <a:moveTo>
                    <a:pt x="12" y="0"/>
                  </a:moveTo>
                  <a:lnTo>
                    <a:pt x="11" y="2"/>
                  </a:lnTo>
                  <a:lnTo>
                    <a:pt x="10" y="5"/>
                  </a:lnTo>
                  <a:lnTo>
                    <a:pt x="11" y="8"/>
                  </a:lnTo>
                  <a:lnTo>
                    <a:pt x="15" y="11"/>
                  </a:lnTo>
                  <a:lnTo>
                    <a:pt x="18" y="13"/>
                  </a:lnTo>
                  <a:lnTo>
                    <a:pt x="22" y="14"/>
                  </a:lnTo>
                  <a:lnTo>
                    <a:pt x="23" y="17"/>
                  </a:lnTo>
                  <a:lnTo>
                    <a:pt x="24" y="19"/>
                  </a:lnTo>
                  <a:lnTo>
                    <a:pt x="23" y="22"/>
                  </a:lnTo>
                  <a:lnTo>
                    <a:pt x="21" y="24"/>
                  </a:lnTo>
                  <a:lnTo>
                    <a:pt x="19" y="25"/>
                  </a:lnTo>
                  <a:lnTo>
                    <a:pt x="17" y="25"/>
                  </a:lnTo>
                  <a:lnTo>
                    <a:pt x="12" y="24"/>
                  </a:lnTo>
                  <a:lnTo>
                    <a:pt x="7" y="21"/>
                  </a:lnTo>
                  <a:lnTo>
                    <a:pt x="1" y="16"/>
                  </a:lnTo>
                  <a:lnTo>
                    <a:pt x="0" y="13"/>
                  </a:lnTo>
                  <a:lnTo>
                    <a:pt x="1" y="9"/>
                  </a:lnTo>
                  <a:lnTo>
                    <a:pt x="5" y="5"/>
                  </a:lnTo>
                  <a:lnTo>
                    <a:pt x="8" y="1"/>
                  </a:lnTo>
                  <a:lnTo>
                    <a:pt x="12" y="0"/>
                  </a:lnTo>
                  <a:close/>
                </a:path>
              </a:pathLst>
            </a:custGeom>
            <a:solidFill>
              <a:srgbClr val="000000"/>
            </a:solidFill>
            <a:ln w="9525">
              <a:noFill/>
              <a:round/>
              <a:headEnd/>
              <a:tailEnd/>
            </a:ln>
          </p:spPr>
          <p:txBody>
            <a:bodyPr/>
            <a:lstStyle/>
            <a:p>
              <a:endParaRPr lang="en-US"/>
            </a:p>
          </p:txBody>
        </p:sp>
        <p:sp>
          <p:nvSpPr>
            <p:cNvPr id="64541" name="Freeform 25"/>
            <p:cNvSpPr>
              <a:spLocks/>
            </p:cNvSpPr>
            <p:nvPr/>
          </p:nvSpPr>
          <p:spPr bwMode="auto">
            <a:xfrm>
              <a:off x="3032" y="3634"/>
              <a:ext cx="31" cy="43"/>
            </a:xfrm>
            <a:custGeom>
              <a:avLst/>
              <a:gdLst>
                <a:gd name="T0" fmla="*/ 8 w 31"/>
                <a:gd name="T1" fmla="*/ 27 h 43"/>
                <a:gd name="T2" fmla="*/ 7 w 31"/>
                <a:gd name="T3" fmla="*/ 27 h 43"/>
                <a:gd name="T4" fmla="*/ 4 w 31"/>
                <a:gd name="T5" fmla="*/ 26 h 43"/>
                <a:gd name="T6" fmla="*/ 2 w 31"/>
                <a:gd name="T7" fmla="*/ 23 h 43"/>
                <a:gd name="T8" fmla="*/ 0 w 31"/>
                <a:gd name="T9" fmla="*/ 21 h 43"/>
                <a:gd name="T10" fmla="*/ 0 w 31"/>
                <a:gd name="T11" fmla="*/ 16 h 43"/>
                <a:gd name="T12" fmla="*/ 3 w 31"/>
                <a:gd name="T13" fmla="*/ 9 h 43"/>
                <a:gd name="T14" fmla="*/ 7 w 31"/>
                <a:gd name="T15" fmla="*/ 4 h 43"/>
                <a:gd name="T16" fmla="*/ 9 w 31"/>
                <a:gd name="T17" fmla="*/ 0 h 43"/>
                <a:gd name="T18" fmla="*/ 13 w 31"/>
                <a:gd name="T19" fmla="*/ 0 h 43"/>
                <a:gd name="T20" fmla="*/ 15 w 31"/>
                <a:gd name="T21" fmla="*/ 1 h 43"/>
                <a:gd name="T22" fmla="*/ 18 w 31"/>
                <a:gd name="T23" fmla="*/ 3 h 43"/>
                <a:gd name="T24" fmla="*/ 18 w 31"/>
                <a:gd name="T25" fmla="*/ 4 h 43"/>
                <a:gd name="T26" fmla="*/ 15 w 31"/>
                <a:gd name="T27" fmla="*/ 5 h 43"/>
                <a:gd name="T28" fmla="*/ 14 w 31"/>
                <a:gd name="T29" fmla="*/ 9 h 43"/>
                <a:gd name="T30" fmla="*/ 13 w 31"/>
                <a:gd name="T31" fmla="*/ 11 h 43"/>
                <a:gd name="T32" fmla="*/ 13 w 31"/>
                <a:gd name="T33" fmla="*/ 14 h 43"/>
                <a:gd name="T34" fmla="*/ 14 w 31"/>
                <a:gd name="T35" fmla="*/ 17 h 43"/>
                <a:gd name="T36" fmla="*/ 15 w 31"/>
                <a:gd name="T37" fmla="*/ 22 h 43"/>
                <a:gd name="T38" fmla="*/ 16 w 31"/>
                <a:gd name="T39" fmla="*/ 27 h 43"/>
                <a:gd name="T40" fmla="*/ 16 w 31"/>
                <a:gd name="T41" fmla="*/ 31 h 43"/>
                <a:gd name="T42" fmla="*/ 20 w 31"/>
                <a:gd name="T43" fmla="*/ 31 h 43"/>
                <a:gd name="T44" fmla="*/ 26 w 31"/>
                <a:gd name="T45" fmla="*/ 33 h 43"/>
                <a:gd name="T46" fmla="*/ 30 w 31"/>
                <a:gd name="T47" fmla="*/ 37 h 43"/>
                <a:gd name="T48" fmla="*/ 31 w 31"/>
                <a:gd name="T49" fmla="*/ 43 h 43"/>
                <a:gd name="T50" fmla="*/ 27 w 31"/>
                <a:gd name="T51" fmla="*/ 43 h 43"/>
                <a:gd name="T52" fmla="*/ 23 w 31"/>
                <a:gd name="T53" fmla="*/ 42 h 43"/>
                <a:gd name="T54" fmla="*/ 18 w 31"/>
                <a:gd name="T55" fmla="*/ 41 h 43"/>
                <a:gd name="T56" fmla="*/ 15 w 31"/>
                <a:gd name="T57" fmla="*/ 41 h 43"/>
                <a:gd name="T58" fmla="*/ 13 w 31"/>
                <a:gd name="T59" fmla="*/ 39 h 43"/>
                <a:gd name="T60" fmla="*/ 10 w 31"/>
                <a:gd name="T61" fmla="*/ 37 h 43"/>
                <a:gd name="T62" fmla="*/ 8 w 31"/>
                <a:gd name="T63" fmla="*/ 33 h 43"/>
                <a:gd name="T64" fmla="*/ 8 w 31"/>
                <a:gd name="T65" fmla="*/ 27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43"/>
                <a:gd name="T101" fmla="*/ 31 w 31"/>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43">
                  <a:moveTo>
                    <a:pt x="8" y="27"/>
                  </a:moveTo>
                  <a:lnTo>
                    <a:pt x="7" y="27"/>
                  </a:lnTo>
                  <a:lnTo>
                    <a:pt x="4" y="26"/>
                  </a:lnTo>
                  <a:lnTo>
                    <a:pt x="2" y="23"/>
                  </a:lnTo>
                  <a:lnTo>
                    <a:pt x="0" y="21"/>
                  </a:lnTo>
                  <a:lnTo>
                    <a:pt x="0" y="16"/>
                  </a:lnTo>
                  <a:lnTo>
                    <a:pt x="3" y="9"/>
                  </a:lnTo>
                  <a:lnTo>
                    <a:pt x="7" y="4"/>
                  </a:lnTo>
                  <a:lnTo>
                    <a:pt x="9" y="0"/>
                  </a:lnTo>
                  <a:lnTo>
                    <a:pt x="13" y="0"/>
                  </a:lnTo>
                  <a:lnTo>
                    <a:pt x="15" y="1"/>
                  </a:lnTo>
                  <a:lnTo>
                    <a:pt x="18" y="3"/>
                  </a:lnTo>
                  <a:lnTo>
                    <a:pt x="18" y="4"/>
                  </a:lnTo>
                  <a:lnTo>
                    <a:pt x="15" y="5"/>
                  </a:lnTo>
                  <a:lnTo>
                    <a:pt x="14" y="9"/>
                  </a:lnTo>
                  <a:lnTo>
                    <a:pt x="13" y="11"/>
                  </a:lnTo>
                  <a:lnTo>
                    <a:pt x="13" y="14"/>
                  </a:lnTo>
                  <a:lnTo>
                    <a:pt x="14" y="17"/>
                  </a:lnTo>
                  <a:lnTo>
                    <a:pt x="15" y="22"/>
                  </a:lnTo>
                  <a:lnTo>
                    <a:pt x="16" y="27"/>
                  </a:lnTo>
                  <a:lnTo>
                    <a:pt x="16" y="31"/>
                  </a:lnTo>
                  <a:lnTo>
                    <a:pt x="20" y="31"/>
                  </a:lnTo>
                  <a:lnTo>
                    <a:pt x="26" y="33"/>
                  </a:lnTo>
                  <a:lnTo>
                    <a:pt x="30" y="37"/>
                  </a:lnTo>
                  <a:lnTo>
                    <a:pt x="31" y="43"/>
                  </a:lnTo>
                  <a:lnTo>
                    <a:pt x="27" y="43"/>
                  </a:lnTo>
                  <a:lnTo>
                    <a:pt x="23" y="42"/>
                  </a:lnTo>
                  <a:lnTo>
                    <a:pt x="18" y="41"/>
                  </a:lnTo>
                  <a:lnTo>
                    <a:pt x="15" y="41"/>
                  </a:lnTo>
                  <a:lnTo>
                    <a:pt x="13" y="39"/>
                  </a:lnTo>
                  <a:lnTo>
                    <a:pt x="10" y="37"/>
                  </a:lnTo>
                  <a:lnTo>
                    <a:pt x="8" y="33"/>
                  </a:lnTo>
                  <a:lnTo>
                    <a:pt x="8" y="27"/>
                  </a:lnTo>
                  <a:close/>
                </a:path>
              </a:pathLst>
            </a:custGeom>
            <a:solidFill>
              <a:srgbClr val="000000"/>
            </a:solidFill>
            <a:ln w="9525">
              <a:noFill/>
              <a:round/>
              <a:headEnd/>
              <a:tailEnd/>
            </a:ln>
          </p:spPr>
          <p:txBody>
            <a:bodyPr/>
            <a:lstStyle/>
            <a:p>
              <a:endParaRPr lang="en-US"/>
            </a:p>
          </p:txBody>
        </p:sp>
        <p:sp>
          <p:nvSpPr>
            <p:cNvPr id="64542" name="Freeform 26"/>
            <p:cNvSpPr>
              <a:spLocks/>
            </p:cNvSpPr>
            <p:nvPr/>
          </p:nvSpPr>
          <p:spPr bwMode="auto">
            <a:xfrm>
              <a:off x="3081" y="3626"/>
              <a:ext cx="34" cy="22"/>
            </a:xfrm>
            <a:custGeom>
              <a:avLst/>
              <a:gdLst>
                <a:gd name="T0" fmla="*/ 0 w 34"/>
                <a:gd name="T1" fmla="*/ 14 h 22"/>
                <a:gd name="T2" fmla="*/ 4 w 34"/>
                <a:gd name="T3" fmla="*/ 12 h 22"/>
                <a:gd name="T4" fmla="*/ 12 w 34"/>
                <a:gd name="T5" fmla="*/ 8 h 22"/>
                <a:gd name="T6" fmla="*/ 18 w 34"/>
                <a:gd name="T7" fmla="*/ 3 h 22"/>
                <a:gd name="T8" fmla="*/ 20 w 34"/>
                <a:gd name="T9" fmla="*/ 0 h 22"/>
                <a:gd name="T10" fmla="*/ 23 w 34"/>
                <a:gd name="T11" fmla="*/ 0 h 22"/>
                <a:gd name="T12" fmla="*/ 27 w 34"/>
                <a:gd name="T13" fmla="*/ 2 h 22"/>
                <a:gd name="T14" fmla="*/ 31 w 34"/>
                <a:gd name="T15" fmla="*/ 4 h 22"/>
                <a:gd name="T16" fmla="*/ 34 w 34"/>
                <a:gd name="T17" fmla="*/ 8 h 22"/>
                <a:gd name="T18" fmla="*/ 34 w 34"/>
                <a:gd name="T19" fmla="*/ 11 h 22"/>
                <a:gd name="T20" fmla="*/ 32 w 34"/>
                <a:gd name="T21" fmla="*/ 12 h 22"/>
                <a:gd name="T22" fmla="*/ 30 w 34"/>
                <a:gd name="T23" fmla="*/ 13 h 22"/>
                <a:gd name="T24" fmla="*/ 26 w 34"/>
                <a:gd name="T25" fmla="*/ 13 h 22"/>
                <a:gd name="T26" fmla="*/ 23 w 34"/>
                <a:gd name="T27" fmla="*/ 14 h 22"/>
                <a:gd name="T28" fmla="*/ 18 w 34"/>
                <a:gd name="T29" fmla="*/ 15 h 22"/>
                <a:gd name="T30" fmla="*/ 13 w 34"/>
                <a:gd name="T31" fmla="*/ 18 h 22"/>
                <a:gd name="T32" fmla="*/ 9 w 34"/>
                <a:gd name="T33" fmla="*/ 20 h 22"/>
                <a:gd name="T34" fmla="*/ 5 w 34"/>
                <a:gd name="T35" fmla="*/ 22 h 22"/>
                <a:gd name="T36" fmla="*/ 2 w 34"/>
                <a:gd name="T37" fmla="*/ 20 h 22"/>
                <a:gd name="T38" fmla="*/ 0 w 34"/>
                <a:gd name="T39" fmla="*/ 18 h 22"/>
                <a:gd name="T40" fmla="*/ 0 w 34"/>
                <a:gd name="T41" fmla="*/ 14 h 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
                <a:gd name="T64" fmla="*/ 0 h 22"/>
                <a:gd name="T65" fmla="*/ 34 w 34"/>
                <a:gd name="T66" fmla="*/ 22 h 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 h="22">
                  <a:moveTo>
                    <a:pt x="0" y="14"/>
                  </a:moveTo>
                  <a:lnTo>
                    <a:pt x="4" y="12"/>
                  </a:lnTo>
                  <a:lnTo>
                    <a:pt x="12" y="8"/>
                  </a:lnTo>
                  <a:lnTo>
                    <a:pt x="18" y="3"/>
                  </a:lnTo>
                  <a:lnTo>
                    <a:pt x="20" y="0"/>
                  </a:lnTo>
                  <a:lnTo>
                    <a:pt x="23" y="0"/>
                  </a:lnTo>
                  <a:lnTo>
                    <a:pt x="27" y="2"/>
                  </a:lnTo>
                  <a:lnTo>
                    <a:pt x="31" y="4"/>
                  </a:lnTo>
                  <a:lnTo>
                    <a:pt x="34" y="8"/>
                  </a:lnTo>
                  <a:lnTo>
                    <a:pt x="34" y="11"/>
                  </a:lnTo>
                  <a:lnTo>
                    <a:pt x="32" y="12"/>
                  </a:lnTo>
                  <a:lnTo>
                    <a:pt x="30" y="13"/>
                  </a:lnTo>
                  <a:lnTo>
                    <a:pt x="26" y="13"/>
                  </a:lnTo>
                  <a:lnTo>
                    <a:pt x="23" y="14"/>
                  </a:lnTo>
                  <a:lnTo>
                    <a:pt x="18" y="15"/>
                  </a:lnTo>
                  <a:lnTo>
                    <a:pt x="13" y="18"/>
                  </a:lnTo>
                  <a:lnTo>
                    <a:pt x="9" y="20"/>
                  </a:lnTo>
                  <a:lnTo>
                    <a:pt x="5" y="22"/>
                  </a:lnTo>
                  <a:lnTo>
                    <a:pt x="2" y="20"/>
                  </a:lnTo>
                  <a:lnTo>
                    <a:pt x="0" y="18"/>
                  </a:lnTo>
                  <a:lnTo>
                    <a:pt x="0" y="14"/>
                  </a:lnTo>
                  <a:close/>
                </a:path>
              </a:pathLst>
            </a:custGeom>
            <a:solidFill>
              <a:srgbClr val="000000"/>
            </a:solidFill>
            <a:ln w="9525">
              <a:noFill/>
              <a:round/>
              <a:headEnd/>
              <a:tailEnd/>
            </a:ln>
          </p:spPr>
          <p:txBody>
            <a:bodyPr/>
            <a:lstStyle/>
            <a:p>
              <a:endParaRPr lang="en-US"/>
            </a:p>
          </p:txBody>
        </p:sp>
        <p:sp>
          <p:nvSpPr>
            <p:cNvPr id="64543" name="Freeform 27"/>
            <p:cNvSpPr>
              <a:spLocks/>
            </p:cNvSpPr>
            <p:nvPr/>
          </p:nvSpPr>
          <p:spPr bwMode="auto">
            <a:xfrm>
              <a:off x="3074" y="3574"/>
              <a:ext cx="36" cy="23"/>
            </a:xfrm>
            <a:custGeom>
              <a:avLst/>
              <a:gdLst>
                <a:gd name="T0" fmla="*/ 0 w 36"/>
                <a:gd name="T1" fmla="*/ 12 h 23"/>
                <a:gd name="T2" fmla="*/ 3 w 36"/>
                <a:gd name="T3" fmla="*/ 9 h 23"/>
                <a:gd name="T4" fmla="*/ 6 w 36"/>
                <a:gd name="T5" fmla="*/ 5 h 23"/>
                <a:gd name="T6" fmla="*/ 11 w 36"/>
                <a:gd name="T7" fmla="*/ 1 h 23"/>
                <a:gd name="T8" fmla="*/ 15 w 36"/>
                <a:gd name="T9" fmla="*/ 0 h 23"/>
                <a:gd name="T10" fmla="*/ 21 w 36"/>
                <a:gd name="T11" fmla="*/ 3 h 23"/>
                <a:gd name="T12" fmla="*/ 27 w 36"/>
                <a:gd name="T13" fmla="*/ 5 h 23"/>
                <a:gd name="T14" fmla="*/ 33 w 36"/>
                <a:gd name="T15" fmla="*/ 7 h 23"/>
                <a:gd name="T16" fmla="*/ 36 w 36"/>
                <a:gd name="T17" fmla="*/ 11 h 23"/>
                <a:gd name="T18" fmla="*/ 36 w 36"/>
                <a:gd name="T19" fmla="*/ 15 h 23"/>
                <a:gd name="T20" fmla="*/ 34 w 36"/>
                <a:gd name="T21" fmla="*/ 18 h 23"/>
                <a:gd name="T22" fmla="*/ 32 w 36"/>
                <a:gd name="T23" fmla="*/ 22 h 23"/>
                <a:gd name="T24" fmla="*/ 30 w 36"/>
                <a:gd name="T25" fmla="*/ 23 h 23"/>
                <a:gd name="T26" fmla="*/ 27 w 36"/>
                <a:gd name="T27" fmla="*/ 21 h 23"/>
                <a:gd name="T28" fmla="*/ 22 w 36"/>
                <a:gd name="T29" fmla="*/ 16 h 23"/>
                <a:gd name="T30" fmla="*/ 17 w 36"/>
                <a:gd name="T31" fmla="*/ 11 h 23"/>
                <a:gd name="T32" fmla="*/ 14 w 36"/>
                <a:gd name="T33" fmla="*/ 9 h 23"/>
                <a:gd name="T34" fmla="*/ 10 w 36"/>
                <a:gd name="T35" fmla="*/ 10 h 23"/>
                <a:gd name="T36" fmla="*/ 5 w 36"/>
                <a:gd name="T37" fmla="*/ 12 h 23"/>
                <a:gd name="T38" fmla="*/ 1 w 36"/>
                <a:gd name="T39" fmla="*/ 14 h 23"/>
                <a:gd name="T40" fmla="*/ 0 w 36"/>
                <a:gd name="T41" fmla="*/ 12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6"/>
                <a:gd name="T64" fmla="*/ 0 h 23"/>
                <a:gd name="T65" fmla="*/ 36 w 36"/>
                <a:gd name="T66" fmla="*/ 23 h 2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6" h="23">
                  <a:moveTo>
                    <a:pt x="0" y="12"/>
                  </a:moveTo>
                  <a:lnTo>
                    <a:pt x="3" y="9"/>
                  </a:lnTo>
                  <a:lnTo>
                    <a:pt x="6" y="5"/>
                  </a:lnTo>
                  <a:lnTo>
                    <a:pt x="11" y="1"/>
                  </a:lnTo>
                  <a:lnTo>
                    <a:pt x="15" y="0"/>
                  </a:lnTo>
                  <a:lnTo>
                    <a:pt x="21" y="3"/>
                  </a:lnTo>
                  <a:lnTo>
                    <a:pt x="27" y="5"/>
                  </a:lnTo>
                  <a:lnTo>
                    <a:pt x="33" y="7"/>
                  </a:lnTo>
                  <a:lnTo>
                    <a:pt x="36" y="11"/>
                  </a:lnTo>
                  <a:lnTo>
                    <a:pt x="36" y="15"/>
                  </a:lnTo>
                  <a:lnTo>
                    <a:pt x="34" y="18"/>
                  </a:lnTo>
                  <a:lnTo>
                    <a:pt x="32" y="22"/>
                  </a:lnTo>
                  <a:lnTo>
                    <a:pt x="30" y="23"/>
                  </a:lnTo>
                  <a:lnTo>
                    <a:pt x="27" y="21"/>
                  </a:lnTo>
                  <a:lnTo>
                    <a:pt x="22" y="16"/>
                  </a:lnTo>
                  <a:lnTo>
                    <a:pt x="17" y="11"/>
                  </a:lnTo>
                  <a:lnTo>
                    <a:pt x="14" y="9"/>
                  </a:lnTo>
                  <a:lnTo>
                    <a:pt x="10" y="10"/>
                  </a:lnTo>
                  <a:lnTo>
                    <a:pt x="5" y="12"/>
                  </a:lnTo>
                  <a:lnTo>
                    <a:pt x="1" y="14"/>
                  </a:lnTo>
                  <a:lnTo>
                    <a:pt x="0" y="12"/>
                  </a:lnTo>
                  <a:close/>
                </a:path>
              </a:pathLst>
            </a:custGeom>
            <a:solidFill>
              <a:srgbClr val="000000"/>
            </a:solidFill>
            <a:ln w="9525">
              <a:noFill/>
              <a:round/>
              <a:headEnd/>
              <a:tailEnd/>
            </a:ln>
          </p:spPr>
          <p:txBody>
            <a:bodyPr/>
            <a:lstStyle/>
            <a:p>
              <a:endParaRPr lang="en-US"/>
            </a:p>
          </p:txBody>
        </p:sp>
        <p:sp>
          <p:nvSpPr>
            <p:cNvPr id="64544" name="Freeform 28"/>
            <p:cNvSpPr>
              <a:spLocks/>
            </p:cNvSpPr>
            <p:nvPr/>
          </p:nvSpPr>
          <p:spPr bwMode="auto">
            <a:xfrm>
              <a:off x="3154" y="3619"/>
              <a:ext cx="16" cy="29"/>
            </a:xfrm>
            <a:custGeom>
              <a:avLst/>
              <a:gdLst>
                <a:gd name="T0" fmla="*/ 11 w 16"/>
                <a:gd name="T1" fmla="*/ 29 h 29"/>
                <a:gd name="T2" fmla="*/ 7 w 16"/>
                <a:gd name="T3" fmla="*/ 27 h 29"/>
                <a:gd name="T4" fmla="*/ 3 w 16"/>
                <a:gd name="T5" fmla="*/ 26 h 29"/>
                <a:gd name="T6" fmla="*/ 1 w 16"/>
                <a:gd name="T7" fmla="*/ 22 h 29"/>
                <a:gd name="T8" fmla="*/ 0 w 16"/>
                <a:gd name="T9" fmla="*/ 20 h 29"/>
                <a:gd name="T10" fmla="*/ 1 w 16"/>
                <a:gd name="T11" fmla="*/ 15 h 29"/>
                <a:gd name="T12" fmla="*/ 3 w 16"/>
                <a:gd name="T13" fmla="*/ 8 h 29"/>
                <a:gd name="T14" fmla="*/ 6 w 16"/>
                <a:gd name="T15" fmla="*/ 3 h 29"/>
                <a:gd name="T16" fmla="*/ 8 w 16"/>
                <a:gd name="T17" fmla="*/ 0 h 29"/>
                <a:gd name="T18" fmla="*/ 11 w 16"/>
                <a:gd name="T19" fmla="*/ 2 h 29"/>
                <a:gd name="T20" fmla="*/ 13 w 16"/>
                <a:gd name="T21" fmla="*/ 4 h 29"/>
                <a:gd name="T22" fmla="*/ 14 w 16"/>
                <a:gd name="T23" fmla="*/ 7 h 29"/>
                <a:gd name="T24" fmla="*/ 16 w 16"/>
                <a:gd name="T25" fmla="*/ 9 h 29"/>
                <a:gd name="T26" fmla="*/ 14 w 16"/>
                <a:gd name="T27" fmla="*/ 13 h 29"/>
                <a:gd name="T28" fmla="*/ 13 w 16"/>
                <a:gd name="T29" fmla="*/ 18 h 29"/>
                <a:gd name="T30" fmla="*/ 11 w 16"/>
                <a:gd name="T31" fmla="*/ 24 h 29"/>
                <a:gd name="T32" fmla="*/ 11 w 16"/>
                <a:gd name="T33" fmla="*/ 29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
                <a:gd name="T52" fmla="*/ 0 h 29"/>
                <a:gd name="T53" fmla="*/ 16 w 16"/>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 h="29">
                  <a:moveTo>
                    <a:pt x="11" y="29"/>
                  </a:moveTo>
                  <a:lnTo>
                    <a:pt x="7" y="27"/>
                  </a:lnTo>
                  <a:lnTo>
                    <a:pt x="3" y="26"/>
                  </a:lnTo>
                  <a:lnTo>
                    <a:pt x="1" y="22"/>
                  </a:lnTo>
                  <a:lnTo>
                    <a:pt x="0" y="20"/>
                  </a:lnTo>
                  <a:lnTo>
                    <a:pt x="1" y="15"/>
                  </a:lnTo>
                  <a:lnTo>
                    <a:pt x="3" y="8"/>
                  </a:lnTo>
                  <a:lnTo>
                    <a:pt x="6" y="3"/>
                  </a:lnTo>
                  <a:lnTo>
                    <a:pt x="8" y="0"/>
                  </a:lnTo>
                  <a:lnTo>
                    <a:pt x="11" y="2"/>
                  </a:lnTo>
                  <a:lnTo>
                    <a:pt x="13" y="4"/>
                  </a:lnTo>
                  <a:lnTo>
                    <a:pt x="14" y="7"/>
                  </a:lnTo>
                  <a:lnTo>
                    <a:pt x="16" y="9"/>
                  </a:lnTo>
                  <a:lnTo>
                    <a:pt x="14" y="13"/>
                  </a:lnTo>
                  <a:lnTo>
                    <a:pt x="13" y="18"/>
                  </a:lnTo>
                  <a:lnTo>
                    <a:pt x="11" y="24"/>
                  </a:lnTo>
                  <a:lnTo>
                    <a:pt x="11" y="29"/>
                  </a:lnTo>
                  <a:close/>
                </a:path>
              </a:pathLst>
            </a:custGeom>
            <a:solidFill>
              <a:srgbClr val="000000"/>
            </a:solidFill>
            <a:ln w="9525">
              <a:noFill/>
              <a:round/>
              <a:headEnd/>
              <a:tailEnd/>
            </a:ln>
          </p:spPr>
          <p:txBody>
            <a:bodyPr/>
            <a:lstStyle/>
            <a:p>
              <a:endParaRPr lang="en-US"/>
            </a:p>
          </p:txBody>
        </p:sp>
        <p:sp>
          <p:nvSpPr>
            <p:cNvPr id="64545" name="Freeform 29"/>
            <p:cNvSpPr>
              <a:spLocks/>
            </p:cNvSpPr>
            <p:nvPr/>
          </p:nvSpPr>
          <p:spPr bwMode="auto">
            <a:xfrm>
              <a:off x="3168" y="3585"/>
              <a:ext cx="25" cy="20"/>
            </a:xfrm>
            <a:custGeom>
              <a:avLst/>
              <a:gdLst>
                <a:gd name="T0" fmla="*/ 0 w 25"/>
                <a:gd name="T1" fmla="*/ 1 h 20"/>
                <a:gd name="T2" fmla="*/ 5 w 25"/>
                <a:gd name="T3" fmla="*/ 0 h 20"/>
                <a:gd name="T4" fmla="*/ 10 w 25"/>
                <a:gd name="T5" fmla="*/ 0 h 20"/>
                <a:gd name="T6" fmla="*/ 15 w 25"/>
                <a:gd name="T7" fmla="*/ 0 h 20"/>
                <a:gd name="T8" fmla="*/ 18 w 25"/>
                <a:gd name="T9" fmla="*/ 3 h 20"/>
                <a:gd name="T10" fmla="*/ 20 w 25"/>
                <a:gd name="T11" fmla="*/ 6 h 20"/>
                <a:gd name="T12" fmla="*/ 24 w 25"/>
                <a:gd name="T13" fmla="*/ 11 h 20"/>
                <a:gd name="T14" fmla="*/ 25 w 25"/>
                <a:gd name="T15" fmla="*/ 15 h 20"/>
                <a:gd name="T16" fmla="*/ 25 w 25"/>
                <a:gd name="T17" fmla="*/ 17 h 20"/>
                <a:gd name="T18" fmla="*/ 23 w 25"/>
                <a:gd name="T19" fmla="*/ 18 h 20"/>
                <a:gd name="T20" fmla="*/ 20 w 25"/>
                <a:gd name="T21" fmla="*/ 20 h 20"/>
                <a:gd name="T22" fmla="*/ 18 w 25"/>
                <a:gd name="T23" fmla="*/ 18 h 20"/>
                <a:gd name="T24" fmla="*/ 15 w 25"/>
                <a:gd name="T25" fmla="*/ 15 h 20"/>
                <a:gd name="T26" fmla="*/ 13 w 25"/>
                <a:gd name="T27" fmla="*/ 11 h 20"/>
                <a:gd name="T28" fmla="*/ 8 w 25"/>
                <a:gd name="T29" fmla="*/ 7 h 20"/>
                <a:gd name="T30" fmla="*/ 4 w 25"/>
                <a:gd name="T31" fmla="*/ 4 h 20"/>
                <a:gd name="T32" fmla="*/ 0 w 25"/>
                <a:gd name="T33" fmla="*/ 1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5"/>
                <a:gd name="T52" fmla="*/ 0 h 20"/>
                <a:gd name="T53" fmla="*/ 25 w 25"/>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5" h="20">
                  <a:moveTo>
                    <a:pt x="0" y="1"/>
                  </a:moveTo>
                  <a:lnTo>
                    <a:pt x="5" y="0"/>
                  </a:lnTo>
                  <a:lnTo>
                    <a:pt x="10" y="0"/>
                  </a:lnTo>
                  <a:lnTo>
                    <a:pt x="15" y="0"/>
                  </a:lnTo>
                  <a:lnTo>
                    <a:pt x="18" y="3"/>
                  </a:lnTo>
                  <a:lnTo>
                    <a:pt x="20" y="6"/>
                  </a:lnTo>
                  <a:lnTo>
                    <a:pt x="24" y="11"/>
                  </a:lnTo>
                  <a:lnTo>
                    <a:pt x="25" y="15"/>
                  </a:lnTo>
                  <a:lnTo>
                    <a:pt x="25" y="17"/>
                  </a:lnTo>
                  <a:lnTo>
                    <a:pt x="23" y="18"/>
                  </a:lnTo>
                  <a:lnTo>
                    <a:pt x="20" y="20"/>
                  </a:lnTo>
                  <a:lnTo>
                    <a:pt x="18" y="18"/>
                  </a:lnTo>
                  <a:lnTo>
                    <a:pt x="15" y="15"/>
                  </a:lnTo>
                  <a:lnTo>
                    <a:pt x="13" y="11"/>
                  </a:lnTo>
                  <a:lnTo>
                    <a:pt x="8" y="7"/>
                  </a:lnTo>
                  <a:lnTo>
                    <a:pt x="4" y="4"/>
                  </a:lnTo>
                  <a:lnTo>
                    <a:pt x="0" y="1"/>
                  </a:lnTo>
                  <a:close/>
                </a:path>
              </a:pathLst>
            </a:custGeom>
            <a:solidFill>
              <a:srgbClr val="000000"/>
            </a:solidFill>
            <a:ln w="9525">
              <a:noFill/>
              <a:round/>
              <a:headEnd/>
              <a:tailEnd/>
            </a:ln>
          </p:spPr>
          <p:txBody>
            <a:bodyPr/>
            <a:lstStyle/>
            <a:p>
              <a:endParaRPr lang="en-US"/>
            </a:p>
          </p:txBody>
        </p:sp>
        <p:sp>
          <p:nvSpPr>
            <p:cNvPr id="64546" name="Freeform 30"/>
            <p:cNvSpPr>
              <a:spLocks/>
            </p:cNvSpPr>
            <p:nvPr/>
          </p:nvSpPr>
          <p:spPr bwMode="auto">
            <a:xfrm>
              <a:off x="3112" y="3542"/>
              <a:ext cx="28" cy="25"/>
            </a:xfrm>
            <a:custGeom>
              <a:avLst/>
              <a:gdLst>
                <a:gd name="T0" fmla="*/ 11 w 28"/>
                <a:gd name="T1" fmla="*/ 14 h 25"/>
                <a:gd name="T2" fmla="*/ 9 w 28"/>
                <a:gd name="T3" fmla="*/ 11 h 25"/>
                <a:gd name="T4" fmla="*/ 5 w 28"/>
                <a:gd name="T5" fmla="*/ 10 h 25"/>
                <a:gd name="T6" fmla="*/ 1 w 28"/>
                <a:gd name="T7" fmla="*/ 8 h 25"/>
                <a:gd name="T8" fmla="*/ 0 w 28"/>
                <a:gd name="T9" fmla="*/ 5 h 25"/>
                <a:gd name="T10" fmla="*/ 4 w 28"/>
                <a:gd name="T11" fmla="*/ 3 h 25"/>
                <a:gd name="T12" fmla="*/ 9 w 28"/>
                <a:gd name="T13" fmla="*/ 0 h 25"/>
                <a:gd name="T14" fmla="*/ 14 w 28"/>
                <a:gd name="T15" fmla="*/ 0 h 25"/>
                <a:gd name="T16" fmla="*/ 18 w 28"/>
                <a:gd name="T17" fmla="*/ 3 h 25"/>
                <a:gd name="T18" fmla="*/ 22 w 28"/>
                <a:gd name="T19" fmla="*/ 8 h 25"/>
                <a:gd name="T20" fmla="*/ 26 w 28"/>
                <a:gd name="T21" fmla="*/ 14 h 25"/>
                <a:gd name="T22" fmla="*/ 28 w 28"/>
                <a:gd name="T23" fmla="*/ 20 h 25"/>
                <a:gd name="T24" fmla="*/ 26 w 28"/>
                <a:gd name="T25" fmla="*/ 24 h 25"/>
                <a:gd name="T26" fmla="*/ 20 w 28"/>
                <a:gd name="T27" fmla="*/ 25 h 25"/>
                <a:gd name="T28" fmla="*/ 15 w 28"/>
                <a:gd name="T29" fmla="*/ 22 h 25"/>
                <a:gd name="T30" fmla="*/ 10 w 28"/>
                <a:gd name="T31" fmla="*/ 19 h 25"/>
                <a:gd name="T32" fmla="*/ 11 w 28"/>
                <a:gd name="T33" fmla="*/ 14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
                <a:gd name="T52" fmla="*/ 0 h 25"/>
                <a:gd name="T53" fmla="*/ 28 w 28"/>
                <a:gd name="T54" fmla="*/ 25 h 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 h="25">
                  <a:moveTo>
                    <a:pt x="11" y="14"/>
                  </a:moveTo>
                  <a:lnTo>
                    <a:pt x="9" y="11"/>
                  </a:lnTo>
                  <a:lnTo>
                    <a:pt x="5" y="10"/>
                  </a:lnTo>
                  <a:lnTo>
                    <a:pt x="1" y="8"/>
                  </a:lnTo>
                  <a:lnTo>
                    <a:pt x="0" y="5"/>
                  </a:lnTo>
                  <a:lnTo>
                    <a:pt x="4" y="3"/>
                  </a:lnTo>
                  <a:lnTo>
                    <a:pt x="9" y="0"/>
                  </a:lnTo>
                  <a:lnTo>
                    <a:pt x="14" y="0"/>
                  </a:lnTo>
                  <a:lnTo>
                    <a:pt x="18" y="3"/>
                  </a:lnTo>
                  <a:lnTo>
                    <a:pt x="22" y="8"/>
                  </a:lnTo>
                  <a:lnTo>
                    <a:pt x="26" y="14"/>
                  </a:lnTo>
                  <a:lnTo>
                    <a:pt x="28" y="20"/>
                  </a:lnTo>
                  <a:lnTo>
                    <a:pt x="26" y="24"/>
                  </a:lnTo>
                  <a:lnTo>
                    <a:pt x="20" y="25"/>
                  </a:lnTo>
                  <a:lnTo>
                    <a:pt x="15" y="22"/>
                  </a:lnTo>
                  <a:lnTo>
                    <a:pt x="10" y="19"/>
                  </a:lnTo>
                  <a:lnTo>
                    <a:pt x="11" y="14"/>
                  </a:lnTo>
                  <a:close/>
                </a:path>
              </a:pathLst>
            </a:custGeom>
            <a:solidFill>
              <a:srgbClr val="000000"/>
            </a:solidFill>
            <a:ln w="9525">
              <a:noFill/>
              <a:round/>
              <a:headEnd/>
              <a:tailEnd/>
            </a:ln>
          </p:spPr>
          <p:txBody>
            <a:bodyPr/>
            <a:lstStyle/>
            <a:p>
              <a:endParaRPr lang="en-US"/>
            </a:p>
          </p:txBody>
        </p:sp>
        <p:sp>
          <p:nvSpPr>
            <p:cNvPr id="64547" name="Freeform 31"/>
            <p:cNvSpPr>
              <a:spLocks/>
            </p:cNvSpPr>
            <p:nvPr/>
          </p:nvSpPr>
          <p:spPr bwMode="auto">
            <a:xfrm>
              <a:off x="3168" y="3526"/>
              <a:ext cx="25" cy="28"/>
            </a:xfrm>
            <a:custGeom>
              <a:avLst/>
              <a:gdLst>
                <a:gd name="T0" fmla="*/ 0 w 25"/>
                <a:gd name="T1" fmla="*/ 10 h 28"/>
                <a:gd name="T2" fmla="*/ 2 w 25"/>
                <a:gd name="T3" fmla="*/ 6 h 28"/>
                <a:gd name="T4" fmla="*/ 3 w 25"/>
                <a:gd name="T5" fmla="*/ 3 h 28"/>
                <a:gd name="T6" fmla="*/ 5 w 25"/>
                <a:gd name="T7" fmla="*/ 0 h 28"/>
                <a:gd name="T8" fmla="*/ 8 w 25"/>
                <a:gd name="T9" fmla="*/ 0 h 28"/>
                <a:gd name="T10" fmla="*/ 13 w 25"/>
                <a:gd name="T11" fmla="*/ 4 h 28"/>
                <a:gd name="T12" fmla="*/ 19 w 25"/>
                <a:gd name="T13" fmla="*/ 10 h 28"/>
                <a:gd name="T14" fmla="*/ 24 w 25"/>
                <a:gd name="T15" fmla="*/ 16 h 28"/>
                <a:gd name="T16" fmla="*/ 25 w 25"/>
                <a:gd name="T17" fmla="*/ 21 h 28"/>
                <a:gd name="T18" fmla="*/ 24 w 25"/>
                <a:gd name="T19" fmla="*/ 25 h 28"/>
                <a:gd name="T20" fmla="*/ 21 w 25"/>
                <a:gd name="T21" fmla="*/ 27 h 28"/>
                <a:gd name="T22" fmla="*/ 19 w 25"/>
                <a:gd name="T23" fmla="*/ 28 h 28"/>
                <a:gd name="T24" fmla="*/ 16 w 25"/>
                <a:gd name="T25" fmla="*/ 28 h 28"/>
                <a:gd name="T26" fmla="*/ 15 w 25"/>
                <a:gd name="T27" fmla="*/ 26 h 28"/>
                <a:gd name="T28" fmla="*/ 14 w 25"/>
                <a:gd name="T29" fmla="*/ 22 h 28"/>
                <a:gd name="T30" fmla="*/ 13 w 25"/>
                <a:gd name="T31" fmla="*/ 19 h 28"/>
                <a:gd name="T32" fmla="*/ 11 w 25"/>
                <a:gd name="T33" fmla="*/ 16 h 28"/>
                <a:gd name="T34" fmla="*/ 8 w 25"/>
                <a:gd name="T35" fmla="*/ 15 h 28"/>
                <a:gd name="T36" fmla="*/ 4 w 25"/>
                <a:gd name="T37" fmla="*/ 14 h 28"/>
                <a:gd name="T38" fmla="*/ 2 w 25"/>
                <a:gd name="T39" fmla="*/ 13 h 28"/>
                <a:gd name="T40" fmla="*/ 0 w 25"/>
                <a:gd name="T41" fmla="*/ 10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
                <a:gd name="T64" fmla="*/ 0 h 28"/>
                <a:gd name="T65" fmla="*/ 25 w 25"/>
                <a:gd name="T66" fmla="*/ 28 h 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 h="28">
                  <a:moveTo>
                    <a:pt x="0" y="10"/>
                  </a:moveTo>
                  <a:lnTo>
                    <a:pt x="2" y="6"/>
                  </a:lnTo>
                  <a:lnTo>
                    <a:pt x="3" y="3"/>
                  </a:lnTo>
                  <a:lnTo>
                    <a:pt x="5" y="0"/>
                  </a:lnTo>
                  <a:lnTo>
                    <a:pt x="8" y="0"/>
                  </a:lnTo>
                  <a:lnTo>
                    <a:pt x="13" y="4"/>
                  </a:lnTo>
                  <a:lnTo>
                    <a:pt x="19" y="10"/>
                  </a:lnTo>
                  <a:lnTo>
                    <a:pt x="24" y="16"/>
                  </a:lnTo>
                  <a:lnTo>
                    <a:pt x="25" y="21"/>
                  </a:lnTo>
                  <a:lnTo>
                    <a:pt x="24" y="25"/>
                  </a:lnTo>
                  <a:lnTo>
                    <a:pt x="21" y="27"/>
                  </a:lnTo>
                  <a:lnTo>
                    <a:pt x="19" y="28"/>
                  </a:lnTo>
                  <a:lnTo>
                    <a:pt x="16" y="28"/>
                  </a:lnTo>
                  <a:lnTo>
                    <a:pt x="15" y="26"/>
                  </a:lnTo>
                  <a:lnTo>
                    <a:pt x="14" y="22"/>
                  </a:lnTo>
                  <a:lnTo>
                    <a:pt x="13" y="19"/>
                  </a:lnTo>
                  <a:lnTo>
                    <a:pt x="11" y="16"/>
                  </a:lnTo>
                  <a:lnTo>
                    <a:pt x="8" y="15"/>
                  </a:lnTo>
                  <a:lnTo>
                    <a:pt x="4" y="14"/>
                  </a:lnTo>
                  <a:lnTo>
                    <a:pt x="2" y="13"/>
                  </a:lnTo>
                  <a:lnTo>
                    <a:pt x="0" y="10"/>
                  </a:lnTo>
                  <a:close/>
                </a:path>
              </a:pathLst>
            </a:custGeom>
            <a:solidFill>
              <a:srgbClr val="000000"/>
            </a:solidFill>
            <a:ln w="9525">
              <a:noFill/>
              <a:round/>
              <a:headEnd/>
              <a:tailEnd/>
            </a:ln>
          </p:spPr>
          <p:txBody>
            <a:bodyPr/>
            <a:lstStyle/>
            <a:p>
              <a:endParaRPr lang="en-US"/>
            </a:p>
          </p:txBody>
        </p:sp>
        <p:sp>
          <p:nvSpPr>
            <p:cNvPr id="64548" name="Freeform 32"/>
            <p:cNvSpPr>
              <a:spLocks/>
            </p:cNvSpPr>
            <p:nvPr/>
          </p:nvSpPr>
          <p:spPr bwMode="auto">
            <a:xfrm>
              <a:off x="3213" y="3447"/>
              <a:ext cx="27" cy="13"/>
            </a:xfrm>
            <a:custGeom>
              <a:avLst/>
              <a:gdLst>
                <a:gd name="T0" fmla="*/ 0 w 27"/>
                <a:gd name="T1" fmla="*/ 7 h 13"/>
                <a:gd name="T2" fmla="*/ 4 w 27"/>
                <a:gd name="T3" fmla="*/ 3 h 13"/>
                <a:gd name="T4" fmla="*/ 11 w 27"/>
                <a:gd name="T5" fmla="*/ 1 h 13"/>
                <a:gd name="T6" fmla="*/ 18 w 27"/>
                <a:gd name="T7" fmla="*/ 0 h 13"/>
                <a:gd name="T8" fmla="*/ 24 w 27"/>
                <a:gd name="T9" fmla="*/ 1 h 13"/>
                <a:gd name="T10" fmla="*/ 25 w 27"/>
                <a:gd name="T11" fmla="*/ 3 h 13"/>
                <a:gd name="T12" fmla="*/ 27 w 27"/>
                <a:gd name="T13" fmla="*/ 8 h 13"/>
                <a:gd name="T14" fmla="*/ 25 w 27"/>
                <a:gd name="T15" fmla="*/ 12 h 13"/>
                <a:gd name="T16" fmla="*/ 24 w 27"/>
                <a:gd name="T17" fmla="*/ 13 h 13"/>
                <a:gd name="T18" fmla="*/ 18 w 27"/>
                <a:gd name="T19" fmla="*/ 9 h 13"/>
                <a:gd name="T20" fmla="*/ 12 w 27"/>
                <a:gd name="T21" fmla="*/ 7 h 13"/>
                <a:gd name="T22" fmla="*/ 4 w 27"/>
                <a:gd name="T23" fmla="*/ 6 h 13"/>
                <a:gd name="T24" fmla="*/ 0 w 27"/>
                <a:gd name="T25" fmla="*/ 7 h 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13"/>
                <a:gd name="T41" fmla="*/ 27 w 27"/>
                <a:gd name="T42" fmla="*/ 13 h 1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13">
                  <a:moveTo>
                    <a:pt x="0" y="7"/>
                  </a:moveTo>
                  <a:lnTo>
                    <a:pt x="4" y="3"/>
                  </a:lnTo>
                  <a:lnTo>
                    <a:pt x="11" y="1"/>
                  </a:lnTo>
                  <a:lnTo>
                    <a:pt x="18" y="0"/>
                  </a:lnTo>
                  <a:lnTo>
                    <a:pt x="24" y="1"/>
                  </a:lnTo>
                  <a:lnTo>
                    <a:pt x="25" y="3"/>
                  </a:lnTo>
                  <a:lnTo>
                    <a:pt x="27" y="8"/>
                  </a:lnTo>
                  <a:lnTo>
                    <a:pt x="25" y="12"/>
                  </a:lnTo>
                  <a:lnTo>
                    <a:pt x="24" y="13"/>
                  </a:lnTo>
                  <a:lnTo>
                    <a:pt x="18" y="9"/>
                  </a:lnTo>
                  <a:lnTo>
                    <a:pt x="12" y="7"/>
                  </a:lnTo>
                  <a:lnTo>
                    <a:pt x="4" y="6"/>
                  </a:lnTo>
                  <a:lnTo>
                    <a:pt x="0" y="7"/>
                  </a:lnTo>
                  <a:close/>
                </a:path>
              </a:pathLst>
            </a:custGeom>
            <a:solidFill>
              <a:srgbClr val="000000"/>
            </a:solidFill>
            <a:ln w="9525">
              <a:noFill/>
              <a:round/>
              <a:headEnd/>
              <a:tailEnd/>
            </a:ln>
          </p:spPr>
          <p:txBody>
            <a:bodyPr/>
            <a:lstStyle/>
            <a:p>
              <a:endParaRPr lang="en-US"/>
            </a:p>
          </p:txBody>
        </p:sp>
        <p:sp>
          <p:nvSpPr>
            <p:cNvPr id="64549" name="Freeform 33"/>
            <p:cNvSpPr>
              <a:spLocks/>
            </p:cNvSpPr>
            <p:nvPr/>
          </p:nvSpPr>
          <p:spPr bwMode="auto">
            <a:xfrm>
              <a:off x="3166" y="3464"/>
              <a:ext cx="31" cy="10"/>
            </a:xfrm>
            <a:custGeom>
              <a:avLst/>
              <a:gdLst>
                <a:gd name="T0" fmla="*/ 0 w 31"/>
                <a:gd name="T1" fmla="*/ 5 h 10"/>
                <a:gd name="T2" fmla="*/ 4 w 31"/>
                <a:gd name="T3" fmla="*/ 2 h 10"/>
                <a:gd name="T4" fmla="*/ 13 w 31"/>
                <a:gd name="T5" fmla="*/ 1 h 10"/>
                <a:gd name="T6" fmla="*/ 23 w 31"/>
                <a:gd name="T7" fmla="*/ 0 h 10"/>
                <a:gd name="T8" fmla="*/ 31 w 31"/>
                <a:gd name="T9" fmla="*/ 0 h 10"/>
                <a:gd name="T10" fmla="*/ 31 w 31"/>
                <a:gd name="T11" fmla="*/ 1 h 10"/>
                <a:gd name="T12" fmla="*/ 31 w 31"/>
                <a:gd name="T13" fmla="*/ 4 h 10"/>
                <a:gd name="T14" fmla="*/ 29 w 31"/>
                <a:gd name="T15" fmla="*/ 7 h 10"/>
                <a:gd name="T16" fmla="*/ 28 w 31"/>
                <a:gd name="T17" fmla="*/ 10 h 10"/>
                <a:gd name="T18" fmla="*/ 22 w 31"/>
                <a:gd name="T19" fmla="*/ 10 h 10"/>
                <a:gd name="T20" fmla="*/ 13 w 31"/>
                <a:gd name="T21" fmla="*/ 8 h 10"/>
                <a:gd name="T22" fmla="*/ 5 w 31"/>
                <a:gd name="T23" fmla="*/ 7 h 10"/>
                <a:gd name="T24" fmla="*/ 0 w 31"/>
                <a:gd name="T25" fmla="*/ 5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10"/>
                <a:gd name="T41" fmla="*/ 31 w 31"/>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10">
                  <a:moveTo>
                    <a:pt x="0" y="5"/>
                  </a:moveTo>
                  <a:lnTo>
                    <a:pt x="4" y="2"/>
                  </a:lnTo>
                  <a:lnTo>
                    <a:pt x="13" y="1"/>
                  </a:lnTo>
                  <a:lnTo>
                    <a:pt x="23" y="0"/>
                  </a:lnTo>
                  <a:lnTo>
                    <a:pt x="31" y="0"/>
                  </a:lnTo>
                  <a:lnTo>
                    <a:pt x="31" y="1"/>
                  </a:lnTo>
                  <a:lnTo>
                    <a:pt x="31" y="4"/>
                  </a:lnTo>
                  <a:lnTo>
                    <a:pt x="29" y="7"/>
                  </a:lnTo>
                  <a:lnTo>
                    <a:pt x="28" y="10"/>
                  </a:lnTo>
                  <a:lnTo>
                    <a:pt x="22" y="10"/>
                  </a:lnTo>
                  <a:lnTo>
                    <a:pt x="13" y="8"/>
                  </a:lnTo>
                  <a:lnTo>
                    <a:pt x="5" y="7"/>
                  </a:lnTo>
                  <a:lnTo>
                    <a:pt x="0" y="5"/>
                  </a:lnTo>
                  <a:close/>
                </a:path>
              </a:pathLst>
            </a:custGeom>
            <a:solidFill>
              <a:srgbClr val="000000"/>
            </a:solidFill>
            <a:ln w="9525">
              <a:noFill/>
              <a:round/>
              <a:headEnd/>
              <a:tailEnd/>
            </a:ln>
          </p:spPr>
          <p:txBody>
            <a:bodyPr/>
            <a:lstStyle/>
            <a:p>
              <a:endParaRPr lang="en-US"/>
            </a:p>
          </p:txBody>
        </p:sp>
      </p:grpSp>
      <p:grpSp>
        <p:nvGrpSpPr>
          <p:cNvPr id="3" name="Group 34"/>
          <p:cNvGrpSpPr>
            <a:grpSpLocks/>
          </p:cNvGrpSpPr>
          <p:nvPr/>
        </p:nvGrpSpPr>
        <p:grpSpPr bwMode="auto">
          <a:xfrm>
            <a:off x="1881188" y="1427164"/>
            <a:ext cx="8382000" cy="1417637"/>
            <a:chOff x="225" y="899"/>
            <a:chExt cx="5280" cy="893"/>
          </a:xfrm>
        </p:grpSpPr>
        <p:sp>
          <p:nvSpPr>
            <p:cNvPr id="64518" name="Rectangle 35"/>
            <p:cNvSpPr>
              <a:spLocks noChangeArrowheads="1"/>
            </p:cNvSpPr>
            <p:nvPr/>
          </p:nvSpPr>
          <p:spPr bwMode="auto">
            <a:xfrm>
              <a:off x="225" y="899"/>
              <a:ext cx="5280" cy="893"/>
            </a:xfrm>
            <a:prstGeom prst="rect">
              <a:avLst/>
            </a:prstGeom>
            <a:solidFill>
              <a:schemeClr val="bg1"/>
            </a:solidFill>
            <a:ln w="9525">
              <a:miter lim="800000"/>
              <a:headEnd/>
              <a:tailEnd/>
            </a:ln>
            <a:scene3d>
              <a:camera prst="legacyPerspectiveTopRight"/>
              <a:lightRig rig="legacyFlat3" dir="b"/>
            </a:scene3d>
            <a:sp3d extrusionH="1801800" prstMaterial="legacyMatte">
              <a:bevelT w="13500" h="13500" prst="angle"/>
              <a:bevelB w="13500" h="13500" prst="angle"/>
              <a:extrusionClr>
                <a:schemeClr val="bg1"/>
              </a:extrusionClr>
            </a:sp3d>
          </p:spPr>
          <p:txBody>
            <a:bodyPr wrap="none" anchor="ctr">
              <a:flatTx/>
            </a:bodyPr>
            <a:lstStyle/>
            <a:p>
              <a:endParaRPr lang="en-US"/>
            </a:p>
          </p:txBody>
        </p:sp>
        <p:sp>
          <p:nvSpPr>
            <p:cNvPr id="64519" name="WordArt 36"/>
            <p:cNvSpPr>
              <a:spLocks noChangeArrowheads="1" noChangeShapeType="1" noTextEdit="1"/>
            </p:cNvSpPr>
            <p:nvPr/>
          </p:nvSpPr>
          <p:spPr bwMode="auto">
            <a:xfrm>
              <a:off x="575" y="992"/>
              <a:ext cx="4704" cy="674"/>
            </a:xfrm>
            <a:prstGeom prst="rect">
              <a:avLst/>
            </a:prstGeom>
          </p:spPr>
          <p:txBody>
            <a:bodyPr wrap="none" fromWordArt="1">
              <a:prstTxWarp prst="textPlain">
                <a:avLst>
                  <a:gd name="adj" fmla="val 50000"/>
                </a:avLst>
              </a:prstTxWarp>
            </a:bodyPr>
            <a:lstStyle/>
            <a:p>
              <a:r>
                <a:rPr lang="en-US" sz="3600" kern="10">
                  <a:ln w="19050">
                    <a:solidFill>
                      <a:schemeClr val="tx2"/>
                    </a:solidFill>
                    <a:round/>
                    <a:headEnd/>
                    <a:tailEnd/>
                  </a:ln>
                  <a:solidFill>
                    <a:srgbClr val="FF0000"/>
                  </a:solidFill>
                  <a:latin typeface="Impact"/>
                </a:rPr>
                <a:t>Lamb of God</a:t>
              </a:r>
            </a:p>
          </p:txBody>
        </p:sp>
      </p:grpSp>
      <p:sp>
        <p:nvSpPr>
          <p:cNvPr id="155685" name="Text Box 37"/>
          <p:cNvSpPr txBox="1">
            <a:spLocks noChangeArrowheads="1"/>
          </p:cNvSpPr>
          <p:nvPr/>
        </p:nvSpPr>
        <p:spPr bwMode="auto">
          <a:xfrm>
            <a:off x="1905000" y="457201"/>
            <a:ext cx="6324600" cy="1006475"/>
          </a:xfrm>
          <a:prstGeom prst="rect">
            <a:avLst/>
          </a:prstGeom>
          <a:solidFill>
            <a:srgbClr val="0000FF"/>
          </a:solidFill>
          <a:ln w="9525">
            <a:miter lim="800000"/>
            <a:headEnd/>
            <a:tailEnd/>
          </a:ln>
          <a:scene3d>
            <a:camera prst="legacyPerspectiveTopRight"/>
            <a:lightRig rig="legacyFlat3" dir="b"/>
          </a:scene3d>
          <a:sp3d extrusionH="1801800" prstMaterial="legacyMatte">
            <a:bevelT w="13500" h="13500" prst="angle"/>
            <a:bevelB w="13500" h="13500" prst="angle"/>
            <a:extrusionClr>
              <a:srgbClr val="0000FF"/>
            </a:extrusionClr>
          </a:sp3d>
        </p:spPr>
        <p:txBody>
          <a:bodyPr>
            <a:spAutoFit/>
            <a:flatTx/>
          </a:bodyPr>
          <a:lstStyle/>
          <a:p>
            <a:pPr algn="l" eaLnBrk="0" hangingPunct="0">
              <a:spcBef>
                <a:spcPct val="50000"/>
              </a:spcBef>
            </a:pPr>
            <a:r>
              <a:rPr lang="en-US" sz="6000">
                <a:solidFill>
                  <a:schemeClr val="bg1"/>
                </a:solidFill>
                <a:latin typeface="Arial Black" pitchFamily="34" charset="0"/>
              </a:rPr>
              <a:t>“Behold the</a:t>
            </a:r>
            <a:r>
              <a:rPr lang="en-US" sz="2400">
                <a:solidFill>
                  <a:schemeClr val="bg1"/>
                </a:solidFill>
                <a:latin typeface="Arial Black" pitchFamily="34" charset="0"/>
              </a:rPr>
              <a:t> </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155685"/>
                                        </p:tgtEl>
                                        <p:attrNameLst>
                                          <p:attrName>style.visibility</p:attrName>
                                        </p:attrNameLst>
                                      </p:cBhvr>
                                      <p:to>
                                        <p:strVal val="visible"/>
                                      </p:to>
                                    </p:set>
                                    <p:anim by="(-#ppt_w*2)" calcmode="lin" valueType="num">
                                      <p:cBhvr rctx="PPT">
                                        <p:cTn id="7" dur="500" autoRev="1" fill="hold">
                                          <p:stCondLst>
                                            <p:cond delay="0"/>
                                          </p:stCondLst>
                                        </p:cTn>
                                        <p:tgtEl>
                                          <p:spTgt spid="155685"/>
                                        </p:tgtEl>
                                        <p:attrNameLst>
                                          <p:attrName>ppt_w</p:attrName>
                                        </p:attrNameLst>
                                      </p:cBhvr>
                                    </p:anim>
                                    <p:anim by="(#ppt_w*0.50)" calcmode="lin" valueType="num">
                                      <p:cBhvr>
                                        <p:cTn id="8" dur="500" decel="50000" autoRev="1" fill="hold">
                                          <p:stCondLst>
                                            <p:cond delay="0"/>
                                          </p:stCondLst>
                                        </p:cTn>
                                        <p:tgtEl>
                                          <p:spTgt spid="155685"/>
                                        </p:tgtEl>
                                        <p:attrNameLst>
                                          <p:attrName>ppt_x</p:attrName>
                                        </p:attrNameLst>
                                      </p:cBhvr>
                                    </p:anim>
                                    <p:anim from="(-#ppt_h/2)" to="(#ppt_y)" calcmode="lin" valueType="num">
                                      <p:cBhvr>
                                        <p:cTn id="9" dur="1000" fill="hold">
                                          <p:stCondLst>
                                            <p:cond delay="0"/>
                                          </p:stCondLst>
                                        </p:cTn>
                                        <p:tgtEl>
                                          <p:spTgt spid="155685"/>
                                        </p:tgtEl>
                                        <p:attrNameLst>
                                          <p:attrName>ppt_y</p:attrName>
                                        </p:attrNameLst>
                                      </p:cBhvr>
                                    </p:anim>
                                    <p:animRot by="21600000">
                                      <p:cBhvr>
                                        <p:cTn id="10" dur="1000" fill="hold">
                                          <p:stCondLst>
                                            <p:cond delay="0"/>
                                          </p:stCondLst>
                                        </p:cTn>
                                        <p:tgtEl>
                                          <p:spTgt spid="155685"/>
                                        </p:tgtEl>
                                        <p:attrNameLst>
                                          <p:attrName>r</p:attrName>
                                        </p:attrNameLst>
                                      </p:cBhvr>
                                    </p:animRot>
                                  </p:childTnLst>
                                </p:cTn>
                              </p:par>
                            </p:childTnLst>
                          </p:cTn>
                        </p:par>
                        <p:par>
                          <p:cTn id="11" fill="hold">
                            <p:stCondLst>
                              <p:cond delay="1900"/>
                            </p:stCondLst>
                            <p:childTnLst>
                              <p:par>
                                <p:cTn id="12" presetID="12" presetClass="entr" presetSubtype="4"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lide(fromBottom)">
                                      <p:cBhvr>
                                        <p:cTn id="14" dur="500"/>
                                        <p:tgtEl>
                                          <p:spTgt spid="3"/>
                                        </p:tgtEl>
                                      </p:cBhvr>
                                    </p:animEffect>
                                  </p:childTnLst>
                                </p:cTn>
                              </p:par>
                            </p:childTnLst>
                          </p:cTn>
                        </p:par>
                        <p:par>
                          <p:cTn id="15" fill="hold">
                            <p:stCondLst>
                              <p:cond delay="24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155650"/>
                                        </p:tgtEl>
                                        <p:attrNameLst>
                                          <p:attrName>style.visibility</p:attrName>
                                        </p:attrNameLst>
                                      </p:cBhvr>
                                      <p:to>
                                        <p:strVal val="visible"/>
                                      </p:to>
                                    </p:set>
                                    <p:anim by="(-#ppt_w*2)" calcmode="lin" valueType="num">
                                      <p:cBhvr rctx="PPT">
                                        <p:cTn id="18" dur="500" autoRev="1" fill="hold">
                                          <p:stCondLst>
                                            <p:cond delay="0"/>
                                          </p:stCondLst>
                                        </p:cTn>
                                        <p:tgtEl>
                                          <p:spTgt spid="155650"/>
                                        </p:tgtEl>
                                        <p:attrNameLst>
                                          <p:attrName>ppt_w</p:attrName>
                                        </p:attrNameLst>
                                      </p:cBhvr>
                                    </p:anim>
                                    <p:anim by="(#ppt_w*0.50)" calcmode="lin" valueType="num">
                                      <p:cBhvr>
                                        <p:cTn id="19" dur="500" decel="50000" autoRev="1" fill="hold">
                                          <p:stCondLst>
                                            <p:cond delay="0"/>
                                          </p:stCondLst>
                                        </p:cTn>
                                        <p:tgtEl>
                                          <p:spTgt spid="155650"/>
                                        </p:tgtEl>
                                        <p:attrNameLst>
                                          <p:attrName>ppt_x</p:attrName>
                                        </p:attrNameLst>
                                      </p:cBhvr>
                                    </p:anim>
                                    <p:anim from="(-#ppt_h/2)" to="(#ppt_y)" calcmode="lin" valueType="num">
                                      <p:cBhvr>
                                        <p:cTn id="20" dur="1000" fill="hold">
                                          <p:stCondLst>
                                            <p:cond delay="0"/>
                                          </p:stCondLst>
                                        </p:cTn>
                                        <p:tgtEl>
                                          <p:spTgt spid="155650"/>
                                        </p:tgtEl>
                                        <p:attrNameLst>
                                          <p:attrName>ppt_y</p:attrName>
                                        </p:attrNameLst>
                                      </p:cBhvr>
                                    </p:anim>
                                    <p:animRot by="21600000">
                                      <p:cBhvr>
                                        <p:cTn id="21" dur="1000" fill="hold">
                                          <p:stCondLst>
                                            <p:cond delay="0"/>
                                          </p:stCondLst>
                                        </p:cTn>
                                        <p:tgtEl>
                                          <p:spTgt spid="155650"/>
                                        </p:tgtEl>
                                        <p:attrNameLst>
                                          <p:attrName>r</p:attrName>
                                        </p:attrNameLst>
                                      </p:cBhvr>
                                    </p:animRot>
                                  </p:childTnLst>
                                </p:cTn>
                              </p:par>
                            </p:childTnLst>
                          </p:cTn>
                        </p:par>
                        <p:par>
                          <p:cTn id="22" fill="hold">
                            <p:stCondLst>
                              <p:cond delay="6300"/>
                            </p:stCondLst>
                            <p:childTnLst>
                              <p:par>
                                <p:cTn id="23" presetID="7" presetClass="entr" presetSubtype="8"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0" fill="hold"/>
                                        <p:tgtEl>
                                          <p:spTgt spid="2"/>
                                        </p:tgtEl>
                                        <p:attrNameLst>
                                          <p:attrName>ppt_x</p:attrName>
                                        </p:attrNameLst>
                                      </p:cBhvr>
                                      <p:tavLst>
                                        <p:tav tm="0">
                                          <p:val>
                                            <p:strVal val="0-#ppt_w/2"/>
                                          </p:val>
                                        </p:tav>
                                        <p:tav tm="100000">
                                          <p:val>
                                            <p:strVal val="#ppt_x"/>
                                          </p:val>
                                        </p:tav>
                                      </p:tavLst>
                                    </p:anim>
                                    <p:anim calcmode="lin" valueType="num">
                                      <p:cBhvr additive="base">
                                        <p:cTn id="26" dur="5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animBg="1"/>
      <p:bldP spid="15568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3581400" y="914400"/>
            <a:ext cx="6248400" cy="4800600"/>
            <a:chOff x="1056" y="1152"/>
            <a:chExt cx="3648" cy="2794"/>
          </a:xfrm>
        </p:grpSpPr>
        <p:sp>
          <p:nvSpPr>
            <p:cNvPr id="7180" name="Rectangle 3"/>
            <p:cNvSpPr>
              <a:spLocks noChangeArrowheads="1"/>
            </p:cNvSpPr>
            <p:nvPr/>
          </p:nvSpPr>
          <p:spPr bwMode="auto">
            <a:xfrm>
              <a:off x="1056" y="1152"/>
              <a:ext cx="3648" cy="2736"/>
            </a:xfrm>
            <a:prstGeom prst="rect">
              <a:avLst/>
            </a:prstGeom>
            <a:solidFill>
              <a:srgbClr val="292929"/>
            </a:solidFill>
            <a:ln w="9525">
              <a:miter lim="800000"/>
              <a:headEnd/>
              <a:tailEnd/>
            </a:ln>
            <a:scene3d>
              <a:camera prst="legacyPerspectiveFront">
                <a:rot lat="20099998" lon="20099998" rev="0"/>
              </a:camera>
              <a:lightRig rig="legacyFlat2" dir="t"/>
            </a:scene3d>
            <a:sp3d extrusionH="430200" prstMaterial="legacyMatte">
              <a:bevelT w="13500" h="13500" prst="angle"/>
              <a:bevelB w="13500" h="13500" prst="angle"/>
              <a:extrusionClr>
                <a:srgbClr val="292929"/>
              </a:extrusionClr>
            </a:sp3d>
          </p:spPr>
          <p:txBody>
            <a:bodyPr wrap="none" anchor="ctr">
              <a:flatTx/>
            </a:bodyPr>
            <a:lstStyle/>
            <a:p>
              <a:endParaRPr lang="en-US" sz="1800">
                <a:solidFill>
                  <a:srgbClr val="99CCFF"/>
                </a:solidFill>
              </a:endParaRPr>
            </a:p>
          </p:txBody>
        </p:sp>
        <p:grpSp>
          <p:nvGrpSpPr>
            <p:cNvPr id="7181" name="Group 4"/>
            <p:cNvGrpSpPr>
              <a:grpSpLocks/>
            </p:cNvGrpSpPr>
            <p:nvPr/>
          </p:nvGrpSpPr>
          <p:grpSpPr bwMode="auto">
            <a:xfrm rot="217548">
              <a:off x="1280" y="1190"/>
              <a:ext cx="3184" cy="2756"/>
              <a:chOff x="1280" y="1190"/>
              <a:chExt cx="3184" cy="2756"/>
            </a:xfrm>
          </p:grpSpPr>
          <p:sp>
            <p:nvSpPr>
              <p:cNvPr id="7182" name="WordArt 5"/>
              <p:cNvSpPr>
                <a:spLocks noChangeArrowheads="1" noChangeShapeType="1" noTextEdit="1"/>
              </p:cNvSpPr>
              <p:nvPr/>
            </p:nvSpPr>
            <p:spPr bwMode="auto">
              <a:xfrm rot="-541288">
                <a:off x="1280" y="1190"/>
                <a:ext cx="899" cy="2756"/>
              </a:xfrm>
              <a:prstGeom prst="rect">
                <a:avLst/>
              </a:prstGeom>
            </p:spPr>
            <p:txBody>
              <a:bodyPr wrap="none" fromWordArt="1">
                <a:prstTxWarp prst="textCascadeUp">
                  <a:avLst>
                    <a:gd name="adj" fmla="val 78620"/>
                  </a:avLst>
                </a:prstTxWarp>
                <a:scene3d>
                  <a:camera prst="legacyPerspectiveFront">
                    <a:rot lat="20099998" lon="20099998" rev="0"/>
                  </a:camera>
                  <a:lightRig rig="legacyHarsh2" dir="t"/>
                </a:scene3d>
                <a:sp3d extrusionH="430200" prstMaterial="legacyMatte">
                  <a:extrusionClr>
                    <a:srgbClr val="FF6600"/>
                  </a:extrusionClr>
                </a:sp3d>
              </a:bodyPr>
              <a:lstStyle/>
              <a:p>
                <a:r>
                  <a:rPr lang="en-US" sz="9600" kern="10">
                    <a:ln w="9525">
                      <a:round/>
                      <a:headEnd/>
                      <a:tailEnd/>
                    </a:ln>
                    <a:gradFill rotWithShape="1">
                      <a:gsLst>
                        <a:gs pos="0">
                          <a:schemeClr val="accent1"/>
                        </a:gs>
                        <a:gs pos="100000">
                          <a:srgbClr val="FFFFFF"/>
                        </a:gs>
                      </a:gsLst>
                      <a:lin ang="5400000" scaled="1"/>
                    </a:gradFill>
                    <a:latin typeface="Algerian"/>
                  </a:rPr>
                  <a:t>1</a:t>
                </a:r>
              </a:p>
            </p:txBody>
          </p:sp>
          <p:sp>
            <p:nvSpPr>
              <p:cNvPr id="7183" name="WordArt 6"/>
              <p:cNvSpPr>
                <a:spLocks noChangeArrowheads="1" noChangeShapeType="1" noTextEdit="1"/>
              </p:cNvSpPr>
              <p:nvPr/>
            </p:nvSpPr>
            <p:spPr bwMode="auto">
              <a:xfrm rot="-1489268">
                <a:off x="2160" y="1584"/>
                <a:ext cx="2304" cy="1129"/>
              </a:xfrm>
              <a:prstGeom prst="rect">
                <a:avLst/>
              </a:prstGeom>
            </p:spPr>
            <p:txBody>
              <a:bodyPr wrap="none" fromWordArt="1">
                <a:prstTxWarp prst="textCascadeUp">
                  <a:avLst>
                    <a:gd name="adj" fmla="val 70769"/>
                  </a:avLst>
                </a:prstTxWarp>
                <a:scene3d>
                  <a:camera prst="legacyPerspectiveFront">
                    <a:rot lat="20099998" lon="20099998" rev="0"/>
                  </a:camera>
                  <a:lightRig rig="legacyHarsh2" dir="t"/>
                </a:scene3d>
                <a:sp3d extrusionH="430200" prstMaterial="legacyMatte">
                  <a:extrusionClr>
                    <a:srgbClr val="FF6600"/>
                  </a:extrusionClr>
                </a:sp3d>
              </a:bodyPr>
              <a:lstStyle/>
              <a:p>
                <a:r>
                  <a:rPr lang="en-US" sz="6000" kern="10" dirty="0">
                    <a:ln w="9525">
                      <a:round/>
                      <a:headEnd/>
                      <a:tailEnd/>
                    </a:ln>
                    <a:gradFill rotWithShape="1">
                      <a:gsLst>
                        <a:gs pos="0">
                          <a:schemeClr val="accent1">
                            <a:alpha val="96999"/>
                          </a:schemeClr>
                        </a:gs>
                        <a:gs pos="100000">
                          <a:schemeClr val="bg1"/>
                        </a:gs>
                      </a:gsLst>
                      <a:lin ang="5400000" scaled="1"/>
                    </a:gradFill>
                    <a:latin typeface="Algerian"/>
                  </a:rPr>
                  <a:t>THEME!</a:t>
                </a:r>
              </a:p>
            </p:txBody>
          </p:sp>
        </p:grpSp>
      </p:grpSp>
      <p:sp>
        <p:nvSpPr>
          <p:cNvPr id="7171" name="Text Box 7"/>
          <p:cNvSpPr txBox="1">
            <a:spLocks noChangeArrowheads="1"/>
          </p:cNvSpPr>
          <p:nvPr/>
        </p:nvSpPr>
        <p:spPr bwMode="auto">
          <a:xfrm rot="-5400000">
            <a:off x="89694" y="3158331"/>
            <a:ext cx="5105400" cy="579438"/>
          </a:xfrm>
          <a:prstGeom prst="rect">
            <a:avLst/>
          </a:prstGeom>
          <a:noFill/>
          <a:ln w="9525">
            <a:noFill/>
            <a:miter lim="800000"/>
            <a:headEnd/>
            <a:tailEnd/>
          </a:ln>
        </p:spPr>
        <p:txBody>
          <a:bodyPr>
            <a:spAutoFit/>
          </a:bodyPr>
          <a:lstStyle/>
          <a:p>
            <a:pPr algn="l">
              <a:spcBef>
                <a:spcPct val="50000"/>
              </a:spcBef>
            </a:pPr>
            <a:r>
              <a:rPr lang="en-US" b="1">
                <a:solidFill>
                  <a:schemeClr val="bg1"/>
                </a:solidFill>
              </a:rPr>
              <a:t>1500 Years… 66 Books…</a:t>
            </a:r>
          </a:p>
        </p:txBody>
      </p:sp>
      <p:sp>
        <p:nvSpPr>
          <p:cNvPr id="7172" name="Text Box 8"/>
          <p:cNvSpPr txBox="1">
            <a:spLocks noChangeArrowheads="1"/>
          </p:cNvSpPr>
          <p:nvPr/>
        </p:nvSpPr>
        <p:spPr bwMode="auto">
          <a:xfrm>
            <a:off x="2971800" y="387350"/>
            <a:ext cx="6324600" cy="579438"/>
          </a:xfrm>
          <a:prstGeom prst="rect">
            <a:avLst/>
          </a:prstGeom>
          <a:noFill/>
          <a:ln w="9525">
            <a:noFill/>
            <a:miter lim="800000"/>
            <a:headEnd/>
            <a:tailEnd/>
          </a:ln>
        </p:spPr>
        <p:txBody>
          <a:bodyPr>
            <a:spAutoFit/>
          </a:bodyPr>
          <a:lstStyle/>
          <a:p>
            <a:pPr algn="l">
              <a:spcBef>
                <a:spcPct val="50000"/>
              </a:spcBef>
            </a:pPr>
            <a:r>
              <a:rPr lang="en-US" b="1">
                <a:solidFill>
                  <a:schemeClr val="bg1"/>
                </a:solidFill>
              </a:rPr>
              <a:t>40 Authors…6 Major Empires…</a:t>
            </a:r>
          </a:p>
        </p:txBody>
      </p:sp>
      <p:sp>
        <p:nvSpPr>
          <p:cNvPr id="7173" name="Text Box 9"/>
          <p:cNvSpPr txBox="1">
            <a:spLocks noChangeArrowheads="1"/>
          </p:cNvSpPr>
          <p:nvPr/>
        </p:nvSpPr>
        <p:spPr bwMode="auto">
          <a:xfrm rot="5400000">
            <a:off x="8252619" y="4320381"/>
            <a:ext cx="2362200" cy="579438"/>
          </a:xfrm>
          <a:prstGeom prst="rect">
            <a:avLst/>
          </a:prstGeom>
          <a:noFill/>
          <a:ln w="9525">
            <a:noFill/>
            <a:miter lim="800000"/>
            <a:headEnd/>
            <a:tailEnd/>
          </a:ln>
        </p:spPr>
        <p:txBody>
          <a:bodyPr>
            <a:spAutoFit/>
          </a:bodyPr>
          <a:lstStyle/>
          <a:p>
            <a:pPr>
              <a:spcBef>
                <a:spcPct val="50000"/>
              </a:spcBef>
            </a:pPr>
            <a:endParaRPr lang="en-US" b="1">
              <a:solidFill>
                <a:schemeClr val="bg1"/>
              </a:solidFill>
            </a:endParaRPr>
          </a:p>
        </p:txBody>
      </p:sp>
      <p:sp>
        <p:nvSpPr>
          <p:cNvPr id="7174" name="Text Box 10"/>
          <p:cNvSpPr txBox="1">
            <a:spLocks noChangeArrowheads="1"/>
          </p:cNvSpPr>
          <p:nvPr/>
        </p:nvSpPr>
        <p:spPr bwMode="auto">
          <a:xfrm rot="5400000">
            <a:off x="6846888" y="3328988"/>
            <a:ext cx="5562600" cy="549275"/>
          </a:xfrm>
          <a:prstGeom prst="rect">
            <a:avLst/>
          </a:prstGeom>
          <a:noFill/>
          <a:ln w="9525">
            <a:noFill/>
            <a:miter lim="800000"/>
            <a:headEnd/>
            <a:tailEnd/>
          </a:ln>
        </p:spPr>
        <p:txBody>
          <a:bodyPr>
            <a:spAutoFit/>
          </a:bodyPr>
          <a:lstStyle/>
          <a:p>
            <a:pPr algn="l">
              <a:spcBef>
                <a:spcPct val="50000"/>
              </a:spcBef>
            </a:pPr>
            <a:r>
              <a:rPr lang="en-US" sz="3000" b="1">
                <a:solidFill>
                  <a:schemeClr val="bg1"/>
                </a:solidFill>
              </a:rPr>
              <a:t>3 Continents…3 Languages</a:t>
            </a:r>
          </a:p>
        </p:txBody>
      </p:sp>
      <p:sp>
        <p:nvSpPr>
          <p:cNvPr id="1068043" name="Text Box 11"/>
          <p:cNvSpPr txBox="1">
            <a:spLocks noChangeArrowheads="1"/>
          </p:cNvSpPr>
          <p:nvPr/>
        </p:nvSpPr>
        <p:spPr bwMode="auto">
          <a:xfrm>
            <a:off x="1828800" y="5492750"/>
            <a:ext cx="8686800" cy="762000"/>
          </a:xfrm>
          <a:prstGeom prst="rect">
            <a:avLst/>
          </a:prstGeom>
          <a:solidFill>
            <a:srgbClr val="0000FF"/>
          </a:solidFill>
          <a:ln w="9525">
            <a:noFill/>
            <a:miter lim="800000"/>
            <a:headEnd/>
            <a:tailEnd/>
          </a:ln>
        </p:spPr>
        <p:txBody>
          <a:bodyPr>
            <a:spAutoFit/>
          </a:bodyPr>
          <a:lstStyle/>
          <a:p>
            <a:pPr>
              <a:spcBef>
                <a:spcPct val="50000"/>
              </a:spcBef>
            </a:pPr>
            <a:r>
              <a:rPr lang="en-US" sz="4400" b="1">
                <a:solidFill>
                  <a:schemeClr val="bg1"/>
                </a:solidFill>
                <a:latin typeface="Verdana" pitchFamily="34" charset="0"/>
              </a:rPr>
              <a:t>God’s Plan of Redemption</a:t>
            </a:r>
          </a:p>
        </p:txBody>
      </p:sp>
      <p:sp>
        <p:nvSpPr>
          <p:cNvPr id="1068044" name="Text Box 12"/>
          <p:cNvSpPr txBox="1">
            <a:spLocks noChangeArrowheads="1"/>
          </p:cNvSpPr>
          <p:nvPr/>
        </p:nvSpPr>
        <p:spPr bwMode="auto">
          <a:xfrm rot="-768755">
            <a:off x="1524000" y="3581400"/>
            <a:ext cx="4876800" cy="1708150"/>
          </a:xfrm>
          <a:prstGeom prst="rect">
            <a:avLst/>
          </a:prstGeom>
          <a:solidFill>
            <a:srgbClr val="009900"/>
          </a:solidFill>
          <a:ln w="9525">
            <a:noFill/>
            <a:miter lim="800000"/>
            <a:headEnd/>
            <a:tailEnd/>
          </a:ln>
        </p:spPr>
        <p:txBody>
          <a:bodyPr>
            <a:spAutoFit/>
          </a:bodyPr>
          <a:lstStyle/>
          <a:p>
            <a:pPr algn="l">
              <a:spcBef>
                <a:spcPct val="50000"/>
              </a:spcBef>
            </a:pPr>
            <a:r>
              <a:rPr lang="en-US" sz="10600" dirty="0">
                <a:solidFill>
                  <a:srgbClr val="FFFF00"/>
                </a:solidFill>
                <a:latin typeface="Cezanne" pitchFamily="2" charset="0"/>
              </a:rPr>
              <a:t>amazing</a:t>
            </a:r>
          </a:p>
        </p:txBody>
      </p:sp>
      <p:grpSp>
        <p:nvGrpSpPr>
          <p:cNvPr id="4" name="Group 13"/>
          <p:cNvGrpSpPr>
            <a:grpSpLocks/>
          </p:cNvGrpSpPr>
          <p:nvPr/>
        </p:nvGrpSpPr>
        <p:grpSpPr bwMode="auto">
          <a:xfrm>
            <a:off x="3733800" y="5105400"/>
            <a:ext cx="419100" cy="800100"/>
            <a:chOff x="1344" y="3168"/>
            <a:chExt cx="264" cy="504"/>
          </a:xfrm>
        </p:grpSpPr>
        <p:sp>
          <p:nvSpPr>
            <p:cNvPr id="7178" name="AutoShape 14"/>
            <p:cNvSpPr>
              <a:spLocks noChangeArrowheads="1"/>
            </p:cNvSpPr>
            <p:nvPr/>
          </p:nvSpPr>
          <p:spPr bwMode="auto">
            <a:xfrm rot="3057870">
              <a:off x="1152" y="3408"/>
              <a:ext cx="456" cy="72"/>
            </a:xfrm>
            <a:prstGeom prst="roundRect">
              <a:avLst>
                <a:gd name="adj" fmla="val 16667"/>
              </a:avLst>
            </a:prstGeom>
            <a:solidFill>
              <a:srgbClr val="FFFF00"/>
            </a:solidFill>
            <a:ln w="9525">
              <a:noFill/>
              <a:round/>
              <a:headEnd/>
              <a:tailEnd/>
            </a:ln>
          </p:spPr>
          <p:txBody>
            <a:bodyPr wrap="none" anchor="ctr"/>
            <a:lstStyle/>
            <a:p>
              <a:endParaRPr lang="en-US"/>
            </a:p>
          </p:txBody>
        </p:sp>
        <p:sp>
          <p:nvSpPr>
            <p:cNvPr id="7179" name="AutoShape 15"/>
            <p:cNvSpPr>
              <a:spLocks noChangeArrowheads="1"/>
            </p:cNvSpPr>
            <p:nvPr/>
          </p:nvSpPr>
          <p:spPr bwMode="auto">
            <a:xfrm rot="6382332">
              <a:off x="1344" y="3360"/>
              <a:ext cx="456" cy="72"/>
            </a:xfrm>
            <a:prstGeom prst="roundRect">
              <a:avLst>
                <a:gd name="adj" fmla="val 16667"/>
              </a:avLst>
            </a:prstGeom>
            <a:solidFill>
              <a:srgbClr val="FFFF00"/>
            </a:solidFill>
            <a:ln w="9525">
              <a:noFill/>
              <a:round/>
              <a:headEnd/>
              <a:tailEnd/>
            </a:ln>
          </p:spPr>
          <p:txBody>
            <a:bodyPr wrap="none" anchor="ctr"/>
            <a:lstStyle/>
            <a:p>
              <a:endParaRPr lang="en-US"/>
            </a:p>
          </p:txBody>
        </p:sp>
      </p:gr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68043"/>
                                        </p:tgtEl>
                                        <p:attrNameLst>
                                          <p:attrName>style.visibility</p:attrName>
                                        </p:attrNameLst>
                                      </p:cBhvr>
                                      <p:to>
                                        <p:strVal val="visible"/>
                                      </p:to>
                                    </p:set>
                                    <p:animEffect transition="in" filter="fade">
                                      <p:cBhvr>
                                        <p:cTn id="7" dur="1000"/>
                                        <p:tgtEl>
                                          <p:spTgt spid="1068043"/>
                                        </p:tgtEl>
                                      </p:cBhvr>
                                    </p:animEffect>
                                    <p:anim calcmode="lin" valueType="num">
                                      <p:cBhvr>
                                        <p:cTn id="8" dur="1000" fill="hold"/>
                                        <p:tgtEl>
                                          <p:spTgt spid="1068043"/>
                                        </p:tgtEl>
                                        <p:attrNameLst>
                                          <p:attrName>ppt_x</p:attrName>
                                        </p:attrNameLst>
                                      </p:cBhvr>
                                      <p:tavLst>
                                        <p:tav tm="0">
                                          <p:val>
                                            <p:strVal val="#ppt_x-.1"/>
                                          </p:val>
                                        </p:tav>
                                        <p:tav tm="100000">
                                          <p:val>
                                            <p:strVal val="#ppt_x"/>
                                          </p:val>
                                        </p:tav>
                                      </p:tavLst>
                                    </p:anim>
                                    <p:anim calcmode="lin" valueType="num">
                                      <p:cBhvr>
                                        <p:cTn id="9" dur="1000" fill="hold"/>
                                        <p:tgtEl>
                                          <p:spTgt spid="1068043"/>
                                        </p:tgtEl>
                                        <p:attrNameLst>
                                          <p:attrName>ppt_y</p:attrName>
                                        </p:attrNameLst>
                                      </p:cBhvr>
                                      <p:tavLst>
                                        <p:tav tm="0">
                                          <p:val>
                                            <p:strVal val="#ppt_y"/>
                                          </p:val>
                                        </p:tav>
                                        <p:tav tm="100000">
                                          <p:val>
                                            <p:strVal val="#ppt_y"/>
                                          </p:val>
                                        </p:tav>
                                      </p:tavLst>
                                    </p:anim>
                                  </p:childTnLst>
                                </p:cTn>
                              </p:par>
                            </p:childTnLst>
                          </p:cTn>
                        </p:par>
                        <p:par>
                          <p:cTn id="10" fill="hold">
                            <p:stCondLst>
                              <p:cond delay="3000"/>
                            </p:stCondLst>
                            <p:childTnLst>
                              <p:par>
                                <p:cTn id="11" presetID="47"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7" presetClass="entr" presetSubtype="0" fill="hold" grpId="0" nodeType="afterEffect">
                                  <p:stCondLst>
                                    <p:cond delay="0"/>
                                  </p:stCondLst>
                                  <p:childTnLst>
                                    <p:set>
                                      <p:cBhvr>
                                        <p:cTn id="18" dur="1" fill="hold">
                                          <p:stCondLst>
                                            <p:cond delay="0"/>
                                          </p:stCondLst>
                                        </p:cTn>
                                        <p:tgtEl>
                                          <p:spTgt spid="1068044"/>
                                        </p:tgtEl>
                                        <p:attrNameLst>
                                          <p:attrName>style.visibility</p:attrName>
                                        </p:attrNameLst>
                                      </p:cBhvr>
                                      <p:to>
                                        <p:strVal val="visible"/>
                                      </p:to>
                                    </p:set>
                                    <p:animEffect transition="in" filter="fade">
                                      <p:cBhvr>
                                        <p:cTn id="19" dur="1000"/>
                                        <p:tgtEl>
                                          <p:spTgt spid="1068044"/>
                                        </p:tgtEl>
                                      </p:cBhvr>
                                    </p:animEffect>
                                    <p:anim calcmode="lin" valueType="num">
                                      <p:cBhvr>
                                        <p:cTn id="20" dur="1000" fill="hold"/>
                                        <p:tgtEl>
                                          <p:spTgt spid="1068044"/>
                                        </p:tgtEl>
                                        <p:attrNameLst>
                                          <p:attrName>ppt_x</p:attrName>
                                        </p:attrNameLst>
                                      </p:cBhvr>
                                      <p:tavLst>
                                        <p:tav tm="0">
                                          <p:val>
                                            <p:strVal val="#ppt_x"/>
                                          </p:val>
                                        </p:tav>
                                        <p:tav tm="100000">
                                          <p:val>
                                            <p:strVal val="#ppt_x"/>
                                          </p:val>
                                        </p:tav>
                                      </p:tavLst>
                                    </p:anim>
                                    <p:anim calcmode="lin" valueType="num">
                                      <p:cBhvr>
                                        <p:cTn id="21" dur="1000" fill="hold"/>
                                        <p:tgtEl>
                                          <p:spTgt spid="10680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8043" grpId="0" animBg="1"/>
      <p:bldP spid="10680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4" name="AutoShape 12"/>
          <p:cNvSpPr>
            <a:spLocks noChangeArrowheads="1"/>
          </p:cNvSpPr>
          <p:nvPr/>
        </p:nvSpPr>
        <p:spPr bwMode="auto">
          <a:xfrm>
            <a:off x="3713163" y="3335338"/>
            <a:ext cx="2271712" cy="671512"/>
          </a:xfrm>
          <a:prstGeom prst="roundRect">
            <a:avLst>
              <a:gd name="adj" fmla="val 16667"/>
            </a:avLst>
          </a:prstGeom>
          <a:solidFill>
            <a:srgbClr val="0066FF"/>
          </a:solidFill>
          <a:ln w="9525" algn="ctr">
            <a:noFill/>
            <a:round/>
            <a:headEnd/>
            <a:tailEnd/>
          </a:ln>
        </p:spPr>
        <p:txBody>
          <a:bodyPr wrap="none" anchor="ctr"/>
          <a:lstStyle/>
          <a:p>
            <a:endParaRPr lang="en-US"/>
          </a:p>
        </p:txBody>
      </p:sp>
      <p:pic>
        <p:nvPicPr>
          <p:cNvPr id="18442" name="Picture 10" descr="j0149675[1]"/>
          <p:cNvPicPr>
            <a:picLocks noChangeAspect="1" noChangeArrowheads="1"/>
          </p:cNvPicPr>
          <p:nvPr/>
        </p:nvPicPr>
        <p:blipFill>
          <a:blip r:embed="rId3" cstate="print"/>
          <a:srcRect/>
          <a:stretch>
            <a:fillRect/>
          </a:stretch>
        </p:blipFill>
        <p:spPr bwMode="auto">
          <a:xfrm>
            <a:off x="7799389" y="1491456"/>
            <a:ext cx="3998912" cy="3875088"/>
          </a:xfrm>
          <a:prstGeom prst="rect">
            <a:avLst/>
          </a:prstGeom>
          <a:noFill/>
          <a:ln w="9525">
            <a:noFill/>
            <a:miter lim="800000"/>
            <a:headEnd/>
            <a:tailEnd/>
          </a:ln>
        </p:spPr>
      </p:pic>
      <p:sp>
        <p:nvSpPr>
          <p:cNvPr id="18443" name="Rectangle 11"/>
          <p:cNvSpPr>
            <a:spLocks noGrp="1" noChangeArrowheads="1"/>
          </p:cNvSpPr>
          <p:nvPr>
            <p:ph type="title"/>
          </p:nvPr>
        </p:nvSpPr>
        <p:spPr/>
        <p:txBody>
          <a:bodyPr/>
          <a:lstStyle/>
          <a:p>
            <a:pPr eaLnBrk="1" hangingPunct="1">
              <a:defRPr/>
            </a:pPr>
            <a:r>
              <a:rPr lang="en-US"/>
              <a:t>An Urgent and Important Command</a:t>
            </a:r>
          </a:p>
        </p:txBody>
      </p:sp>
      <p:sp>
        <p:nvSpPr>
          <p:cNvPr id="18435" name="Rectangle 3"/>
          <p:cNvSpPr>
            <a:spLocks noGrp="1" noChangeArrowheads="1"/>
          </p:cNvSpPr>
          <p:nvPr>
            <p:ph type="body" idx="1"/>
          </p:nvPr>
        </p:nvSpPr>
        <p:spPr>
          <a:xfrm>
            <a:off x="1754189" y="1600201"/>
            <a:ext cx="5368925" cy="4525963"/>
          </a:xfrm>
        </p:spPr>
        <p:txBody>
          <a:bodyPr/>
          <a:lstStyle/>
          <a:p>
            <a:pPr eaLnBrk="1" hangingPunct="1">
              <a:buFontTx/>
              <a:buNone/>
              <a:defRPr/>
            </a:pPr>
            <a:r>
              <a:rPr lang="en-US" dirty="0">
                <a:solidFill>
                  <a:schemeClr val="bg1"/>
                </a:solidFill>
              </a:rPr>
              <a:t>The great commission –</a:t>
            </a:r>
            <a:r>
              <a:rPr lang="en-US" dirty="0"/>
              <a:t> </a:t>
            </a:r>
          </a:p>
          <a:p>
            <a:pPr eaLnBrk="1" hangingPunct="1">
              <a:buFontTx/>
              <a:buNone/>
              <a:defRPr/>
            </a:pPr>
            <a:endParaRPr lang="en-US" dirty="0"/>
          </a:p>
          <a:p>
            <a:pPr algn="ctr" eaLnBrk="1" hangingPunct="1">
              <a:buFontTx/>
              <a:buNone/>
              <a:defRPr/>
            </a:pPr>
            <a:r>
              <a:rPr lang="en-US" sz="3600" i="1" dirty="0">
                <a:effectLst>
                  <a:outerShdw blurRad="38100" dist="38100" dir="2700000" algn="tl">
                    <a:srgbClr val="000000"/>
                  </a:outerShdw>
                </a:effectLst>
              </a:rPr>
              <a:t>“Go into all the world and preach </a:t>
            </a:r>
            <a:r>
              <a:rPr lang="en-US" sz="3600" i="1" dirty="0">
                <a:solidFill>
                  <a:schemeClr val="bg1"/>
                </a:solidFill>
                <a:effectLst>
                  <a:outerShdw blurRad="38100" dist="38100" dir="2700000" algn="tl">
                    <a:srgbClr val="000000"/>
                  </a:outerShdw>
                </a:effectLst>
              </a:rPr>
              <a:t>the gospel </a:t>
            </a:r>
            <a:r>
              <a:rPr lang="en-US" sz="3600" i="1" dirty="0">
                <a:solidFill>
                  <a:srgbClr val="FFFF00"/>
                </a:solidFill>
                <a:effectLst>
                  <a:outerShdw blurRad="38100" dist="38100" dir="2700000" algn="tl">
                    <a:srgbClr val="000000"/>
                  </a:outerShdw>
                </a:effectLst>
              </a:rPr>
              <a:t>to all creation...”</a:t>
            </a:r>
          </a:p>
          <a:p>
            <a:pPr algn="r" eaLnBrk="1" hangingPunct="1">
              <a:buFontTx/>
              <a:buNone/>
              <a:defRPr/>
            </a:pPr>
            <a:r>
              <a:rPr lang="en-US" sz="2800" b="1" dirty="0">
                <a:solidFill>
                  <a:schemeClr val="bg1"/>
                </a:solidFill>
              </a:rPr>
              <a:t>Mark 16:15</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1" dur="500"/>
                                        <p:tgtEl>
                                          <p:spTgt spid="18435">
                                            <p:txEl>
                                              <p:pRg st="2" end="2"/>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4" dur="500"/>
                                        <p:tgtEl>
                                          <p:spTgt spid="18435">
                                            <p:txEl>
                                              <p:pRg st="3" end="3"/>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8444"/>
                                        </p:tgtEl>
                                        <p:attrNameLst>
                                          <p:attrName>style.visibility</p:attrName>
                                        </p:attrNameLst>
                                      </p:cBhvr>
                                      <p:to>
                                        <p:strVal val="visible"/>
                                      </p:to>
                                    </p:set>
                                    <p:animEffect transition="in" filter="fade">
                                      <p:cBhvr>
                                        <p:cTn id="18" dur="2000"/>
                                        <p:tgtEl>
                                          <p:spTgt spid="18444"/>
                                        </p:tgtEl>
                                      </p:cBhvr>
                                    </p:animEffect>
                                  </p:childTnLst>
                                </p:cTn>
                              </p:par>
                            </p:childTnLst>
                          </p:cTn>
                        </p:par>
                        <p:par>
                          <p:cTn id="19" fill="hold">
                            <p:stCondLst>
                              <p:cond delay="3000"/>
                            </p:stCondLst>
                            <p:childTnLst>
                              <p:par>
                                <p:cTn id="20" presetID="9" presetClass="entr" presetSubtype="0" fill="hold" nodeType="afterEffect">
                                  <p:stCondLst>
                                    <p:cond delay="0"/>
                                  </p:stCondLst>
                                  <p:childTnLst>
                                    <p:set>
                                      <p:cBhvr>
                                        <p:cTn id="21" dur="1" fill="hold">
                                          <p:stCondLst>
                                            <p:cond delay="0"/>
                                          </p:stCondLst>
                                        </p:cTn>
                                        <p:tgtEl>
                                          <p:spTgt spid="18442"/>
                                        </p:tgtEl>
                                        <p:attrNameLst>
                                          <p:attrName>style.visibility</p:attrName>
                                        </p:attrNameLst>
                                      </p:cBhvr>
                                      <p:to>
                                        <p:strVal val="visible"/>
                                      </p:to>
                                    </p:set>
                                    <p:animEffect transition="in" filter="dissolve">
                                      <p:cBhvr>
                                        <p:cTn id="22" dur="1000"/>
                                        <p:tgtEl>
                                          <p:spTgt spid="18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 grpId="0" animBg="1"/>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64" name="AutoShape 16"/>
          <p:cNvSpPr>
            <a:spLocks noChangeArrowheads="1"/>
          </p:cNvSpPr>
          <p:nvPr/>
        </p:nvSpPr>
        <p:spPr bwMode="auto">
          <a:xfrm>
            <a:off x="6748464" y="3113088"/>
            <a:ext cx="2255837" cy="671512"/>
          </a:xfrm>
          <a:prstGeom prst="roundRect">
            <a:avLst>
              <a:gd name="adj" fmla="val 16667"/>
            </a:avLst>
          </a:prstGeom>
          <a:solidFill>
            <a:srgbClr val="0066FF"/>
          </a:solidFill>
          <a:ln w="9525" algn="ctr">
            <a:noFill/>
            <a:round/>
            <a:headEnd/>
            <a:tailEnd/>
          </a:ln>
        </p:spPr>
        <p:txBody>
          <a:bodyPr wrap="none" anchor="ctr"/>
          <a:lstStyle/>
          <a:p>
            <a:endParaRPr lang="en-US"/>
          </a:p>
        </p:txBody>
      </p:sp>
      <p:sp>
        <p:nvSpPr>
          <p:cNvPr id="53251" name="Rectangle 3"/>
          <p:cNvSpPr>
            <a:spLocks noGrp="1" noChangeArrowheads="1"/>
          </p:cNvSpPr>
          <p:nvPr>
            <p:ph type="title"/>
          </p:nvPr>
        </p:nvSpPr>
        <p:spPr/>
        <p:txBody>
          <a:bodyPr/>
          <a:lstStyle/>
          <a:p>
            <a:pPr eaLnBrk="1" hangingPunct="1">
              <a:defRPr/>
            </a:pPr>
            <a:r>
              <a:rPr lang="en-US" b="1"/>
              <a:t>The Gospel</a:t>
            </a:r>
          </a:p>
        </p:txBody>
      </p:sp>
      <p:sp>
        <p:nvSpPr>
          <p:cNvPr id="53252" name="Rectangle 4"/>
          <p:cNvSpPr>
            <a:spLocks noGrp="1" noChangeArrowheads="1"/>
          </p:cNvSpPr>
          <p:nvPr>
            <p:ph type="body" idx="1"/>
          </p:nvPr>
        </p:nvSpPr>
        <p:spPr>
          <a:xfrm>
            <a:off x="5645150" y="1965325"/>
            <a:ext cx="4565650" cy="3429000"/>
          </a:xfrm>
        </p:spPr>
        <p:txBody>
          <a:bodyPr/>
          <a:lstStyle/>
          <a:p>
            <a:pPr eaLnBrk="1" hangingPunct="1">
              <a:buFontTx/>
              <a:buNone/>
              <a:defRPr/>
            </a:pPr>
            <a:r>
              <a:rPr lang="en-US" dirty="0">
                <a:solidFill>
                  <a:schemeClr val="bg1"/>
                </a:solidFill>
              </a:rPr>
              <a:t>Power of God - </a:t>
            </a:r>
            <a:endParaRPr lang="en-US" sz="3600" i="1" dirty="0"/>
          </a:p>
          <a:p>
            <a:pPr algn="ctr" eaLnBrk="1" hangingPunct="1">
              <a:buFontTx/>
              <a:buNone/>
              <a:defRPr/>
            </a:pPr>
            <a:r>
              <a:rPr lang="en-US" sz="3600" i="1" dirty="0">
                <a:effectLst>
                  <a:outerShdw blurRad="38100" dist="38100" dir="2700000" algn="tl">
                    <a:srgbClr val="000000"/>
                  </a:outerShdw>
                </a:effectLst>
              </a:rPr>
              <a:t>“I am not ashamed of </a:t>
            </a:r>
            <a:r>
              <a:rPr lang="en-US" sz="3600" i="1" dirty="0">
                <a:solidFill>
                  <a:schemeClr val="bg1"/>
                </a:solidFill>
                <a:effectLst>
                  <a:outerShdw blurRad="38100" dist="38100" dir="2700000" algn="tl">
                    <a:srgbClr val="000000"/>
                  </a:outerShdw>
                </a:effectLst>
              </a:rPr>
              <a:t>the gospel </a:t>
            </a:r>
            <a:r>
              <a:rPr lang="en-US" sz="3600" i="1" dirty="0">
                <a:effectLst>
                  <a:outerShdw blurRad="38100" dist="38100" dir="2700000" algn="tl">
                    <a:srgbClr val="000000"/>
                  </a:outerShdw>
                </a:effectLst>
              </a:rPr>
              <a:t>for it is the power of God for salvation...”</a:t>
            </a:r>
          </a:p>
          <a:p>
            <a:pPr algn="r" eaLnBrk="1" hangingPunct="1">
              <a:buFontTx/>
              <a:buNone/>
              <a:defRPr/>
            </a:pPr>
            <a:r>
              <a:rPr lang="en-US" sz="2800" b="1" dirty="0">
                <a:solidFill>
                  <a:schemeClr val="bg1"/>
                </a:solidFill>
              </a:rPr>
              <a:t>Romans 1:16</a:t>
            </a:r>
          </a:p>
        </p:txBody>
      </p:sp>
      <p:pic>
        <p:nvPicPr>
          <p:cNvPr id="10245" name="Picture 11" descr="BS00051_[1]"/>
          <p:cNvPicPr>
            <a:picLocks noChangeAspect="1" noChangeArrowheads="1"/>
          </p:cNvPicPr>
          <p:nvPr/>
        </p:nvPicPr>
        <p:blipFill>
          <a:blip r:embed="rId3" cstate="print"/>
          <a:srcRect/>
          <a:stretch>
            <a:fillRect/>
          </a:stretch>
        </p:blipFill>
        <p:spPr bwMode="auto">
          <a:xfrm>
            <a:off x="499534" y="1378744"/>
            <a:ext cx="5020123" cy="4313396"/>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blinds(horizontal)">
                                      <p:cBhvr>
                                        <p:cTn id="7" dur="500"/>
                                        <p:tgtEl>
                                          <p:spTgt spid="53252">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3252">
                                            <p:txEl>
                                              <p:pRg st="1" end="1"/>
                                            </p:txEl>
                                          </p:spTgt>
                                        </p:tgtEl>
                                        <p:attrNameLst>
                                          <p:attrName>style.visibility</p:attrName>
                                        </p:attrNameLst>
                                      </p:cBhvr>
                                      <p:to>
                                        <p:strVal val="visible"/>
                                      </p:to>
                                    </p:set>
                                    <p:animEffect transition="in" filter="blinds(horizontal)">
                                      <p:cBhvr>
                                        <p:cTn id="11" dur="500"/>
                                        <p:tgtEl>
                                          <p:spTgt spid="53252">
                                            <p:txEl>
                                              <p:pRg st="1" end="1"/>
                                            </p:txEl>
                                          </p:spTgt>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53252">
                                            <p:txEl>
                                              <p:pRg st="2" end="2"/>
                                            </p:txEl>
                                          </p:spTgt>
                                        </p:tgtEl>
                                        <p:attrNameLst>
                                          <p:attrName>style.visibility</p:attrName>
                                        </p:attrNameLst>
                                      </p:cBhvr>
                                      <p:to>
                                        <p:strVal val="visible"/>
                                      </p:to>
                                    </p:set>
                                    <p:animEffect transition="in" filter="blinds(horizontal)">
                                      <p:cBhvr>
                                        <p:cTn id="14" dur="500"/>
                                        <p:tgtEl>
                                          <p:spTgt spid="53252">
                                            <p:txEl>
                                              <p:pRg st="2" end="2"/>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3264"/>
                                        </p:tgtEl>
                                        <p:attrNameLst>
                                          <p:attrName>style.visibility</p:attrName>
                                        </p:attrNameLst>
                                      </p:cBhvr>
                                      <p:to>
                                        <p:strVal val="visible"/>
                                      </p:to>
                                    </p:set>
                                    <p:animEffect transition="in" filter="fade">
                                      <p:cBhvr>
                                        <p:cTn id="18" dur="2000"/>
                                        <p:tgtEl>
                                          <p:spTgt spid="53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4" grpId="0" animBg="1"/>
      <p:bldP spid="5325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6" name="AutoShape 1032"/>
          <p:cNvSpPr>
            <a:spLocks noChangeArrowheads="1"/>
          </p:cNvSpPr>
          <p:nvPr/>
        </p:nvSpPr>
        <p:spPr bwMode="auto">
          <a:xfrm>
            <a:off x="4089401" y="3702050"/>
            <a:ext cx="5237163" cy="488950"/>
          </a:xfrm>
          <a:prstGeom prst="roundRect">
            <a:avLst>
              <a:gd name="adj" fmla="val 16667"/>
            </a:avLst>
          </a:prstGeom>
          <a:solidFill>
            <a:srgbClr val="0066FF"/>
          </a:solidFill>
          <a:ln w="9525" algn="ctr">
            <a:noFill/>
            <a:round/>
            <a:headEnd/>
            <a:tailEnd/>
          </a:ln>
        </p:spPr>
        <p:txBody>
          <a:bodyPr wrap="none" anchor="ctr"/>
          <a:lstStyle/>
          <a:p>
            <a:endParaRPr lang="en-US"/>
          </a:p>
        </p:txBody>
      </p:sp>
      <p:sp>
        <p:nvSpPr>
          <p:cNvPr id="949257" name="AutoShape 1033"/>
          <p:cNvSpPr>
            <a:spLocks noChangeArrowheads="1"/>
          </p:cNvSpPr>
          <p:nvPr/>
        </p:nvSpPr>
        <p:spPr bwMode="auto">
          <a:xfrm>
            <a:off x="7766050" y="4675189"/>
            <a:ext cx="1709738" cy="522287"/>
          </a:xfrm>
          <a:prstGeom prst="roundRect">
            <a:avLst>
              <a:gd name="adj" fmla="val 16667"/>
            </a:avLst>
          </a:prstGeom>
          <a:solidFill>
            <a:srgbClr val="0066FF"/>
          </a:solidFill>
          <a:ln w="9525" algn="ctr">
            <a:noFill/>
            <a:round/>
            <a:headEnd/>
            <a:tailEnd/>
          </a:ln>
        </p:spPr>
        <p:txBody>
          <a:bodyPr wrap="none" anchor="ctr"/>
          <a:lstStyle/>
          <a:p>
            <a:endParaRPr lang="en-US"/>
          </a:p>
        </p:txBody>
      </p:sp>
      <p:sp>
        <p:nvSpPr>
          <p:cNvPr id="949258" name="AutoShape 1034"/>
          <p:cNvSpPr>
            <a:spLocks noChangeArrowheads="1"/>
          </p:cNvSpPr>
          <p:nvPr/>
        </p:nvSpPr>
        <p:spPr bwMode="auto">
          <a:xfrm>
            <a:off x="2090739" y="5145089"/>
            <a:ext cx="2162175" cy="522287"/>
          </a:xfrm>
          <a:prstGeom prst="roundRect">
            <a:avLst>
              <a:gd name="adj" fmla="val 16667"/>
            </a:avLst>
          </a:prstGeom>
          <a:solidFill>
            <a:srgbClr val="0066FF"/>
          </a:solidFill>
          <a:ln w="9525" algn="ctr">
            <a:noFill/>
            <a:round/>
            <a:headEnd/>
            <a:tailEnd/>
          </a:ln>
        </p:spPr>
        <p:txBody>
          <a:bodyPr wrap="none" anchor="ctr"/>
          <a:lstStyle/>
          <a:p>
            <a:endParaRPr lang="en-US"/>
          </a:p>
        </p:txBody>
      </p:sp>
      <p:sp>
        <p:nvSpPr>
          <p:cNvPr id="949254" name="AutoShape 1030"/>
          <p:cNvSpPr>
            <a:spLocks noChangeArrowheads="1"/>
          </p:cNvSpPr>
          <p:nvPr/>
        </p:nvSpPr>
        <p:spPr bwMode="auto">
          <a:xfrm>
            <a:off x="5346701" y="3101975"/>
            <a:ext cx="1909763" cy="522288"/>
          </a:xfrm>
          <a:prstGeom prst="roundRect">
            <a:avLst>
              <a:gd name="adj" fmla="val 16667"/>
            </a:avLst>
          </a:prstGeom>
          <a:solidFill>
            <a:srgbClr val="0066FF"/>
          </a:solidFill>
          <a:ln w="9525" algn="ctr">
            <a:noFill/>
            <a:round/>
            <a:headEnd/>
            <a:tailEnd/>
          </a:ln>
        </p:spPr>
        <p:txBody>
          <a:bodyPr wrap="none" anchor="ctr"/>
          <a:lstStyle/>
          <a:p>
            <a:endParaRPr lang="en-US"/>
          </a:p>
        </p:txBody>
      </p:sp>
      <p:sp>
        <p:nvSpPr>
          <p:cNvPr id="949255" name="AutoShape 1031"/>
          <p:cNvSpPr>
            <a:spLocks noChangeArrowheads="1"/>
          </p:cNvSpPr>
          <p:nvPr/>
        </p:nvSpPr>
        <p:spPr bwMode="auto">
          <a:xfrm>
            <a:off x="1958976" y="2171701"/>
            <a:ext cx="3173413" cy="588963"/>
          </a:xfrm>
          <a:prstGeom prst="roundRect">
            <a:avLst>
              <a:gd name="adj" fmla="val 16667"/>
            </a:avLst>
          </a:prstGeom>
          <a:solidFill>
            <a:srgbClr val="0066FF"/>
          </a:solidFill>
          <a:ln w="9525" algn="ctr">
            <a:noFill/>
            <a:round/>
            <a:headEnd/>
            <a:tailEnd/>
          </a:ln>
        </p:spPr>
        <p:txBody>
          <a:bodyPr wrap="none" anchor="ctr"/>
          <a:lstStyle/>
          <a:p>
            <a:endParaRPr lang="en-US"/>
          </a:p>
        </p:txBody>
      </p:sp>
      <p:sp>
        <p:nvSpPr>
          <p:cNvPr id="949251" name="Rectangle 1027"/>
          <p:cNvSpPr>
            <a:spLocks noGrp="1" noChangeArrowheads="1"/>
          </p:cNvSpPr>
          <p:nvPr>
            <p:ph type="title"/>
          </p:nvPr>
        </p:nvSpPr>
        <p:spPr/>
        <p:txBody>
          <a:bodyPr/>
          <a:lstStyle/>
          <a:p>
            <a:pPr eaLnBrk="1" hangingPunct="1">
              <a:defRPr/>
            </a:pPr>
            <a:r>
              <a:rPr lang="en-US" b="1"/>
              <a:t>The Gospel</a:t>
            </a:r>
          </a:p>
        </p:txBody>
      </p:sp>
      <p:sp>
        <p:nvSpPr>
          <p:cNvPr id="949252" name="Rectangle 1028"/>
          <p:cNvSpPr>
            <a:spLocks noGrp="1" noChangeArrowheads="1"/>
          </p:cNvSpPr>
          <p:nvPr>
            <p:ph type="body" idx="1"/>
          </p:nvPr>
        </p:nvSpPr>
        <p:spPr>
          <a:xfrm>
            <a:off x="1909763" y="1247776"/>
            <a:ext cx="8215312" cy="5241925"/>
          </a:xfrm>
        </p:spPr>
        <p:txBody>
          <a:bodyPr/>
          <a:lstStyle/>
          <a:p>
            <a:pPr marL="60325" indent="-4763" eaLnBrk="1" hangingPunct="1">
              <a:buNone/>
              <a:defRPr/>
            </a:pPr>
            <a:r>
              <a:rPr lang="en-US" sz="3000" i="1" dirty="0">
                <a:effectLst>
                  <a:outerShdw blurRad="38100" dist="38100" dir="2700000" algn="tl">
                    <a:srgbClr val="000000"/>
                  </a:outerShdw>
                </a:effectLst>
              </a:rPr>
              <a:t>“I am amazed that you are so quickly deserting Him who called you by the grace of Christ, for </a:t>
            </a:r>
            <a:r>
              <a:rPr lang="en-US" sz="3000" i="1" dirty="0">
                <a:solidFill>
                  <a:schemeClr val="bg1"/>
                </a:solidFill>
                <a:effectLst>
                  <a:outerShdw blurRad="38100" dist="38100" dir="2700000" algn="tl">
                    <a:srgbClr val="000000"/>
                  </a:outerShdw>
                </a:effectLst>
              </a:rPr>
              <a:t>a different gospel</a:t>
            </a:r>
            <a:r>
              <a:rPr lang="en-US" sz="3000" i="1" dirty="0">
                <a:effectLst>
                  <a:outerShdw blurRad="38100" dist="38100" dir="2700000" algn="tl">
                    <a:srgbClr val="000000"/>
                  </a:outerShdw>
                </a:effectLst>
              </a:rPr>
              <a:t>; which is really not another; only there are some who are disturbing you and </a:t>
            </a:r>
            <a:r>
              <a:rPr lang="en-US" sz="3000" i="1" u="sng" dirty="0">
                <a:effectLst>
                  <a:outerShdw blurRad="38100" dist="38100" dir="2700000" algn="tl">
                    <a:srgbClr val="000000"/>
                  </a:outerShdw>
                </a:effectLst>
              </a:rPr>
              <a:t>want to distort </a:t>
            </a:r>
            <a:r>
              <a:rPr lang="en-US" sz="3000" i="1" dirty="0">
                <a:effectLst>
                  <a:outerShdw blurRad="38100" dist="38100" dir="2700000" algn="tl">
                    <a:srgbClr val="000000"/>
                  </a:outerShdw>
                </a:effectLst>
              </a:rPr>
              <a:t>the gospel of Christ. </a:t>
            </a:r>
          </a:p>
          <a:p>
            <a:pPr marL="60325" indent="-4763" eaLnBrk="1" hangingPunct="1">
              <a:buNone/>
              <a:defRPr/>
            </a:pPr>
            <a:r>
              <a:rPr lang="en-US" i="1" dirty="0">
                <a:effectLst>
                  <a:outerShdw blurRad="38100" dist="38100" dir="2700000" algn="tl">
                    <a:srgbClr val="000000"/>
                  </a:outerShdw>
                </a:effectLst>
              </a:rPr>
              <a:t>But even </a:t>
            </a:r>
            <a:r>
              <a:rPr lang="en-US" i="1" dirty="0">
                <a:solidFill>
                  <a:schemeClr val="bg1"/>
                </a:solidFill>
                <a:effectLst>
                  <a:outerShdw blurRad="38100" dist="38100" dir="2700000" algn="tl">
                    <a:srgbClr val="000000"/>
                  </a:outerShdw>
                </a:effectLst>
              </a:rPr>
              <a:t>if we or an angel from heaven </a:t>
            </a:r>
            <a:r>
              <a:rPr lang="en-US" i="1" dirty="0">
                <a:effectLst>
                  <a:outerShdw blurRad="38100" dist="38100" dir="2700000" algn="tl">
                    <a:srgbClr val="000000"/>
                  </a:outerShdw>
                </a:effectLst>
              </a:rPr>
              <a:t>should preach </a:t>
            </a:r>
            <a:r>
              <a:rPr lang="en-US" i="1" u="sng" dirty="0">
                <a:solidFill>
                  <a:schemeClr val="bg1"/>
                </a:solidFill>
                <a:effectLst>
                  <a:outerShdw blurRad="38100" dist="38100" dir="2700000" algn="tl">
                    <a:srgbClr val="000000"/>
                  </a:outerShdw>
                </a:effectLst>
              </a:rPr>
              <a:t>a gospel other than the one we preached to you</a:t>
            </a:r>
            <a:r>
              <a:rPr lang="en-US" i="1" dirty="0">
                <a:effectLst>
                  <a:outerShdw blurRad="38100" dist="38100" dir="2700000" algn="tl">
                    <a:srgbClr val="000000"/>
                  </a:outerShdw>
                </a:effectLst>
              </a:rPr>
              <a:t>, let him be </a:t>
            </a:r>
            <a:r>
              <a:rPr lang="en-US" i="1" dirty="0">
                <a:solidFill>
                  <a:schemeClr val="bg1"/>
                </a:solidFill>
                <a:effectLst>
                  <a:outerShdw blurRad="38100" dist="38100" dir="2700000" algn="tl">
                    <a:srgbClr val="000000"/>
                  </a:outerShdw>
                </a:effectLst>
              </a:rPr>
              <a:t>eternally condemned!</a:t>
            </a:r>
            <a:r>
              <a:rPr lang="en-US" sz="3000" i="1" dirty="0">
                <a:effectLst>
                  <a:outerShdw blurRad="38100" dist="38100" dir="2700000" algn="tl">
                    <a:srgbClr val="000000"/>
                  </a:outerShdw>
                </a:effectLst>
              </a:rPr>
              <a:t>”</a:t>
            </a:r>
          </a:p>
          <a:p>
            <a:pPr marL="60325" indent="-4763" algn="r" eaLnBrk="1" hangingPunct="1">
              <a:buNone/>
              <a:defRPr/>
            </a:pPr>
            <a:r>
              <a:rPr lang="en-US" sz="3600" dirty="0">
                <a:effectLst>
                  <a:outerShdw blurRad="38100" dist="38100" dir="2700000" algn="tl">
                    <a:srgbClr val="000000"/>
                  </a:outerShdw>
                </a:effectLst>
              </a:rPr>
              <a:t>Galatians 1:6-12</a:t>
            </a:r>
          </a:p>
        </p:txBody>
      </p:sp>
      <p:sp>
        <p:nvSpPr>
          <p:cNvPr id="949253" name="Text Box 1029"/>
          <p:cNvSpPr txBox="1">
            <a:spLocks noChangeArrowheads="1"/>
          </p:cNvSpPr>
          <p:nvPr/>
        </p:nvSpPr>
        <p:spPr bwMode="auto">
          <a:xfrm>
            <a:off x="2001838" y="1365250"/>
            <a:ext cx="8126412" cy="3831818"/>
          </a:xfrm>
          <a:prstGeom prst="rect">
            <a:avLst/>
          </a:prstGeom>
          <a:solidFill>
            <a:srgbClr val="0066FF">
              <a:alpha val="69019"/>
            </a:srgbClr>
          </a:solidFill>
          <a:ln w="9525" algn="ctr">
            <a:noFill/>
            <a:miter lim="800000"/>
            <a:headEnd/>
            <a:tailEnd/>
          </a:ln>
        </p:spPr>
        <p:txBody>
          <a:bodyPr>
            <a:spAutoFit/>
          </a:bodyPr>
          <a:lstStyle/>
          <a:p>
            <a:pPr>
              <a:spcBef>
                <a:spcPct val="50000"/>
              </a:spcBef>
            </a:pPr>
            <a:r>
              <a:rPr lang="en-US" sz="5400" dirty="0">
                <a:solidFill>
                  <a:srgbClr val="FFFF00"/>
                </a:solidFill>
                <a:latin typeface="Arial Black" pitchFamily="34" charset="0"/>
              </a:rPr>
              <a:t>POLITICALLY INCORRECT</a:t>
            </a:r>
          </a:p>
          <a:p>
            <a:pPr>
              <a:spcBef>
                <a:spcPct val="50000"/>
              </a:spcBef>
            </a:pPr>
            <a:r>
              <a:rPr lang="en-US" sz="5400" dirty="0">
                <a:solidFill>
                  <a:srgbClr val="FFFF00"/>
                </a:solidFill>
                <a:latin typeface="Arial Black" pitchFamily="34" charset="0"/>
              </a:rPr>
              <a:t>RELIGIOUSLY INCORRECT</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49252">
                                            <p:txEl>
                                              <p:pRg st="0" end="0"/>
                                            </p:txEl>
                                          </p:spTgt>
                                        </p:tgtEl>
                                        <p:attrNameLst>
                                          <p:attrName>style.visibility</p:attrName>
                                        </p:attrNameLst>
                                      </p:cBhvr>
                                      <p:to>
                                        <p:strVal val="visible"/>
                                      </p:to>
                                    </p:set>
                                    <p:animEffect transition="in" filter="blinds(horizontal)">
                                      <p:cBhvr>
                                        <p:cTn id="7" dur="500"/>
                                        <p:tgtEl>
                                          <p:spTgt spid="94925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9254"/>
                                        </p:tgtEl>
                                        <p:attrNameLst>
                                          <p:attrName>style.visibility</p:attrName>
                                        </p:attrNameLst>
                                      </p:cBhvr>
                                      <p:to>
                                        <p:strVal val="visible"/>
                                      </p:to>
                                    </p:set>
                                    <p:animEffect transition="in" filter="fade">
                                      <p:cBhvr>
                                        <p:cTn id="10" dur="2000"/>
                                        <p:tgtEl>
                                          <p:spTgt spid="94925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49255"/>
                                        </p:tgtEl>
                                        <p:attrNameLst>
                                          <p:attrName>style.visibility</p:attrName>
                                        </p:attrNameLst>
                                      </p:cBhvr>
                                      <p:to>
                                        <p:strVal val="visible"/>
                                      </p:to>
                                    </p:set>
                                    <p:animEffect transition="in" filter="fade">
                                      <p:cBhvr>
                                        <p:cTn id="13" dur="2000"/>
                                        <p:tgtEl>
                                          <p:spTgt spid="94925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49252">
                                            <p:txEl>
                                              <p:pRg st="1" end="1"/>
                                            </p:txEl>
                                          </p:spTgt>
                                        </p:tgtEl>
                                        <p:attrNameLst>
                                          <p:attrName>style.visibility</p:attrName>
                                        </p:attrNameLst>
                                      </p:cBhvr>
                                      <p:to>
                                        <p:strVal val="visible"/>
                                      </p:to>
                                    </p:set>
                                    <p:animEffect transition="in" filter="blinds(horizontal)">
                                      <p:cBhvr>
                                        <p:cTn id="16" dur="500"/>
                                        <p:tgtEl>
                                          <p:spTgt spid="949252">
                                            <p:txEl>
                                              <p:pRg st="1" end="1"/>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49252">
                                            <p:txEl>
                                              <p:pRg st="2" end="2"/>
                                            </p:txEl>
                                          </p:spTgt>
                                        </p:tgtEl>
                                        <p:attrNameLst>
                                          <p:attrName>style.visibility</p:attrName>
                                        </p:attrNameLst>
                                      </p:cBhvr>
                                      <p:to>
                                        <p:strVal val="visible"/>
                                      </p:to>
                                    </p:set>
                                    <p:animEffect transition="in" filter="blinds(horizontal)">
                                      <p:cBhvr>
                                        <p:cTn id="19" dur="500"/>
                                        <p:tgtEl>
                                          <p:spTgt spid="94925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49256"/>
                                        </p:tgtEl>
                                        <p:attrNameLst>
                                          <p:attrName>style.visibility</p:attrName>
                                        </p:attrNameLst>
                                      </p:cBhvr>
                                      <p:to>
                                        <p:strVal val="visible"/>
                                      </p:to>
                                    </p:set>
                                    <p:animEffect transition="in" filter="fade">
                                      <p:cBhvr>
                                        <p:cTn id="22" dur="2000"/>
                                        <p:tgtEl>
                                          <p:spTgt spid="94925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49257"/>
                                        </p:tgtEl>
                                        <p:attrNameLst>
                                          <p:attrName>style.visibility</p:attrName>
                                        </p:attrNameLst>
                                      </p:cBhvr>
                                      <p:to>
                                        <p:strVal val="visible"/>
                                      </p:to>
                                    </p:set>
                                    <p:animEffect transition="in" filter="fade">
                                      <p:cBhvr>
                                        <p:cTn id="25" dur="2000"/>
                                        <p:tgtEl>
                                          <p:spTgt spid="94925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49258"/>
                                        </p:tgtEl>
                                        <p:attrNameLst>
                                          <p:attrName>style.visibility</p:attrName>
                                        </p:attrNameLst>
                                      </p:cBhvr>
                                      <p:to>
                                        <p:strVal val="visible"/>
                                      </p:to>
                                    </p:set>
                                    <p:animEffect transition="in" filter="fade">
                                      <p:cBhvr>
                                        <p:cTn id="28" dur="2000"/>
                                        <p:tgtEl>
                                          <p:spTgt spid="94925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49253">
                                            <p:bg/>
                                          </p:spTgt>
                                        </p:tgtEl>
                                        <p:attrNameLst>
                                          <p:attrName>style.visibility</p:attrName>
                                        </p:attrNameLst>
                                      </p:cBhvr>
                                      <p:to>
                                        <p:strVal val="visible"/>
                                      </p:to>
                                    </p:set>
                                    <p:animEffect transition="in" filter="fade">
                                      <p:cBhvr>
                                        <p:cTn id="33" dur="2000"/>
                                        <p:tgtEl>
                                          <p:spTgt spid="949253">
                                            <p:bg/>
                                          </p:spTgt>
                                        </p:tgtEl>
                                      </p:cBhvr>
                                    </p:animEffect>
                                  </p:childTnLst>
                                </p:cTn>
                              </p:par>
                              <p:par>
                                <p:cTn id="34" presetID="26" presetClass="entr" presetSubtype="0" fill="hold" grpId="0" nodeType="withEffect">
                                  <p:stCondLst>
                                    <p:cond delay="0"/>
                                  </p:stCondLst>
                                  <p:childTnLst>
                                    <p:set>
                                      <p:cBhvr>
                                        <p:cTn id="35" dur="1" fill="hold">
                                          <p:stCondLst>
                                            <p:cond delay="0"/>
                                          </p:stCondLst>
                                        </p:cTn>
                                        <p:tgtEl>
                                          <p:spTgt spid="949253">
                                            <p:txEl>
                                              <p:pRg st="0" end="0"/>
                                            </p:txEl>
                                          </p:spTgt>
                                        </p:tgtEl>
                                        <p:attrNameLst>
                                          <p:attrName>style.visibility</p:attrName>
                                        </p:attrNameLst>
                                      </p:cBhvr>
                                      <p:to>
                                        <p:strVal val="visible"/>
                                      </p:to>
                                    </p:set>
                                    <p:animEffect transition="in" filter="wipe(down)">
                                      <p:cBhvr>
                                        <p:cTn id="36" dur="580">
                                          <p:stCondLst>
                                            <p:cond delay="0"/>
                                          </p:stCondLst>
                                        </p:cTn>
                                        <p:tgtEl>
                                          <p:spTgt spid="949253">
                                            <p:txEl>
                                              <p:pRg st="0" end="0"/>
                                            </p:txEl>
                                          </p:spTgt>
                                        </p:tgtEl>
                                      </p:cBhvr>
                                    </p:animEffect>
                                    <p:anim calcmode="lin" valueType="num">
                                      <p:cBhvr>
                                        <p:cTn id="37" dur="1822" tmFilter="0,0; 0.14,0.36; 0.43,0.73; 0.71,0.91; 1.0,1.0">
                                          <p:stCondLst>
                                            <p:cond delay="0"/>
                                          </p:stCondLst>
                                        </p:cTn>
                                        <p:tgtEl>
                                          <p:spTgt spid="949253">
                                            <p:txEl>
                                              <p:pRg st="0" end="0"/>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949253">
                                            <p:txEl>
                                              <p:pRg st="0" end="0"/>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949253">
                                            <p:txEl>
                                              <p:pRg st="0" end="0"/>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949253">
                                            <p:txEl>
                                              <p:pRg st="0" end="0"/>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949253">
                                            <p:txEl>
                                              <p:pRg st="0" end="0"/>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949253">
                                            <p:txEl>
                                              <p:pRg st="0" end="0"/>
                                            </p:txEl>
                                          </p:spTgt>
                                        </p:tgtEl>
                                      </p:cBhvr>
                                      <p:to x="100000" y="60000"/>
                                    </p:animScale>
                                    <p:animScale>
                                      <p:cBhvr>
                                        <p:cTn id="43" dur="166" decel="50000">
                                          <p:stCondLst>
                                            <p:cond delay="676"/>
                                          </p:stCondLst>
                                        </p:cTn>
                                        <p:tgtEl>
                                          <p:spTgt spid="949253">
                                            <p:txEl>
                                              <p:pRg st="0" end="0"/>
                                            </p:txEl>
                                          </p:spTgt>
                                        </p:tgtEl>
                                      </p:cBhvr>
                                      <p:to x="100000" y="100000"/>
                                    </p:animScale>
                                    <p:animScale>
                                      <p:cBhvr>
                                        <p:cTn id="44" dur="26">
                                          <p:stCondLst>
                                            <p:cond delay="1312"/>
                                          </p:stCondLst>
                                        </p:cTn>
                                        <p:tgtEl>
                                          <p:spTgt spid="949253">
                                            <p:txEl>
                                              <p:pRg st="0" end="0"/>
                                            </p:txEl>
                                          </p:spTgt>
                                        </p:tgtEl>
                                      </p:cBhvr>
                                      <p:to x="100000" y="80000"/>
                                    </p:animScale>
                                    <p:animScale>
                                      <p:cBhvr>
                                        <p:cTn id="45" dur="166" decel="50000">
                                          <p:stCondLst>
                                            <p:cond delay="1338"/>
                                          </p:stCondLst>
                                        </p:cTn>
                                        <p:tgtEl>
                                          <p:spTgt spid="949253">
                                            <p:txEl>
                                              <p:pRg st="0" end="0"/>
                                            </p:txEl>
                                          </p:spTgt>
                                        </p:tgtEl>
                                      </p:cBhvr>
                                      <p:to x="100000" y="100000"/>
                                    </p:animScale>
                                    <p:animScale>
                                      <p:cBhvr>
                                        <p:cTn id="46" dur="26">
                                          <p:stCondLst>
                                            <p:cond delay="1642"/>
                                          </p:stCondLst>
                                        </p:cTn>
                                        <p:tgtEl>
                                          <p:spTgt spid="949253">
                                            <p:txEl>
                                              <p:pRg st="0" end="0"/>
                                            </p:txEl>
                                          </p:spTgt>
                                        </p:tgtEl>
                                      </p:cBhvr>
                                      <p:to x="100000" y="90000"/>
                                    </p:animScale>
                                    <p:animScale>
                                      <p:cBhvr>
                                        <p:cTn id="47" dur="166" decel="50000">
                                          <p:stCondLst>
                                            <p:cond delay="1668"/>
                                          </p:stCondLst>
                                        </p:cTn>
                                        <p:tgtEl>
                                          <p:spTgt spid="949253">
                                            <p:txEl>
                                              <p:pRg st="0" end="0"/>
                                            </p:txEl>
                                          </p:spTgt>
                                        </p:tgtEl>
                                      </p:cBhvr>
                                      <p:to x="100000" y="100000"/>
                                    </p:animScale>
                                    <p:animScale>
                                      <p:cBhvr>
                                        <p:cTn id="48" dur="26">
                                          <p:stCondLst>
                                            <p:cond delay="1808"/>
                                          </p:stCondLst>
                                        </p:cTn>
                                        <p:tgtEl>
                                          <p:spTgt spid="949253">
                                            <p:txEl>
                                              <p:pRg st="0" end="0"/>
                                            </p:txEl>
                                          </p:spTgt>
                                        </p:tgtEl>
                                      </p:cBhvr>
                                      <p:to x="100000" y="95000"/>
                                    </p:animScale>
                                    <p:animScale>
                                      <p:cBhvr>
                                        <p:cTn id="49" dur="166" decel="50000">
                                          <p:stCondLst>
                                            <p:cond delay="1834"/>
                                          </p:stCondLst>
                                        </p:cTn>
                                        <p:tgtEl>
                                          <p:spTgt spid="949253">
                                            <p:txEl>
                                              <p:pRg st="0" end="0"/>
                                            </p:txEl>
                                          </p:spTgt>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949253">
                                            <p:txEl>
                                              <p:pRg st="1" end="1"/>
                                            </p:txEl>
                                          </p:spTgt>
                                        </p:tgtEl>
                                        <p:attrNameLst>
                                          <p:attrName>style.visibility</p:attrName>
                                        </p:attrNameLst>
                                      </p:cBhvr>
                                      <p:to>
                                        <p:strVal val="visible"/>
                                      </p:to>
                                    </p:set>
                                    <p:animEffect transition="in" filter="wipe(down)">
                                      <p:cBhvr>
                                        <p:cTn id="54" dur="580">
                                          <p:stCondLst>
                                            <p:cond delay="0"/>
                                          </p:stCondLst>
                                        </p:cTn>
                                        <p:tgtEl>
                                          <p:spTgt spid="949253">
                                            <p:txEl>
                                              <p:pRg st="1" end="1"/>
                                            </p:txEl>
                                          </p:spTgt>
                                        </p:tgtEl>
                                      </p:cBhvr>
                                    </p:animEffect>
                                    <p:anim calcmode="lin" valueType="num">
                                      <p:cBhvr>
                                        <p:cTn id="55" dur="1822" tmFilter="0,0; 0.14,0.36; 0.43,0.73; 0.71,0.91; 1.0,1.0">
                                          <p:stCondLst>
                                            <p:cond delay="0"/>
                                          </p:stCondLst>
                                        </p:cTn>
                                        <p:tgtEl>
                                          <p:spTgt spid="949253">
                                            <p:txEl>
                                              <p:pRg st="1" end="1"/>
                                            </p:txEl>
                                          </p:spTgt>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949253">
                                            <p:txEl>
                                              <p:pRg st="1" end="1"/>
                                            </p:txEl>
                                          </p:spTgt>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949253">
                                            <p:txEl>
                                              <p:pRg st="1" end="1"/>
                                            </p:txEl>
                                          </p:spTgt>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949253">
                                            <p:txEl>
                                              <p:pRg st="1" end="1"/>
                                            </p:txEl>
                                          </p:spTgt>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949253">
                                            <p:txEl>
                                              <p:pRg st="1" end="1"/>
                                            </p:txEl>
                                          </p:spTgt>
                                        </p:tgtEl>
                                        <p:attrNameLst>
                                          <p:attrName>ppt_y</p:attrName>
                                        </p:attrNameLst>
                                      </p:cBhvr>
                                      <p:tavLst>
                                        <p:tav tm="0" fmla="#ppt_y-sin(pi*$)/81">
                                          <p:val>
                                            <p:fltVal val="0"/>
                                          </p:val>
                                        </p:tav>
                                        <p:tav tm="100000">
                                          <p:val>
                                            <p:fltVal val="1"/>
                                          </p:val>
                                        </p:tav>
                                      </p:tavLst>
                                    </p:anim>
                                    <p:animScale>
                                      <p:cBhvr>
                                        <p:cTn id="60" dur="26">
                                          <p:stCondLst>
                                            <p:cond delay="650"/>
                                          </p:stCondLst>
                                        </p:cTn>
                                        <p:tgtEl>
                                          <p:spTgt spid="949253">
                                            <p:txEl>
                                              <p:pRg st="1" end="1"/>
                                            </p:txEl>
                                          </p:spTgt>
                                        </p:tgtEl>
                                      </p:cBhvr>
                                      <p:to x="100000" y="60000"/>
                                    </p:animScale>
                                    <p:animScale>
                                      <p:cBhvr>
                                        <p:cTn id="61" dur="166" decel="50000">
                                          <p:stCondLst>
                                            <p:cond delay="676"/>
                                          </p:stCondLst>
                                        </p:cTn>
                                        <p:tgtEl>
                                          <p:spTgt spid="949253">
                                            <p:txEl>
                                              <p:pRg st="1" end="1"/>
                                            </p:txEl>
                                          </p:spTgt>
                                        </p:tgtEl>
                                      </p:cBhvr>
                                      <p:to x="100000" y="100000"/>
                                    </p:animScale>
                                    <p:animScale>
                                      <p:cBhvr>
                                        <p:cTn id="62" dur="26">
                                          <p:stCondLst>
                                            <p:cond delay="1312"/>
                                          </p:stCondLst>
                                        </p:cTn>
                                        <p:tgtEl>
                                          <p:spTgt spid="949253">
                                            <p:txEl>
                                              <p:pRg st="1" end="1"/>
                                            </p:txEl>
                                          </p:spTgt>
                                        </p:tgtEl>
                                      </p:cBhvr>
                                      <p:to x="100000" y="80000"/>
                                    </p:animScale>
                                    <p:animScale>
                                      <p:cBhvr>
                                        <p:cTn id="63" dur="166" decel="50000">
                                          <p:stCondLst>
                                            <p:cond delay="1338"/>
                                          </p:stCondLst>
                                        </p:cTn>
                                        <p:tgtEl>
                                          <p:spTgt spid="949253">
                                            <p:txEl>
                                              <p:pRg st="1" end="1"/>
                                            </p:txEl>
                                          </p:spTgt>
                                        </p:tgtEl>
                                      </p:cBhvr>
                                      <p:to x="100000" y="100000"/>
                                    </p:animScale>
                                    <p:animScale>
                                      <p:cBhvr>
                                        <p:cTn id="64" dur="26">
                                          <p:stCondLst>
                                            <p:cond delay="1642"/>
                                          </p:stCondLst>
                                        </p:cTn>
                                        <p:tgtEl>
                                          <p:spTgt spid="949253">
                                            <p:txEl>
                                              <p:pRg st="1" end="1"/>
                                            </p:txEl>
                                          </p:spTgt>
                                        </p:tgtEl>
                                      </p:cBhvr>
                                      <p:to x="100000" y="90000"/>
                                    </p:animScale>
                                    <p:animScale>
                                      <p:cBhvr>
                                        <p:cTn id="65" dur="166" decel="50000">
                                          <p:stCondLst>
                                            <p:cond delay="1668"/>
                                          </p:stCondLst>
                                        </p:cTn>
                                        <p:tgtEl>
                                          <p:spTgt spid="949253">
                                            <p:txEl>
                                              <p:pRg st="1" end="1"/>
                                            </p:txEl>
                                          </p:spTgt>
                                        </p:tgtEl>
                                      </p:cBhvr>
                                      <p:to x="100000" y="100000"/>
                                    </p:animScale>
                                    <p:animScale>
                                      <p:cBhvr>
                                        <p:cTn id="66" dur="26">
                                          <p:stCondLst>
                                            <p:cond delay="1808"/>
                                          </p:stCondLst>
                                        </p:cTn>
                                        <p:tgtEl>
                                          <p:spTgt spid="949253">
                                            <p:txEl>
                                              <p:pRg st="1" end="1"/>
                                            </p:txEl>
                                          </p:spTgt>
                                        </p:tgtEl>
                                      </p:cBhvr>
                                      <p:to x="100000" y="95000"/>
                                    </p:animScale>
                                    <p:animScale>
                                      <p:cBhvr>
                                        <p:cTn id="67" dur="166" decel="50000">
                                          <p:stCondLst>
                                            <p:cond delay="1834"/>
                                          </p:stCondLst>
                                        </p:cTn>
                                        <p:tgtEl>
                                          <p:spTgt spid="94925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9256" grpId="0" animBg="1"/>
      <p:bldP spid="949257" grpId="0" animBg="1"/>
      <p:bldP spid="949258" grpId="0" animBg="1"/>
      <p:bldP spid="949254" grpId="0" animBg="1"/>
      <p:bldP spid="949255" grpId="0" animBg="1"/>
      <p:bldP spid="949252" grpId="0" build="p"/>
      <p:bldP spid="949253" grpId="0" uiExpand="1"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2" name="Rectangle 1026"/>
          <p:cNvSpPr>
            <a:spLocks noChangeArrowheads="1"/>
          </p:cNvSpPr>
          <p:nvPr/>
        </p:nvSpPr>
        <p:spPr bwMode="auto">
          <a:xfrm>
            <a:off x="1898651" y="387350"/>
            <a:ext cx="8474075" cy="755650"/>
          </a:xfrm>
          <a:prstGeom prst="rect">
            <a:avLst/>
          </a:prstGeom>
          <a:gradFill rotWithShape="1">
            <a:gsLst>
              <a:gs pos="0">
                <a:srgbClr val="0066FF">
                  <a:gamma/>
                  <a:shade val="46275"/>
                  <a:invGamma/>
                </a:srgbClr>
              </a:gs>
              <a:gs pos="50000">
                <a:srgbClr val="0066FF"/>
              </a:gs>
              <a:gs pos="100000">
                <a:srgbClr val="0066FF">
                  <a:gamma/>
                  <a:shade val="46275"/>
                  <a:invGamma/>
                </a:srgbClr>
              </a:gs>
            </a:gsLst>
            <a:lin ang="5400000" scaled="1"/>
          </a:gradFill>
          <a:ln w="9525">
            <a:noFill/>
            <a:miter lim="800000"/>
            <a:headEnd/>
            <a:tailEnd/>
          </a:ln>
          <a:effectLst/>
        </p:spPr>
        <p:txBody>
          <a:bodyPr anchor="ctr"/>
          <a:lstStyle/>
          <a:p>
            <a:pPr algn="l">
              <a:defRPr/>
            </a:pPr>
            <a:r>
              <a:rPr lang="en-US" sz="4400" b="1">
                <a:solidFill>
                  <a:srgbClr val="FFFF00"/>
                </a:solidFill>
                <a:effectLst>
                  <a:outerShdw blurRad="38100" dist="38100" dir="2700000" algn="tl">
                    <a:srgbClr val="000000"/>
                  </a:outerShdw>
                </a:effectLst>
                <a:latin typeface="Abadi MT Condensed Extra Bold" pitchFamily="34" charset="0"/>
              </a:rPr>
              <a:t>The Gospel</a:t>
            </a:r>
          </a:p>
        </p:txBody>
      </p:sp>
      <p:sp>
        <p:nvSpPr>
          <p:cNvPr id="1059843" name="Rectangle 1027"/>
          <p:cNvSpPr>
            <a:spLocks noGrp="1" noChangeArrowheads="1"/>
          </p:cNvSpPr>
          <p:nvPr>
            <p:ph type="title"/>
          </p:nvPr>
        </p:nvSpPr>
        <p:spPr>
          <a:xfrm>
            <a:off x="1898651" y="387351"/>
            <a:ext cx="8474075" cy="701675"/>
          </a:xfrm>
        </p:spPr>
        <p:txBody>
          <a:bodyPr/>
          <a:lstStyle/>
          <a:p>
            <a:pPr eaLnBrk="1" hangingPunct="1">
              <a:defRPr/>
            </a:pPr>
            <a:r>
              <a:rPr lang="en-US"/>
              <a:t>The ONE Gospel</a:t>
            </a:r>
          </a:p>
        </p:txBody>
      </p:sp>
      <p:sp>
        <p:nvSpPr>
          <p:cNvPr id="1059844" name="Rectangle 1028"/>
          <p:cNvSpPr>
            <a:spLocks noGrp="1" noChangeArrowheads="1"/>
          </p:cNvSpPr>
          <p:nvPr>
            <p:ph type="body" idx="1"/>
          </p:nvPr>
        </p:nvSpPr>
        <p:spPr>
          <a:xfrm>
            <a:off x="1909763" y="1247776"/>
            <a:ext cx="8215312" cy="5241925"/>
          </a:xfrm>
        </p:spPr>
        <p:txBody>
          <a:bodyPr/>
          <a:lstStyle/>
          <a:p>
            <a:pPr marL="60325" indent="-4763" eaLnBrk="1" hangingPunct="1">
              <a:buNone/>
              <a:defRPr/>
            </a:pPr>
            <a:r>
              <a:rPr lang="en-US" sz="3000" i="1">
                <a:effectLst>
                  <a:outerShdw blurRad="38100" dist="38100" dir="2700000" algn="tl">
                    <a:srgbClr val="000000"/>
                  </a:outerShdw>
                </a:effectLst>
              </a:rPr>
              <a:t>“I am amazed that you are so quickly deserting Him who called you by the grace of Christ, for </a:t>
            </a:r>
            <a:r>
              <a:rPr lang="en-US" sz="3000" i="1">
                <a:solidFill>
                  <a:schemeClr val="bg1"/>
                </a:solidFill>
                <a:effectLst>
                  <a:outerShdw blurRad="38100" dist="38100" dir="2700000" algn="tl">
                    <a:srgbClr val="000000"/>
                  </a:outerShdw>
                </a:effectLst>
              </a:rPr>
              <a:t>a different gospel</a:t>
            </a:r>
            <a:r>
              <a:rPr lang="en-US" sz="3000" i="1">
                <a:effectLst>
                  <a:outerShdw blurRad="38100" dist="38100" dir="2700000" algn="tl">
                    <a:srgbClr val="000000"/>
                  </a:outerShdw>
                </a:effectLst>
              </a:rPr>
              <a:t>; which is really not another; only there are some who are disturbing you and </a:t>
            </a:r>
            <a:r>
              <a:rPr lang="en-US" sz="3000" i="1" u="sng">
                <a:effectLst>
                  <a:outerShdw blurRad="38100" dist="38100" dir="2700000" algn="tl">
                    <a:srgbClr val="000000"/>
                  </a:outerShdw>
                </a:effectLst>
              </a:rPr>
              <a:t>want to distort </a:t>
            </a:r>
            <a:r>
              <a:rPr lang="en-US" sz="3000" i="1">
                <a:effectLst>
                  <a:outerShdw blurRad="38100" dist="38100" dir="2700000" algn="tl">
                    <a:srgbClr val="000000"/>
                  </a:outerShdw>
                </a:effectLst>
              </a:rPr>
              <a:t>the gospel of Christ. </a:t>
            </a:r>
          </a:p>
          <a:p>
            <a:pPr marL="60325" indent="-4763" eaLnBrk="1" hangingPunct="1">
              <a:buNone/>
              <a:defRPr/>
            </a:pPr>
            <a:r>
              <a:rPr lang="en-US" i="1">
                <a:effectLst>
                  <a:outerShdw blurRad="38100" dist="38100" dir="2700000" algn="tl">
                    <a:srgbClr val="000000"/>
                  </a:outerShdw>
                </a:effectLst>
              </a:rPr>
              <a:t>But even </a:t>
            </a:r>
            <a:r>
              <a:rPr lang="en-US" i="1">
                <a:solidFill>
                  <a:schemeClr val="bg1"/>
                </a:solidFill>
                <a:effectLst>
                  <a:outerShdw blurRad="38100" dist="38100" dir="2700000" algn="tl">
                    <a:srgbClr val="000000"/>
                  </a:outerShdw>
                </a:effectLst>
              </a:rPr>
              <a:t>if we or an angel from heaven </a:t>
            </a:r>
            <a:r>
              <a:rPr lang="en-US" i="1">
                <a:effectLst>
                  <a:outerShdw blurRad="38100" dist="38100" dir="2700000" algn="tl">
                    <a:srgbClr val="000000"/>
                  </a:outerShdw>
                </a:effectLst>
              </a:rPr>
              <a:t>should preach </a:t>
            </a:r>
            <a:r>
              <a:rPr lang="en-US" i="1" u="sng">
                <a:solidFill>
                  <a:schemeClr val="bg1"/>
                </a:solidFill>
                <a:effectLst>
                  <a:outerShdw blurRad="38100" dist="38100" dir="2700000" algn="tl">
                    <a:srgbClr val="000000"/>
                  </a:outerShdw>
                </a:effectLst>
              </a:rPr>
              <a:t>a gospel other than the one we preached to you</a:t>
            </a:r>
            <a:r>
              <a:rPr lang="en-US" i="1">
                <a:effectLst>
                  <a:outerShdw blurRad="38100" dist="38100" dir="2700000" algn="tl">
                    <a:srgbClr val="000000"/>
                  </a:outerShdw>
                </a:effectLst>
              </a:rPr>
              <a:t>, let him be </a:t>
            </a:r>
            <a:r>
              <a:rPr lang="en-US" i="1">
                <a:solidFill>
                  <a:schemeClr val="bg1"/>
                </a:solidFill>
                <a:effectLst>
                  <a:outerShdw blurRad="38100" dist="38100" dir="2700000" algn="tl">
                    <a:srgbClr val="000000"/>
                  </a:outerShdw>
                </a:effectLst>
              </a:rPr>
              <a:t>eternally condemned!</a:t>
            </a:r>
            <a:r>
              <a:rPr lang="en-US" sz="3000" i="1">
                <a:effectLst>
                  <a:outerShdw blurRad="38100" dist="38100" dir="2700000" algn="tl">
                    <a:srgbClr val="000000"/>
                  </a:outerShdw>
                </a:effectLst>
              </a:rPr>
              <a:t>”</a:t>
            </a:r>
          </a:p>
          <a:p>
            <a:pPr marL="60325" indent="-4763" algn="r" eaLnBrk="1" hangingPunct="1">
              <a:buNone/>
              <a:defRPr/>
            </a:pPr>
            <a:r>
              <a:rPr lang="en-US" sz="2400">
                <a:effectLst>
                  <a:outerShdw blurRad="38100" dist="38100" dir="2700000" algn="tl">
                    <a:srgbClr val="000000"/>
                  </a:outerShdw>
                </a:effectLst>
              </a:rPr>
              <a:t>Galatians 1:6-12</a:t>
            </a:r>
          </a:p>
        </p:txBody>
      </p:sp>
      <p:sp>
        <p:nvSpPr>
          <p:cNvPr id="16389" name="Rectangle 1029"/>
          <p:cNvSpPr>
            <a:spLocks noChangeArrowheads="1"/>
          </p:cNvSpPr>
          <p:nvPr/>
        </p:nvSpPr>
        <p:spPr bwMode="auto">
          <a:xfrm>
            <a:off x="1981201" y="1290638"/>
            <a:ext cx="8196263" cy="4995862"/>
          </a:xfrm>
          <a:prstGeom prst="rect">
            <a:avLst/>
          </a:prstGeom>
          <a:gradFill rotWithShape="1">
            <a:gsLst>
              <a:gs pos="0">
                <a:srgbClr val="0066FF">
                  <a:alpha val="18999"/>
                </a:srgbClr>
              </a:gs>
              <a:gs pos="100000">
                <a:srgbClr val="002F76"/>
              </a:gs>
            </a:gsLst>
            <a:lin ang="5400000" scaled="1"/>
          </a:gradFill>
          <a:ln w="9525" algn="ctr">
            <a:noFill/>
            <a:miter lim="800000"/>
            <a:headEnd/>
            <a:tailEnd/>
          </a:ln>
        </p:spPr>
        <p:txBody>
          <a:bodyPr wrap="none" anchor="ctr"/>
          <a:lstStyle/>
          <a:p>
            <a:endParaRPr lang="en-US"/>
          </a:p>
        </p:txBody>
      </p:sp>
      <p:sp>
        <p:nvSpPr>
          <p:cNvPr id="16390" name="WordArt 1031"/>
          <p:cNvSpPr>
            <a:spLocks noChangeArrowheads="1" noChangeShapeType="1" noTextEdit="1"/>
          </p:cNvSpPr>
          <p:nvPr/>
        </p:nvSpPr>
        <p:spPr bwMode="auto">
          <a:xfrm>
            <a:off x="2368551" y="1676400"/>
            <a:ext cx="3000375" cy="3994150"/>
          </a:xfrm>
          <a:prstGeom prst="rect">
            <a:avLst/>
          </a:prstGeom>
        </p:spPr>
        <p:txBody>
          <a:bodyPr wrap="none" fromWordArt="1">
            <a:prstTxWarp prst="textPlain">
              <a:avLst>
                <a:gd name="adj" fmla="val 50000"/>
              </a:avLst>
            </a:prstTxWarp>
          </a:bodyPr>
          <a:lstStyle/>
          <a:p>
            <a:r>
              <a:rPr lang="en-US" sz="9600" kern="10" spc="1921">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Poor Richard"/>
              </a:rPr>
              <a:t>1</a:t>
            </a:r>
          </a:p>
        </p:txBody>
      </p:sp>
      <p:sp>
        <p:nvSpPr>
          <p:cNvPr id="1059848" name="Text Box 1032"/>
          <p:cNvSpPr txBox="1">
            <a:spLocks noChangeArrowheads="1"/>
          </p:cNvSpPr>
          <p:nvPr/>
        </p:nvSpPr>
        <p:spPr bwMode="auto">
          <a:xfrm>
            <a:off x="6967220" y="1830388"/>
            <a:ext cx="4718050" cy="1311275"/>
          </a:xfrm>
          <a:prstGeom prst="rect">
            <a:avLst/>
          </a:prstGeom>
          <a:solidFill>
            <a:srgbClr val="0033CC"/>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33CC"/>
            </a:extrusionClr>
          </a:sp3d>
        </p:spPr>
        <p:txBody>
          <a:bodyPr>
            <a:spAutoFit/>
            <a:flatTx/>
          </a:bodyPr>
          <a:lstStyle/>
          <a:p>
            <a:pPr>
              <a:spcBef>
                <a:spcPct val="50000"/>
              </a:spcBef>
            </a:pPr>
            <a:r>
              <a:rPr lang="en-US" b="1" dirty="0">
                <a:solidFill>
                  <a:schemeClr val="bg1"/>
                </a:solidFill>
              </a:rPr>
              <a:t>How can I know?</a:t>
            </a:r>
          </a:p>
          <a:p>
            <a:pPr>
              <a:spcBef>
                <a:spcPct val="50000"/>
              </a:spcBef>
            </a:pPr>
            <a:r>
              <a:rPr lang="en-US" b="1" dirty="0">
                <a:solidFill>
                  <a:schemeClr val="bg1"/>
                </a:solidFill>
              </a:rPr>
              <a:t>Where would we start?</a:t>
            </a:r>
          </a:p>
        </p:txBody>
      </p:sp>
      <p:sp>
        <p:nvSpPr>
          <p:cNvPr id="16392" name="WordArt 1033"/>
          <p:cNvSpPr>
            <a:spLocks noChangeArrowheads="1" noChangeShapeType="1" noTextEdit="1"/>
          </p:cNvSpPr>
          <p:nvPr/>
        </p:nvSpPr>
        <p:spPr bwMode="auto">
          <a:xfrm>
            <a:off x="5129214" y="3849688"/>
            <a:ext cx="3997325" cy="1497012"/>
          </a:xfrm>
          <a:prstGeom prst="rect">
            <a:avLst/>
          </a:prstGeom>
        </p:spPr>
        <p:txBody>
          <a:bodyPr wrap="none" fromWordArt="1">
            <a:prstTxWarp prst="textPlain">
              <a:avLst>
                <a:gd name="adj" fmla="val 50000"/>
              </a:avLst>
            </a:prstTxWarp>
          </a:bodyPr>
          <a:lstStyle/>
          <a:p>
            <a:r>
              <a:rPr lang="en-US" sz="6600" b="1" kern="10" spc="1321">
                <a:ln w="9525">
                  <a:noFill/>
                  <a:round/>
                  <a:headEnd/>
                  <a:tailEnd/>
                </a:ln>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Poor Richard"/>
              </a:rPr>
              <a:t>Gospel</a:t>
            </a:r>
          </a:p>
        </p:txBody>
      </p:sp>
      <p:sp>
        <p:nvSpPr>
          <p:cNvPr id="16393" name="Text Box 1034"/>
          <p:cNvSpPr txBox="1">
            <a:spLocks noChangeArrowheads="1"/>
          </p:cNvSpPr>
          <p:nvPr/>
        </p:nvSpPr>
        <p:spPr bwMode="auto">
          <a:xfrm>
            <a:off x="6748463" y="5715000"/>
            <a:ext cx="3200400" cy="579438"/>
          </a:xfrm>
          <a:prstGeom prst="rect">
            <a:avLst/>
          </a:prstGeom>
          <a:noFill/>
          <a:ln w="9525" algn="ctr">
            <a:noFill/>
            <a:miter lim="800000"/>
            <a:headEnd/>
            <a:tailEnd/>
          </a:ln>
        </p:spPr>
        <p:txBody>
          <a:bodyPr>
            <a:spAutoFit/>
          </a:bodyPr>
          <a:lstStyle/>
          <a:p>
            <a:pPr algn="r">
              <a:spcBef>
                <a:spcPct val="50000"/>
              </a:spcBef>
            </a:pPr>
            <a:r>
              <a:rPr lang="en-US">
                <a:solidFill>
                  <a:srgbClr val="C0C0C0"/>
                </a:solidFill>
              </a:rPr>
              <a:t>Galatians 1:6-12</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59844">
                                            <p:txEl>
                                              <p:pRg st="2" end="2"/>
                                            </p:txEl>
                                          </p:spTgt>
                                        </p:tgtEl>
                                        <p:attrNameLst>
                                          <p:attrName>style.visibility</p:attrName>
                                        </p:attrNameLst>
                                      </p:cBhvr>
                                      <p:to>
                                        <p:strVal val="visible"/>
                                      </p:to>
                                    </p:set>
                                    <p:animEffect transition="in" filter="blinds(horizontal)">
                                      <p:cBhvr>
                                        <p:cTn id="7" dur="500"/>
                                        <p:tgtEl>
                                          <p:spTgt spid="105984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59848"/>
                                        </p:tgtEl>
                                        <p:attrNameLst>
                                          <p:attrName>style.visibility</p:attrName>
                                        </p:attrNameLst>
                                      </p:cBhvr>
                                      <p:to>
                                        <p:strVal val="visible"/>
                                      </p:to>
                                    </p:set>
                                    <p:animEffect transition="in" filter="fade">
                                      <p:cBhvr>
                                        <p:cTn id="12" dur="1000"/>
                                        <p:tgtEl>
                                          <p:spTgt spid="1059848"/>
                                        </p:tgtEl>
                                      </p:cBhvr>
                                    </p:animEffect>
                                    <p:anim calcmode="lin" valueType="num">
                                      <p:cBhvr>
                                        <p:cTn id="13" dur="1000" fill="hold"/>
                                        <p:tgtEl>
                                          <p:spTgt spid="1059848"/>
                                        </p:tgtEl>
                                        <p:attrNameLst>
                                          <p:attrName>ppt_x</p:attrName>
                                        </p:attrNameLst>
                                      </p:cBhvr>
                                      <p:tavLst>
                                        <p:tav tm="0">
                                          <p:val>
                                            <p:strVal val="#ppt_x"/>
                                          </p:val>
                                        </p:tav>
                                        <p:tav tm="100000">
                                          <p:val>
                                            <p:strVal val="#ppt_x"/>
                                          </p:val>
                                        </p:tav>
                                      </p:tavLst>
                                    </p:anim>
                                    <p:anim calcmode="lin" valueType="num">
                                      <p:cBhvr>
                                        <p:cTn id="14" dur="1000" fill="hold"/>
                                        <p:tgtEl>
                                          <p:spTgt spid="10598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9844" grpId="0" build="p"/>
      <p:bldP spid="10598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6" name="Rectangle 12"/>
          <p:cNvSpPr>
            <a:spLocks noChangeArrowheads="1"/>
          </p:cNvSpPr>
          <p:nvPr/>
        </p:nvSpPr>
        <p:spPr bwMode="auto">
          <a:xfrm>
            <a:off x="4984750" y="4364039"/>
            <a:ext cx="5410200" cy="447675"/>
          </a:xfrm>
          <a:prstGeom prst="rect">
            <a:avLst/>
          </a:prstGeom>
          <a:solidFill>
            <a:srgbClr val="0066FF"/>
          </a:solidFill>
          <a:ln w="9525" algn="ctr">
            <a:noFill/>
            <a:miter lim="800000"/>
            <a:headEnd/>
            <a:tailEnd/>
          </a:ln>
        </p:spPr>
        <p:txBody>
          <a:bodyPr wrap="none" anchor="ctr"/>
          <a:lstStyle/>
          <a:p>
            <a:endParaRPr lang="en-US"/>
          </a:p>
        </p:txBody>
      </p:sp>
      <p:sp>
        <p:nvSpPr>
          <p:cNvPr id="52226" name="Rectangle 2"/>
          <p:cNvSpPr>
            <a:spLocks noGrp="1" noChangeArrowheads="1"/>
          </p:cNvSpPr>
          <p:nvPr>
            <p:ph type="title"/>
          </p:nvPr>
        </p:nvSpPr>
        <p:spPr/>
        <p:txBody>
          <a:bodyPr/>
          <a:lstStyle/>
          <a:p>
            <a:pPr eaLnBrk="1" hangingPunct="1">
              <a:defRPr/>
            </a:pPr>
            <a:r>
              <a:rPr lang="en-US" b="1">
                <a:solidFill>
                  <a:srgbClr val="FFFF66"/>
                </a:solidFill>
              </a:rPr>
              <a:t>Galatians 3:24</a:t>
            </a:r>
          </a:p>
        </p:txBody>
      </p:sp>
      <p:sp>
        <p:nvSpPr>
          <p:cNvPr id="52227" name="Text Box 3"/>
          <p:cNvSpPr txBox="1">
            <a:spLocks noChangeArrowheads="1"/>
          </p:cNvSpPr>
          <p:nvPr/>
        </p:nvSpPr>
        <p:spPr bwMode="auto">
          <a:xfrm>
            <a:off x="5991225" y="2897189"/>
            <a:ext cx="3429000" cy="579437"/>
          </a:xfrm>
          <a:prstGeom prst="rect">
            <a:avLst/>
          </a:prstGeom>
          <a:noFill/>
          <a:ln w="9525" algn="ctr">
            <a:noFill/>
            <a:miter lim="800000"/>
            <a:headEnd/>
            <a:tailEnd/>
          </a:ln>
          <a:effectLst/>
        </p:spPr>
        <p:txBody>
          <a:bodyPr>
            <a:spAutoFit/>
            <a:flatTx/>
          </a:bodyPr>
          <a:lstStyle/>
          <a:p>
            <a:pPr>
              <a:spcBef>
                <a:spcPct val="50000"/>
              </a:spcBef>
              <a:defRPr/>
            </a:pPr>
            <a:r>
              <a:rPr lang="en-US">
                <a:solidFill>
                  <a:srgbClr val="FFFF66"/>
                </a:solidFill>
                <a:effectLst>
                  <a:outerShdw blurRad="38100" dist="38100" dir="2700000" algn="tl">
                    <a:srgbClr val="000000"/>
                  </a:outerShdw>
                </a:effectLst>
                <a:latin typeface="Arial Black" pitchFamily="34" charset="0"/>
              </a:rPr>
              <a:t>TEACHER</a:t>
            </a:r>
          </a:p>
        </p:txBody>
      </p:sp>
      <p:sp>
        <p:nvSpPr>
          <p:cNvPr id="52228" name="AutoShape 4"/>
          <p:cNvSpPr>
            <a:spLocks noChangeArrowheads="1"/>
          </p:cNvSpPr>
          <p:nvPr/>
        </p:nvSpPr>
        <p:spPr bwMode="auto">
          <a:xfrm rot="5400000">
            <a:off x="7324725" y="2613025"/>
            <a:ext cx="762000" cy="2590800"/>
          </a:xfrm>
          <a:custGeom>
            <a:avLst/>
            <a:gdLst>
              <a:gd name="T0" fmla="*/ 571500 w 21600"/>
              <a:gd name="T1" fmla="*/ 0 h 21600"/>
              <a:gd name="T2" fmla="*/ 0 w 21600"/>
              <a:gd name="T3" fmla="*/ 1295400 h 21600"/>
              <a:gd name="T4" fmla="*/ 571500 w 21600"/>
              <a:gd name="T5" fmla="*/ 2590800 h 21600"/>
              <a:gd name="T6" fmla="*/ 762000 w 21600"/>
              <a:gd name="T7" fmla="*/ 1295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round/>
            <a:headEnd/>
            <a:tailEnd/>
          </a:ln>
          <a:scene3d>
            <a:camera prst="legacyPerspectiveTopRight"/>
            <a:lightRig rig="legacyFlat3" dir="b"/>
          </a:scene3d>
          <a:sp3d extrusionH="887400" prstMaterial="legacyMatte">
            <a:bevelT w="13500" h="13500" prst="angle"/>
            <a:bevelB w="13500" h="13500" prst="angle"/>
            <a:extrusionClr>
              <a:schemeClr val="accent1"/>
            </a:extrusionClr>
          </a:sp3d>
        </p:spPr>
        <p:txBody>
          <a:bodyPr rot="10800000" vert="eaVert" wrap="none" anchor="ctr">
            <a:flatTx/>
          </a:bodyPr>
          <a:lstStyle/>
          <a:p>
            <a:endParaRPr lang="en-US"/>
          </a:p>
        </p:txBody>
      </p:sp>
      <p:sp>
        <p:nvSpPr>
          <p:cNvPr id="52229" name="Text Box 5"/>
          <p:cNvSpPr txBox="1">
            <a:spLocks noChangeArrowheads="1"/>
          </p:cNvSpPr>
          <p:nvPr/>
        </p:nvSpPr>
        <p:spPr bwMode="auto">
          <a:xfrm>
            <a:off x="4976814" y="4275139"/>
            <a:ext cx="5392737" cy="579437"/>
          </a:xfrm>
          <a:prstGeom prst="rect">
            <a:avLst/>
          </a:prstGeom>
          <a:noFill/>
          <a:ln w="9525" algn="ctr">
            <a:noFill/>
            <a:miter lim="800000"/>
            <a:headEnd/>
            <a:tailEnd/>
          </a:ln>
          <a:effectLst/>
        </p:spPr>
        <p:txBody>
          <a:bodyPr>
            <a:spAutoFit/>
            <a:flatTx/>
          </a:bodyPr>
          <a:lstStyle/>
          <a:p>
            <a:pPr>
              <a:spcBef>
                <a:spcPct val="50000"/>
              </a:spcBef>
              <a:defRPr/>
            </a:pPr>
            <a:r>
              <a:rPr lang="en-US" b="1">
                <a:solidFill>
                  <a:schemeClr val="bg1"/>
                </a:solidFill>
                <a:effectLst>
                  <a:outerShdw blurRad="38100" dist="38100" dir="2700000" algn="tl">
                    <a:srgbClr val="000000"/>
                  </a:outerShdw>
                </a:effectLst>
              </a:rPr>
              <a:t>TO BRING US TO CHRIST</a:t>
            </a:r>
          </a:p>
        </p:txBody>
      </p:sp>
      <p:sp>
        <p:nvSpPr>
          <p:cNvPr id="52230" name="AutoShape 6"/>
          <p:cNvSpPr>
            <a:spLocks noChangeArrowheads="1"/>
          </p:cNvSpPr>
          <p:nvPr/>
        </p:nvSpPr>
        <p:spPr bwMode="auto">
          <a:xfrm rot="5400000">
            <a:off x="7324725" y="4086225"/>
            <a:ext cx="762000" cy="2590800"/>
          </a:xfrm>
          <a:custGeom>
            <a:avLst/>
            <a:gdLst>
              <a:gd name="T0" fmla="*/ 571500 w 21600"/>
              <a:gd name="T1" fmla="*/ 0 h 21600"/>
              <a:gd name="T2" fmla="*/ 0 w 21600"/>
              <a:gd name="T3" fmla="*/ 1295400 h 21600"/>
              <a:gd name="T4" fmla="*/ 571500 w 21600"/>
              <a:gd name="T5" fmla="*/ 2590800 h 21600"/>
              <a:gd name="T6" fmla="*/ 762000 w 21600"/>
              <a:gd name="T7" fmla="*/ 1295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round/>
            <a:headEnd/>
            <a:tailEnd/>
          </a:ln>
          <a:scene3d>
            <a:camera prst="legacyPerspectiveTopRight"/>
            <a:lightRig rig="legacyFlat3" dir="b"/>
          </a:scene3d>
          <a:sp3d extrusionH="887400" prstMaterial="legacyMatte">
            <a:bevelT w="13500" h="13500" prst="angle"/>
            <a:bevelB w="13500" h="13500" prst="angle"/>
            <a:extrusionClr>
              <a:schemeClr val="accent1"/>
            </a:extrusionClr>
          </a:sp3d>
        </p:spPr>
        <p:txBody>
          <a:bodyPr rot="10800000" vert="eaVert" wrap="none" anchor="ctr">
            <a:flatTx/>
          </a:bodyPr>
          <a:lstStyle/>
          <a:p>
            <a:endParaRPr lang="en-US"/>
          </a:p>
        </p:txBody>
      </p:sp>
      <p:sp>
        <p:nvSpPr>
          <p:cNvPr id="52231" name="Text Box 7"/>
          <p:cNvSpPr txBox="1">
            <a:spLocks noChangeArrowheads="1"/>
          </p:cNvSpPr>
          <p:nvPr/>
        </p:nvSpPr>
        <p:spPr bwMode="auto">
          <a:xfrm>
            <a:off x="5168901" y="5715000"/>
            <a:ext cx="5102225" cy="579438"/>
          </a:xfrm>
          <a:prstGeom prst="rect">
            <a:avLst/>
          </a:prstGeom>
          <a:noFill/>
          <a:ln w="9525" algn="ctr">
            <a:noFill/>
            <a:miter lim="800000"/>
            <a:headEnd/>
            <a:tailEnd/>
          </a:ln>
          <a:effectLst/>
        </p:spPr>
        <p:txBody>
          <a:bodyPr>
            <a:spAutoFit/>
            <a:flatTx/>
          </a:bodyPr>
          <a:lstStyle/>
          <a:p>
            <a:pPr>
              <a:spcBef>
                <a:spcPct val="50000"/>
              </a:spcBef>
              <a:defRPr/>
            </a:pPr>
            <a:r>
              <a:rPr lang="en-US">
                <a:solidFill>
                  <a:srgbClr val="FFFF66"/>
                </a:solidFill>
                <a:effectLst>
                  <a:outerShdw blurRad="38100" dist="38100" dir="2700000" algn="tl">
                    <a:srgbClr val="000000"/>
                  </a:outerShdw>
                </a:effectLst>
                <a:latin typeface="Arial Black" pitchFamily="34" charset="0"/>
              </a:rPr>
              <a:t>JUSTIFIED BY FAITH</a:t>
            </a:r>
          </a:p>
        </p:txBody>
      </p:sp>
      <p:sp>
        <p:nvSpPr>
          <p:cNvPr id="52232" name="Text Box 8"/>
          <p:cNvSpPr txBox="1">
            <a:spLocks noChangeArrowheads="1"/>
          </p:cNvSpPr>
          <p:nvPr/>
        </p:nvSpPr>
        <p:spPr bwMode="auto">
          <a:xfrm>
            <a:off x="6038850" y="1519239"/>
            <a:ext cx="3429000" cy="579437"/>
          </a:xfrm>
          <a:prstGeom prst="rect">
            <a:avLst/>
          </a:prstGeom>
          <a:noFill/>
          <a:ln w="9525" algn="ctr">
            <a:noFill/>
            <a:miter lim="800000"/>
            <a:headEnd/>
            <a:tailEnd/>
          </a:ln>
          <a:effectLst/>
        </p:spPr>
        <p:txBody>
          <a:bodyPr>
            <a:spAutoFit/>
            <a:flatTx/>
          </a:bodyPr>
          <a:lstStyle/>
          <a:p>
            <a:pPr>
              <a:spcBef>
                <a:spcPct val="50000"/>
              </a:spcBef>
              <a:defRPr/>
            </a:pPr>
            <a:r>
              <a:rPr lang="en-US">
                <a:solidFill>
                  <a:srgbClr val="FFFF66"/>
                </a:solidFill>
                <a:effectLst>
                  <a:outerShdw blurRad="38100" dist="38100" dir="2700000" algn="tl">
                    <a:srgbClr val="000000"/>
                  </a:outerShdw>
                </a:effectLst>
                <a:latin typeface="Arial Black" pitchFamily="34" charset="0"/>
              </a:rPr>
              <a:t>OLD LAW</a:t>
            </a:r>
          </a:p>
        </p:txBody>
      </p:sp>
      <p:sp>
        <p:nvSpPr>
          <p:cNvPr id="52233" name="AutoShape 9"/>
          <p:cNvSpPr>
            <a:spLocks noChangeArrowheads="1"/>
          </p:cNvSpPr>
          <p:nvPr/>
        </p:nvSpPr>
        <p:spPr bwMode="auto">
          <a:xfrm rot="5400000">
            <a:off x="7324725" y="1266825"/>
            <a:ext cx="762000" cy="2590800"/>
          </a:xfrm>
          <a:custGeom>
            <a:avLst/>
            <a:gdLst>
              <a:gd name="T0" fmla="*/ 571500 w 21600"/>
              <a:gd name="T1" fmla="*/ 0 h 21600"/>
              <a:gd name="T2" fmla="*/ 0 w 21600"/>
              <a:gd name="T3" fmla="*/ 1295400 h 21600"/>
              <a:gd name="T4" fmla="*/ 571500 w 21600"/>
              <a:gd name="T5" fmla="*/ 2590800 h 21600"/>
              <a:gd name="T6" fmla="*/ 762000 w 21600"/>
              <a:gd name="T7" fmla="*/ 12954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round/>
            <a:headEnd/>
            <a:tailEnd/>
          </a:ln>
          <a:scene3d>
            <a:camera prst="legacyPerspectiveTopRight"/>
            <a:lightRig rig="legacyFlat3" dir="b"/>
          </a:scene3d>
          <a:sp3d extrusionH="887400" prstMaterial="legacyMatte">
            <a:bevelT w="13500" h="13500" prst="angle"/>
            <a:bevelB w="13500" h="13500" prst="angle"/>
            <a:extrusionClr>
              <a:schemeClr val="accent1"/>
            </a:extrusionClr>
          </a:sp3d>
        </p:spPr>
        <p:txBody>
          <a:bodyPr rot="10800000" vert="eaVert" wrap="none" anchor="ctr">
            <a:flatTx/>
          </a:bodyPr>
          <a:lstStyle/>
          <a:p>
            <a:endParaRPr lang="en-US"/>
          </a:p>
        </p:txBody>
      </p:sp>
      <p:sp>
        <p:nvSpPr>
          <p:cNvPr id="52234" name="AutoShape 10"/>
          <p:cNvSpPr>
            <a:spLocks noChangeArrowheads="1"/>
          </p:cNvSpPr>
          <p:nvPr/>
        </p:nvSpPr>
        <p:spPr bwMode="auto">
          <a:xfrm flipV="1">
            <a:off x="5410201" y="762000"/>
            <a:ext cx="3332163" cy="725488"/>
          </a:xfrm>
          <a:custGeom>
            <a:avLst/>
            <a:gdLst>
              <a:gd name="T0" fmla="*/ 2380182 w 21600"/>
              <a:gd name="T1" fmla="*/ 0 h 21600"/>
              <a:gd name="T2" fmla="*/ 1428048 w 21600"/>
              <a:gd name="T3" fmla="*/ 303194 h 21600"/>
              <a:gd name="T4" fmla="*/ 0 w 21600"/>
              <a:gd name="T5" fmla="*/ 608369 h 21600"/>
              <a:gd name="T6" fmla="*/ 1419255 w 21600"/>
              <a:gd name="T7" fmla="*/ 725488 h 21600"/>
              <a:gd name="T8" fmla="*/ 2838355 w 21600"/>
              <a:gd name="T9" fmla="*/ 540724 h 21600"/>
              <a:gd name="T10" fmla="*/ 3332163 w 21600"/>
              <a:gd name="T11" fmla="*/ 303194 h 21600"/>
              <a:gd name="T12" fmla="*/ 17694720 60000 65536"/>
              <a:gd name="T13" fmla="*/ 11796480 60000 65536"/>
              <a:gd name="T14" fmla="*/ 11796480 60000 65536"/>
              <a:gd name="T15" fmla="*/ 5898240 60000 65536"/>
              <a:gd name="T16" fmla="*/ 0 60000 65536"/>
              <a:gd name="T17" fmla="*/ 0 60000 65536"/>
              <a:gd name="T18" fmla="*/ 0 w 21600"/>
              <a:gd name="T19" fmla="*/ 14625 h 21600"/>
              <a:gd name="T20" fmla="*/ 18399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9027"/>
                </a:lnTo>
                <a:lnTo>
                  <a:pt x="12458" y="9027"/>
                </a:lnTo>
                <a:lnTo>
                  <a:pt x="12458" y="14625"/>
                </a:lnTo>
                <a:lnTo>
                  <a:pt x="0" y="14625"/>
                </a:lnTo>
                <a:lnTo>
                  <a:pt x="0" y="21600"/>
                </a:lnTo>
                <a:lnTo>
                  <a:pt x="18399" y="21600"/>
                </a:lnTo>
                <a:lnTo>
                  <a:pt x="18399" y="9027"/>
                </a:lnTo>
                <a:lnTo>
                  <a:pt x="21600" y="9027"/>
                </a:lnTo>
                <a:close/>
              </a:path>
            </a:pathLst>
          </a:custGeom>
          <a:solidFill>
            <a:schemeClr val="accent1"/>
          </a:solidFill>
          <a:ln w="9525">
            <a:round/>
            <a:headEnd/>
            <a:tailEnd/>
          </a:ln>
          <a:scene3d>
            <a:camera prst="legacyPerspectiveTopRight"/>
            <a:lightRig rig="legacyFlat3" dir="b"/>
          </a:scene3d>
          <a:sp3d extrusionH="887400" prstMaterial="legacyMatte">
            <a:bevelT w="13500" h="13500" prst="angle"/>
            <a:bevelB w="13500" h="13500" prst="angle"/>
            <a:extrusionClr>
              <a:schemeClr val="accent1"/>
            </a:extrusionClr>
          </a:sp3d>
        </p:spPr>
        <p:txBody>
          <a:bodyPr wrap="none" anchor="ctr">
            <a:flatTx/>
          </a:bodyPr>
          <a:lstStyle/>
          <a:p>
            <a:endParaRPr lang="en-US"/>
          </a:p>
        </p:txBody>
      </p:sp>
      <p:sp>
        <p:nvSpPr>
          <p:cNvPr id="52235" name="Text Box 11"/>
          <p:cNvSpPr txBox="1">
            <a:spLocks noChangeArrowheads="1"/>
          </p:cNvSpPr>
          <p:nvPr/>
        </p:nvSpPr>
        <p:spPr bwMode="auto">
          <a:xfrm>
            <a:off x="1924051" y="1490664"/>
            <a:ext cx="2894013" cy="4968875"/>
          </a:xfrm>
          <a:prstGeom prst="rect">
            <a:avLst/>
          </a:prstGeom>
          <a:noFill/>
          <a:ln w="9525" algn="ctr">
            <a:noFill/>
            <a:miter lim="800000"/>
            <a:headEnd/>
            <a:tailEnd/>
          </a:ln>
        </p:spPr>
        <p:txBody>
          <a:bodyPr>
            <a:spAutoFit/>
          </a:bodyPr>
          <a:lstStyle/>
          <a:p>
            <a:pPr>
              <a:spcBef>
                <a:spcPct val="50000"/>
              </a:spcBef>
            </a:pPr>
            <a:r>
              <a:rPr lang="en-US" sz="2000" b="1">
                <a:solidFill>
                  <a:schemeClr val="bg1"/>
                </a:solidFill>
              </a:rPr>
              <a:t>Also </a:t>
            </a:r>
          </a:p>
          <a:p>
            <a:r>
              <a:rPr lang="en-US" sz="2000" b="1">
                <a:solidFill>
                  <a:srgbClr val="FFFF66"/>
                </a:solidFill>
              </a:rPr>
              <a:t>Rom. 15:4 </a:t>
            </a:r>
          </a:p>
          <a:p>
            <a:r>
              <a:rPr lang="en-US" sz="2000" b="1" i="1">
                <a:solidFill>
                  <a:schemeClr val="bg1"/>
                </a:solidFill>
              </a:rPr>
              <a:t>For whatever things were </a:t>
            </a:r>
            <a:r>
              <a:rPr lang="en-US" sz="2000" b="1" i="1">
                <a:solidFill>
                  <a:srgbClr val="FFFF00"/>
                </a:solidFill>
              </a:rPr>
              <a:t>written before</a:t>
            </a:r>
            <a:r>
              <a:rPr lang="en-US" sz="2000" b="1" i="1">
                <a:solidFill>
                  <a:schemeClr val="bg1"/>
                </a:solidFill>
              </a:rPr>
              <a:t> were </a:t>
            </a:r>
            <a:r>
              <a:rPr lang="en-US" sz="2000" b="1" i="1" u="sng">
                <a:solidFill>
                  <a:schemeClr val="bg1"/>
                </a:solidFill>
              </a:rPr>
              <a:t>written for our learning, </a:t>
            </a:r>
            <a:r>
              <a:rPr lang="en-US" sz="2000" b="1" i="1">
                <a:solidFill>
                  <a:schemeClr val="bg1"/>
                </a:solidFill>
              </a:rPr>
              <a:t>that we through the patience and comfort of the Scriptures might have hope.</a:t>
            </a:r>
            <a:endParaRPr lang="en-US" sz="2000" b="1">
              <a:solidFill>
                <a:schemeClr val="bg1"/>
              </a:solidFill>
            </a:endParaRPr>
          </a:p>
          <a:p>
            <a:r>
              <a:rPr lang="en-US" sz="2000" b="1">
                <a:solidFill>
                  <a:srgbClr val="FFFF66"/>
                </a:solidFill>
              </a:rPr>
              <a:t>1 Cor. 10:11</a:t>
            </a:r>
          </a:p>
          <a:p>
            <a:r>
              <a:rPr lang="en-US" sz="2000" b="1" i="1">
                <a:solidFill>
                  <a:schemeClr val="bg1"/>
                </a:solidFill>
              </a:rPr>
              <a:t>Now these things happened to them </a:t>
            </a:r>
            <a:r>
              <a:rPr lang="en-US" sz="2000" b="1" i="1">
                <a:solidFill>
                  <a:srgbClr val="FFFF00"/>
                </a:solidFill>
              </a:rPr>
              <a:t>as an example</a:t>
            </a:r>
            <a:r>
              <a:rPr lang="en-US" sz="2000" b="1" i="1">
                <a:solidFill>
                  <a:schemeClr val="bg1"/>
                </a:solidFill>
              </a:rPr>
              <a:t>, and they were </a:t>
            </a:r>
            <a:r>
              <a:rPr lang="en-US" sz="2000" b="1" i="1" u="sng">
                <a:solidFill>
                  <a:schemeClr val="bg1"/>
                </a:solidFill>
              </a:rPr>
              <a:t>written for our instruction</a:t>
            </a:r>
          </a:p>
        </p:txBody>
      </p:sp>
      <p:sp>
        <p:nvSpPr>
          <p:cNvPr id="52237" name="Text Box 13"/>
          <p:cNvSpPr txBox="1">
            <a:spLocks noChangeArrowheads="1"/>
          </p:cNvSpPr>
          <p:nvPr/>
        </p:nvSpPr>
        <p:spPr bwMode="auto">
          <a:xfrm>
            <a:off x="5991225" y="2911475"/>
            <a:ext cx="3429000" cy="579438"/>
          </a:xfrm>
          <a:prstGeom prst="rect">
            <a:avLst/>
          </a:prstGeom>
          <a:noFill/>
          <a:ln w="9525" algn="ctr">
            <a:noFill/>
            <a:miter lim="800000"/>
            <a:headEnd/>
            <a:tailEnd/>
          </a:ln>
          <a:effectLst/>
        </p:spPr>
        <p:txBody>
          <a:bodyPr>
            <a:spAutoFit/>
            <a:flatTx/>
          </a:bodyPr>
          <a:lstStyle/>
          <a:p>
            <a:pPr>
              <a:spcBef>
                <a:spcPct val="50000"/>
              </a:spcBef>
              <a:defRPr/>
            </a:pPr>
            <a:r>
              <a:rPr lang="en-US">
                <a:solidFill>
                  <a:srgbClr val="FFFF66"/>
                </a:solidFill>
                <a:effectLst>
                  <a:outerShdw blurRad="38100" dist="38100" dir="2700000" algn="tl">
                    <a:srgbClr val="000000"/>
                  </a:outerShdw>
                </a:effectLst>
                <a:latin typeface="Arial Black" pitchFamily="34" charset="0"/>
              </a:rPr>
              <a:t>TUTOR</a:t>
            </a:r>
          </a:p>
        </p:txBody>
      </p:sp>
      <p:sp>
        <p:nvSpPr>
          <p:cNvPr id="52238" name="Text Box 14"/>
          <p:cNvSpPr txBox="1">
            <a:spLocks noChangeArrowheads="1"/>
          </p:cNvSpPr>
          <p:nvPr/>
        </p:nvSpPr>
        <p:spPr bwMode="auto">
          <a:xfrm>
            <a:off x="5626100" y="2897189"/>
            <a:ext cx="4311650" cy="579437"/>
          </a:xfrm>
          <a:prstGeom prst="rect">
            <a:avLst/>
          </a:prstGeom>
          <a:noFill/>
          <a:ln w="9525" algn="ctr">
            <a:noFill/>
            <a:miter lim="800000"/>
            <a:headEnd/>
            <a:tailEnd/>
          </a:ln>
          <a:effectLst/>
        </p:spPr>
        <p:txBody>
          <a:bodyPr>
            <a:spAutoFit/>
            <a:flatTx/>
          </a:bodyPr>
          <a:lstStyle/>
          <a:p>
            <a:pPr>
              <a:spcBef>
                <a:spcPct val="50000"/>
              </a:spcBef>
              <a:defRPr/>
            </a:pPr>
            <a:r>
              <a:rPr lang="en-US">
                <a:solidFill>
                  <a:srgbClr val="FFFF66"/>
                </a:solidFill>
                <a:effectLst>
                  <a:outerShdw blurRad="38100" dist="38100" dir="2700000" algn="tl">
                    <a:srgbClr val="000000"/>
                  </a:outerShdw>
                </a:effectLst>
                <a:latin typeface="Arial Black" pitchFamily="34" charset="0"/>
              </a:rPr>
              <a:t>SCHOOLMASTER</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0"/>
                                  </p:iterate>
                                  <p:childTnLst>
                                    <p:set>
                                      <p:cBhvr>
                                        <p:cTn id="6" dur="1" fill="hold">
                                          <p:stCondLst>
                                            <p:cond delay="0"/>
                                          </p:stCondLst>
                                        </p:cTn>
                                        <p:tgtEl>
                                          <p:spTgt spid="52234"/>
                                        </p:tgtEl>
                                        <p:attrNameLst>
                                          <p:attrName>style.visibility</p:attrName>
                                        </p:attrNameLst>
                                      </p:cBhvr>
                                      <p:to>
                                        <p:strVal val="visible"/>
                                      </p:to>
                                    </p:set>
                                    <p:animEffect transition="in" filter="wipe(left)">
                                      <p:cBhvr>
                                        <p:cTn id="7" dur="1000"/>
                                        <p:tgtEl>
                                          <p:spTgt spid="52234"/>
                                        </p:tgtEl>
                                      </p:cBhvr>
                                    </p:animEffect>
                                  </p:childTnLst>
                                </p:cTn>
                              </p:par>
                            </p:childTnLst>
                          </p:cTn>
                        </p:par>
                        <p:par>
                          <p:cTn id="8" fill="hold">
                            <p:stCondLst>
                              <p:cond delay="1000"/>
                            </p:stCondLst>
                            <p:childTnLst>
                              <p:par>
                                <p:cTn id="9" presetID="2" presetClass="entr" presetSubtype="1" fill="hold" grpId="0" nodeType="afterEffect">
                                  <p:stCondLst>
                                    <p:cond delay="0"/>
                                  </p:stCondLst>
                                  <p:childTnLst>
                                    <p:set>
                                      <p:cBhvr>
                                        <p:cTn id="10" dur="1" fill="hold">
                                          <p:stCondLst>
                                            <p:cond delay="0"/>
                                          </p:stCondLst>
                                        </p:cTn>
                                        <p:tgtEl>
                                          <p:spTgt spid="52232"/>
                                        </p:tgtEl>
                                        <p:attrNameLst>
                                          <p:attrName>style.visibility</p:attrName>
                                        </p:attrNameLst>
                                      </p:cBhvr>
                                      <p:to>
                                        <p:strVal val="visible"/>
                                      </p:to>
                                    </p:set>
                                    <p:anim calcmode="lin" valueType="num">
                                      <p:cBhvr additive="base">
                                        <p:cTn id="11" dur="500" fill="hold"/>
                                        <p:tgtEl>
                                          <p:spTgt spid="52232"/>
                                        </p:tgtEl>
                                        <p:attrNameLst>
                                          <p:attrName>ppt_x</p:attrName>
                                        </p:attrNameLst>
                                      </p:cBhvr>
                                      <p:tavLst>
                                        <p:tav tm="0">
                                          <p:val>
                                            <p:strVal val="#ppt_x"/>
                                          </p:val>
                                        </p:tav>
                                        <p:tav tm="100000">
                                          <p:val>
                                            <p:strVal val="#ppt_x"/>
                                          </p:val>
                                        </p:tav>
                                      </p:tavLst>
                                    </p:anim>
                                    <p:anim calcmode="lin" valueType="num">
                                      <p:cBhvr additive="base">
                                        <p:cTn id="12" dur="500" fill="hold"/>
                                        <p:tgtEl>
                                          <p:spTgt spid="52232"/>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52233"/>
                                        </p:tgtEl>
                                        <p:attrNameLst>
                                          <p:attrName>style.visibility</p:attrName>
                                        </p:attrNameLst>
                                      </p:cBhvr>
                                      <p:to>
                                        <p:strVal val="visible"/>
                                      </p:to>
                                    </p:set>
                                    <p:animEffect transition="in" filter="wipe(up)">
                                      <p:cBhvr>
                                        <p:cTn id="16" dur="1000"/>
                                        <p:tgtEl>
                                          <p:spTgt spid="52233"/>
                                        </p:tgtEl>
                                      </p:cBhvr>
                                    </p:animEffect>
                                  </p:childTnLst>
                                </p:cTn>
                              </p:par>
                            </p:childTnLst>
                          </p:cTn>
                        </p:par>
                        <p:par>
                          <p:cTn id="17" fill="hold">
                            <p:stCondLst>
                              <p:cond delay="2500"/>
                            </p:stCondLst>
                            <p:childTnLst>
                              <p:par>
                                <p:cTn id="18" presetID="2" presetClass="entr" presetSubtype="1" fill="hold" grpId="0" nodeType="afterEffect">
                                  <p:stCondLst>
                                    <p:cond delay="0"/>
                                  </p:stCondLst>
                                  <p:childTnLst>
                                    <p:set>
                                      <p:cBhvr>
                                        <p:cTn id="19" dur="1" fill="hold">
                                          <p:stCondLst>
                                            <p:cond delay="0"/>
                                          </p:stCondLst>
                                        </p:cTn>
                                        <p:tgtEl>
                                          <p:spTgt spid="52238"/>
                                        </p:tgtEl>
                                        <p:attrNameLst>
                                          <p:attrName>style.visibility</p:attrName>
                                        </p:attrNameLst>
                                      </p:cBhvr>
                                      <p:to>
                                        <p:strVal val="visible"/>
                                      </p:to>
                                    </p:set>
                                    <p:anim calcmode="lin" valueType="num">
                                      <p:cBhvr additive="base">
                                        <p:cTn id="20" dur="500" fill="hold"/>
                                        <p:tgtEl>
                                          <p:spTgt spid="52238"/>
                                        </p:tgtEl>
                                        <p:attrNameLst>
                                          <p:attrName>ppt_x</p:attrName>
                                        </p:attrNameLst>
                                      </p:cBhvr>
                                      <p:tavLst>
                                        <p:tav tm="0">
                                          <p:val>
                                            <p:strVal val="#ppt_x"/>
                                          </p:val>
                                        </p:tav>
                                        <p:tav tm="100000">
                                          <p:val>
                                            <p:strVal val="#ppt_x"/>
                                          </p:val>
                                        </p:tav>
                                      </p:tavLst>
                                    </p:anim>
                                    <p:anim calcmode="lin" valueType="num">
                                      <p:cBhvr additive="base">
                                        <p:cTn id="21" dur="500" fill="hold"/>
                                        <p:tgtEl>
                                          <p:spTgt spid="52238"/>
                                        </p:tgtEl>
                                        <p:attrNameLst>
                                          <p:attrName>ppt_y</p:attrName>
                                        </p:attrNameLst>
                                      </p:cBhvr>
                                      <p:tavLst>
                                        <p:tav tm="0">
                                          <p:val>
                                            <p:strVal val="0-#ppt_h/2"/>
                                          </p:val>
                                        </p:tav>
                                        <p:tav tm="100000">
                                          <p:val>
                                            <p:strVal val="#ppt_y"/>
                                          </p:val>
                                        </p:tav>
                                      </p:tavLst>
                                    </p:anim>
                                  </p:childTnLst>
                                </p:cTn>
                              </p:par>
                            </p:childTnLst>
                          </p:cTn>
                        </p:par>
                        <p:par>
                          <p:cTn id="22" fill="hold">
                            <p:stCondLst>
                              <p:cond delay="3000"/>
                            </p:stCondLst>
                            <p:childTnLst>
                              <p:par>
                                <p:cTn id="23" presetID="10" presetClass="exit" presetSubtype="0" fill="hold" grpId="1" nodeType="afterEffect">
                                  <p:stCondLst>
                                    <p:cond delay="0"/>
                                  </p:stCondLst>
                                  <p:childTnLst>
                                    <p:animEffect transition="out" filter="fade">
                                      <p:cBhvr>
                                        <p:cTn id="24" dur="2000"/>
                                        <p:tgtEl>
                                          <p:spTgt spid="52238"/>
                                        </p:tgtEl>
                                      </p:cBhvr>
                                    </p:animEffect>
                                    <p:set>
                                      <p:cBhvr>
                                        <p:cTn id="25" dur="1" fill="hold">
                                          <p:stCondLst>
                                            <p:cond delay="1999"/>
                                          </p:stCondLst>
                                        </p:cTn>
                                        <p:tgtEl>
                                          <p:spTgt spid="52238"/>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52237"/>
                                        </p:tgtEl>
                                        <p:attrNameLst>
                                          <p:attrName>style.visibility</p:attrName>
                                        </p:attrNameLst>
                                      </p:cBhvr>
                                      <p:to>
                                        <p:strVal val="visible"/>
                                      </p:to>
                                    </p:set>
                                    <p:animEffect transition="in" filter="fade">
                                      <p:cBhvr>
                                        <p:cTn id="28" dur="2000"/>
                                        <p:tgtEl>
                                          <p:spTgt spid="52237"/>
                                        </p:tgtEl>
                                      </p:cBhvr>
                                    </p:animEffect>
                                  </p:childTnLst>
                                </p:cTn>
                              </p:par>
                            </p:childTnLst>
                          </p:cTn>
                        </p:par>
                        <p:par>
                          <p:cTn id="29" fill="hold">
                            <p:stCondLst>
                              <p:cond delay="5000"/>
                            </p:stCondLst>
                            <p:childTnLst>
                              <p:par>
                                <p:cTn id="30" presetID="10" presetClass="exit" presetSubtype="0" fill="hold" grpId="1" nodeType="afterEffect">
                                  <p:stCondLst>
                                    <p:cond delay="0"/>
                                  </p:stCondLst>
                                  <p:childTnLst>
                                    <p:animEffect transition="out" filter="fade">
                                      <p:cBhvr>
                                        <p:cTn id="31" dur="2000"/>
                                        <p:tgtEl>
                                          <p:spTgt spid="52237"/>
                                        </p:tgtEl>
                                      </p:cBhvr>
                                    </p:animEffect>
                                    <p:set>
                                      <p:cBhvr>
                                        <p:cTn id="32" dur="1" fill="hold">
                                          <p:stCondLst>
                                            <p:cond delay="1999"/>
                                          </p:stCondLst>
                                        </p:cTn>
                                        <p:tgtEl>
                                          <p:spTgt spid="52237"/>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52227"/>
                                        </p:tgtEl>
                                        <p:attrNameLst>
                                          <p:attrName>style.visibility</p:attrName>
                                        </p:attrNameLst>
                                      </p:cBhvr>
                                      <p:to>
                                        <p:strVal val="visible"/>
                                      </p:to>
                                    </p:set>
                                    <p:animEffect transition="in" filter="fade">
                                      <p:cBhvr>
                                        <p:cTn id="35" dur="2000"/>
                                        <p:tgtEl>
                                          <p:spTgt spid="52227"/>
                                        </p:tgtEl>
                                      </p:cBhvr>
                                    </p:animEffect>
                                  </p:childTnLst>
                                </p:cTn>
                              </p:par>
                            </p:childTnLst>
                          </p:cTn>
                        </p:par>
                        <p:par>
                          <p:cTn id="36" fill="hold">
                            <p:stCondLst>
                              <p:cond delay="7000"/>
                            </p:stCondLst>
                            <p:childTnLst>
                              <p:par>
                                <p:cTn id="37" presetID="22" presetClass="entr" presetSubtype="1" fill="hold" grpId="0" nodeType="afterEffect">
                                  <p:stCondLst>
                                    <p:cond delay="0"/>
                                  </p:stCondLst>
                                  <p:childTnLst>
                                    <p:set>
                                      <p:cBhvr>
                                        <p:cTn id="38" dur="1" fill="hold">
                                          <p:stCondLst>
                                            <p:cond delay="0"/>
                                          </p:stCondLst>
                                        </p:cTn>
                                        <p:tgtEl>
                                          <p:spTgt spid="52228"/>
                                        </p:tgtEl>
                                        <p:attrNameLst>
                                          <p:attrName>style.visibility</p:attrName>
                                        </p:attrNameLst>
                                      </p:cBhvr>
                                      <p:to>
                                        <p:strVal val="visible"/>
                                      </p:to>
                                    </p:set>
                                    <p:animEffect transition="in" filter="wipe(up)">
                                      <p:cBhvr>
                                        <p:cTn id="39" dur="1000"/>
                                        <p:tgtEl>
                                          <p:spTgt spid="52228"/>
                                        </p:tgtEl>
                                      </p:cBhvr>
                                    </p:animEffect>
                                  </p:childTnLst>
                                </p:cTn>
                              </p:par>
                            </p:childTnLst>
                          </p:cTn>
                        </p:par>
                        <p:par>
                          <p:cTn id="40" fill="hold">
                            <p:stCondLst>
                              <p:cond delay="8000"/>
                            </p:stCondLst>
                            <p:childTnLst>
                              <p:par>
                                <p:cTn id="41" presetID="2" presetClass="entr" presetSubtype="1" fill="hold" grpId="0" nodeType="afterEffect">
                                  <p:stCondLst>
                                    <p:cond delay="0"/>
                                  </p:stCondLst>
                                  <p:childTnLst>
                                    <p:set>
                                      <p:cBhvr>
                                        <p:cTn id="42" dur="1" fill="hold">
                                          <p:stCondLst>
                                            <p:cond delay="0"/>
                                          </p:stCondLst>
                                        </p:cTn>
                                        <p:tgtEl>
                                          <p:spTgt spid="52229"/>
                                        </p:tgtEl>
                                        <p:attrNameLst>
                                          <p:attrName>style.visibility</p:attrName>
                                        </p:attrNameLst>
                                      </p:cBhvr>
                                      <p:to>
                                        <p:strVal val="visible"/>
                                      </p:to>
                                    </p:set>
                                    <p:anim calcmode="lin" valueType="num">
                                      <p:cBhvr additive="base">
                                        <p:cTn id="43" dur="500" fill="hold"/>
                                        <p:tgtEl>
                                          <p:spTgt spid="52229"/>
                                        </p:tgtEl>
                                        <p:attrNameLst>
                                          <p:attrName>ppt_x</p:attrName>
                                        </p:attrNameLst>
                                      </p:cBhvr>
                                      <p:tavLst>
                                        <p:tav tm="0">
                                          <p:val>
                                            <p:strVal val="#ppt_x"/>
                                          </p:val>
                                        </p:tav>
                                        <p:tav tm="100000">
                                          <p:val>
                                            <p:strVal val="#ppt_x"/>
                                          </p:val>
                                        </p:tav>
                                      </p:tavLst>
                                    </p:anim>
                                    <p:anim calcmode="lin" valueType="num">
                                      <p:cBhvr additive="base">
                                        <p:cTn id="44" dur="500" fill="hold"/>
                                        <p:tgtEl>
                                          <p:spTgt spid="52229"/>
                                        </p:tgtEl>
                                        <p:attrNameLst>
                                          <p:attrName>ppt_y</p:attrName>
                                        </p:attrNameLst>
                                      </p:cBhvr>
                                      <p:tavLst>
                                        <p:tav tm="0">
                                          <p:val>
                                            <p:strVal val="0-#ppt_h/2"/>
                                          </p:val>
                                        </p:tav>
                                        <p:tav tm="100000">
                                          <p:val>
                                            <p:strVal val="#ppt_y"/>
                                          </p:val>
                                        </p:tav>
                                      </p:tavLst>
                                    </p:anim>
                                  </p:childTnLst>
                                </p:cTn>
                              </p:par>
                              <p:par>
                                <p:cTn id="45" presetID="10" presetClass="entr" presetSubtype="0" fill="hold" grpId="0" nodeType="withEffect">
                                  <p:stCondLst>
                                    <p:cond delay="0"/>
                                  </p:stCondLst>
                                  <p:childTnLst>
                                    <p:set>
                                      <p:cBhvr>
                                        <p:cTn id="46" dur="1" fill="hold">
                                          <p:stCondLst>
                                            <p:cond delay="0"/>
                                          </p:stCondLst>
                                        </p:cTn>
                                        <p:tgtEl>
                                          <p:spTgt spid="52236"/>
                                        </p:tgtEl>
                                        <p:attrNameLst>
                                          <p:attrName>style.visibility</p:attrName>
                                        </p:attrNameLst>
                                      </p:cBhvr>
                                      <p:to>
                                        <p:strVal val="visible"/>
                                      </p:to>
                                    </p:set>
                                    <p:animEffect transition="in" filter="fade">
                                      <p:cBhvr>
                                        <p:cTn id="47" dur="2000"/>
                                        <p:tgtEl>
                                          <p:spTgt spid="52236"/>
                                        </p:tgtEl>
                                      </p:cBhvr>
                                    </p:animEffect>
                                  </p:childTnLst>
                                </p:cTn>
                              </p:par>
                            </p:childTnLst>
                          </p:cTn>
                        </p:par>
                        <p:par>
                          <p:cTn id="48" fill="hold">
                            <p:stCondLst>
                              <p:cond delay="10000"/>
                            </p:stCondLst>
                            <p:childTnLst>
                              <p:par>
                                <p:cTn id="49" presetID="22" presetClass="entr" presetSubtype="1" fill="hold" grpId="0" nodeType="afterEffect">
                                  <p:stCondLst>
                                    <p:cond delay="0"/>
                                  </p:stCondLst>
                                  <p:childTnLst>
                                    <p:set>
                                      <p:cBhvr>
                                        <p:cTn id="50" dur="1" fill="hold">
                                          <p:stCondLst>
                                            <p:cond delay="0"/>
                                          </p:stCondLst>
                                        </p:cTn>
                                        <p:tgtEl>
                                          <p:spTgt spid="52230"/>
                                        </p:tgtEl>
                                        <p:attrNameLst>
                                          <p:attrName>style.visibility</p:attrName>
                                        </p:attrNameLst>
                                      </p:cBhvr>
                                      <p:to>
                                        <p:strVal val="visible"/>
                                      </p:to>
                                    </p:set>
                                    <p:animEffect transition="in" filter="wipe(up)">
                                      <p:cBhvr>
                                        <p:cTn id="51" dur="1000"/>
                                        <p:tgtEl>
                                          <p:spTgt spid="52230"/>
                                        </p:tgtEl>
                                      </p:cBhvr>
                                    </p:animEffect>
                                  </p:childTnLst>
                                </p:cTn>
                              </p:par>
                            </p:childTnLst>
                          </p:cTn>
                        </p:par>
                        <p:par>
                          <p:cTn id="52" fill="hold">
                            <p:stCondLst>
                              <p:cond delay="11000"/>
                            </p:stCondLst>
                            <p:childTnLst>
                              <p:par>
                                <p:cTn id="53" presetID="2" presetClass="entr" presetSubtype="1" fill="hold" grpId="0" nodeType="afterEffect">
                                  <p:stCondLst>
                                    <p:cond delay="0"/>
                                  </p:stCondLst>
                                  <p:childTnLst>
                                    <p:set>
                                      <p:cBhvr>
                                        <p:cTn id="54" dur="1" fill="hold">
                                          <p:stCondLst>
                                            <p:cond delay="0"/>
                                          </p:stCondLst>
                                        </p:cTn>
                                        <p:tgtEl>
                                          <p:spTgt spid="52231"/>
                                        </p:tgtEl>
                                        <p:attrNameLst>
                                          <p:attrName>style.visibility</p:attrName>
                                        </p:attrNameLst>
                                      </p:cBhvr>
                                      <p:to>
                                        <p:strVal val="visible"/>
                                      </p:to>
                                    </p:set>
                                    <p:anim calcmode="lin" valueType="num">
                                      <p:cBhvr additive="base">
                                        <p:cTn id="55" dur="500" fill="hold"/>
                                        <p:tgtEl>
                                          <p:spTgt spid="52231"/>
                                        </p:tgtEl>
                                        <p:attrNameLst>
                                          <p:attrName>ppt_x</p:attrName>
                                        </p:attrNameLst>
                                      </p:cBhvr>
                                      <p:tavLst>
                                        <p:tav tm="0">
                                          <p:val>
                                            <p:strVal val="#ppt_x"/>
                                          </p:val>
                                        </p:tav>
                                        <p:tav tm="100000">
                                          <p:val>
                                            <p:strVal val="#ppt_x"/>
                                          </p:val>
                                        </p:tav>
                                      </p:tavLst>
                                    </p:anim>
                                    <p:anim calcmode="lin" valueType="num">
                                      <p:cBhvr additive="base">
                                        <p:cTn id="56" dur="500" fill="hold"/>
                                        <p:tgtEl>
                                          <p:spTgt spid="52231"/>
                                        </p:tgtEl>
                                        <p:attrNameLst>
                                          <p:attrName>ppt_y</p:attrName>
                                        </p:attrNameLst>
                                      </p:cBhvr>
                                      <p:tavLst>
                                        <p:tav tm="0">
                                          <p:val>
                                            <p:strVal val="0-#ppt_h/2"/>
                                          </p:val>
                                        </p:tav>
                                        <p:tav tm="100000">
                                          <p:val>
                                            <p:strVal val="#ppt_y"/>
                                          </p:val>
                                        </p:tav>
                                      </p:tavLst>
                                    </p:anim>
                                  </p:childTnLst>
                                </p:cTn>
                              </p:par>
                            </p:childTnLst>
                          </p:cTn>
                        </p:par>
                        <p:par>
                          <p:cTn id="57" fill="hold">
                            <p:stCondLst>
                              <p:cond delay="11500"/>
                            </p:stCondLst>
                            <p:childTnLst>
                              <p:par>
                                <p:cTn id="58" presetID="10" presetClass="entr" presetSubtype="0" fill="hold" grpId="0" nodeType="afterEffect">
                                  <p:stCondLst>
                                    <p:cond delay="0"/>
                                  </p:stCondLst>
                                  <p:childTnLst>
                                    <p:set>
                                      <p:cBhvr>
                                        <p:cTn id="59" dur="1" fill="hold">
                                          <p:stCondLst>
                                            <p:cond delay="0"/>
                                          </p:stCondLst>
                                        </p:cTn>
                                        <p:tgtEl>
                                          <p:spTgt spid="52235">
                                            <p:txEl>
                                              <p:pRg st="0" end="0"/>
                                            </p:txEl>
                                          </p:spTgt>
                                        </p:tgtEl>
                                        <p:attrNameLst>
                                          <p:attrName>style.visibility</p:attrName>
                                        </p:attrNameLst>
                                      </p:cBhvr>
                                      <p:to>
                                        <p:strVal val="visible"/>
                                      </p:to>
                                    </p:set>
                                    <p:animEffect transition="in" filter="fade">
                                      <p:cBhvr>
                                        <p:cTn id="60" dur="2000"/>
                                        <p:tgtEl>
                                          <p:spTgt spid="52235">
                                            <p:txEl>
                                              <p:pRg st="0" end="0"/>
                                            </p:txEl>
                                          </p:spTgt>
                                        </p:tgtEl>
                                      </p:cBhvr>
                                    </p:animEffect>
                                  </p:childTnLst>
                                </p:cTn>
                              </p:par>
                            </p:childTnLst>
                          </p:cTn>
                        </p:par>
                        <p:par>
                          <p:cTn id="61" fill="hold">
                            <p:stCondLst>
                              <p:cond delay="13500"/>
                            </p:stCondLst>
                            <p:childTnLst>
                              <p:par>
                                <p:cTn id="62" presetID="10" presetClass="entr" presetSubtype="0" fill="hold" grpId="0" nodeType="afterEffect">
                                  <p:stCondLst>
                                    <p:cond delay="0"/>
                                  </p:stCondLst>
                                  <p:childTnLst>
                                    <p:set>
                                      <p:cBhvr>
                                        <p:cTn id="63" dur="1" fill="hold">
                                          <p:stCondLst>
                                            <p:cond delay="0"/>
                                          </p:stCondLst>
                                        </p:cTn>
                                        <p:tgtEl>
                                          <p:spTgt spid="52235">
                                            <p:txEl>
                                              <p:pRg st="1" end="1"/>
                                            </p:txEl>
                                          </p:spTgt>
                                        </p:tgtEl>
                                        <p:attrNameLst>
                                          <p:attrName>style.visibility</p:attrName>
                                        </p:attrNameLst>
                                      </p:cBhvr>
                                      <p:to>
                                        <p:strVal val="visible"/>
                                      </p:to>
                                    </p:set>
                                    <p:animEffect transition="in" filter="fade">
                                      <p:cBhvr>
                                        <p:cTn id="64" dur="2000"/>
                                        <p:tgtEl>
                                          <p:spTgt spid="52235">
                                            <p:txEl>
                                              <p:pRg st="1" end="1"/>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2235">
                                            <p:txEl>
                                              <p:pRg st="2" end="2"/>
                                            </p:txEl>
                                          </p:spTgt>
                                        </p:tgtEl>
                                        <p:attrNameLst>
                                          <p:attrName>style.visibility</p:attrName>
                                        </p:attrNameLst>
                                      </p:cBhvr>
                                      <p:to>
                                        <p:strVal val="visible"/>
                                      </p:to>
                                    </p:set>
                                    <p:animEffect transition="in" filter="fade">
                                      <p:cBhvr>
                                        <p:cTn id="67" dur="2000"/>
                                        <p:tgtEl>
                                          <p:spTgt spid="52235">
                                            <p:txEl>
                                              <p:pRg st="2" end="2"/>
                                            </p:txEl>
                                          </p:spTgt>
                                        </p:tgtEl>
                                      </p:cBhvr>
                                    </p:animEffect>
                                  </p:childTnLst>
                                </p:cTn>
                              </p:par>
                            </p:childTnLst>
                          </p:cTn>
                        </p:par>
                        <p:par>
                          <p:cTn id="68" fill="hold">
                            <p:stCondLst>
                              <p:cond delay="15500"/>
                            </p:stCondLst>
                            <p:childTnLst>
                              <p:par>
                                <p:cTn id="69" presetID="10" presetClass="entr" presetSubtype="0" fill="hold" grpId="0" nodeType="afterEffect">
                                  <p:stCondLst>
                                    <p:cond delay="0"/>
                                  </p:stCondLst>
                                  <p:childTnLst>
                                    <p:set>
                                      <p:cBhvr>
                                        <p:cTn id="70" dur="1" fill="hold">
                                          <p:stCondLst>
                                            <p:cond delay="0"/>
                                          </p:stCondLst>
                                        </p:cTn>
                                        <p:tgtEl>
                                          <p:spTgt spid="52235">
                                            <p:txEl>
                                              <p:pRg st="3" end="3"/>
                                            </p:txEl>
                                          </p:spTgt>
                                        </p:tgtEl>
                                        <p:attrNameLst>
                                          <p:attrName>style.visibility</p:attrName>
                                        </p:attrNameLst>
                                      </p:cBhvr>
                                      <p:to>
                                        <p:strVal val="visible"/>
                                      </p:to>
                                    </p:set>
                                    <p:animEffect transition="in" filter="fade">
                                      <p:cBhvr>
                                        <p:cTn id="71" dur="2000"/>
                                        <p:tgtEl>
                                          <p:spTgt spid="52235">
                                            <p:txEl>
                                              <p:pRg st="3" end="3"/>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2235">
                                            <p:txEl>
                                              <p:pRg st="4" end="4"/>
                                            </p:txEl>
                                          </p:spTgt>
                                        </p:tgtEl>
                                        <p:attrNameLst>
                                          <p:attrName>style.visibility</p:attrName>
                                        </p:attrNameLst>
                                      </p:cBhvr>
                                      <p:to>
                                        <p:strVal val="visible"/>
                                      </p:to>
                                    </p:set>
                                    <p:animEffect transition="in" filter="fade">
                                      <p:cBhvr>
                                        <p:cTn id="74" dur="2000"/>
                                        <p:tgtEl>
                                          <p:spTgt spid="52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6" grpId="0" animBg="1"/>
      <p:bldP spid="52227" grpId="0"/>
      <p:bldP spid="52228" grpId="0" animBg="1"/>
      <p:bldP spid="52229" grpId="0"/>
      <p:bldP spid="52230" grpId="0" animBg="1"/>
      <p:bldP spid="52231" grpId="0"/>
      <p:bldP spid="52232" grpId="0"/>
      <p:bldP spid="52233" grpId="0" animBg="1"/>
      <p:bldP spid="52234" grpId="0" animBg="1"/>
      <p:bldP spid="52235" grpId="0" build="p" advAuto="4000"/>
      <p:bldP spid="52237" grpId="0"/>
      <p:bldP spid="52237" grpId="1"/>
      <p:bldP spid="52238" grpId="0"/>
      <p:bldP spid="5223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b="1">
                <a:solidFill>
                  <a:srgbClr val="FFFF66"/>
                </a:solidFill>
              </a:rPr>
              <a:t>The Eternal Plan</a:t>
            </a:r>
          </a:p>
        </p:txBody>
      </p:sp>
      <p:sp>
        <p:nvSpPr>
          <p:cNvPr id="18435" name="Rectangle 3"/>
          <p:cNvSpPr>
            <a:spLocks noGrp="1" noChangeArrowheads="1"/>
          </p:cNvSpPr>
          <p:nvPr>
            <p:ph type="body" idx="1"/>
          </p:nvPr>
        </p:nvSpPr>
        <p:spPr>
          <a:xfrm>
            <a:off x="2209800" y="1352551"/>
            <a:ext cx="7823200" cy="4773613"/>
          </a:xfrm>
          <a:solidFill>
            <a:srgbClr val="C0C0C0"/>
          </a:solidFill>
          <a:ln>
            <a:solidFill>
              <a:schemeClr val="bg1"/>
            </a:solidFill>
          </a:ln>
        </p:spPr>
        <p:txBody>
          <a:bodyPr/>
          <a:lstStyle/>
          <a:p>
            <a:pPr marL="1588" indent="-1588" algn="ctr" eaLnBrk="1" hangingPunct="1">
              <a:lnSpc>
                <a:spcPct val="90000"/>
              </a:lnSpc>
              <a:buNone/>
            </a:pPr>
            <a:r>
              <a:rPr lang="en-US" sz="2800" i="1">
                <a:solidFill>
                  <a:schemeClr val="tx1"/>
                </a:solidFill>
              </a:rPr>
              <a:t>Blessed be the God and Father of our Lord Jesus Christ, who has blessed us with every spiritual blessing in the heavenly places in Christ, just as He chose us in Him </a:t>
            </a:r>
          </a:p>
          <a:p>
            <a:pPr marL="1588" indent="-1588" algn="ctr" eaLnBrk="1" hangingPunct="1">
              <a:lnSpc>
                <a:spcPct val="90000"/>
              </a:lnSpc>
              <a:buNone/>
            </a:pPr>
            <a:r>
              <a:rPr lang="en-US" sz="2800" b="1" i="1">
                <a:solidFill>
                  <a:schemeClr val="tx1"/>
                </a:solidFill>
              </a:rPr>
              <a:t>before the foundation of the world, </a:t>
            </a:r>
          </a:p>
          <a:p>
            <a:pPr marL="1588" indent="-1588" algn="ctr" eaLnBrk="1" hangingPunct="1">
              <a:lnSpc>
                <a:spcPct val="90000"/>
              </a:lnSpc>
              <a:buNone/>
            </a:pPr>
            <a:r>
              <a:rPr lang="en-US" sz="2800" i="1">
                <a:solidFill>
                  <a:schemeClr val="tx1"/>
                </a:solidFill>
              </a:rPr>
              <a:t>that we would be holy and blameless before Him. In love He predestined us to adoption as sons through Jesus Christ to Himself, according to the kind intention of His will, to the praise of the glory of His grace, which He freely bestowed on us in the Beloved.</a:t>
            </a:r>
            <a:r>
              <a:rPr lang="en-US" sz="2800">
                <a:solidFill>
                  <a:schemeClr val="tx1"/>
                </a:solidFill>
              </a:rPr>
              <a:t> </a:t>
            </a:r>
            <a:r>
              <a:rPr lang="en-US" sz="2400">
                <a:solidFill>
                  <a:schemeClr val="tx1"/>
                </a:solidFill>
              </a:rPr>
              <a:t>(Ephesians 1:3-6)</a:t>
            </a:r>
          </a:p>
        </p:txBody>
      </p:sp>
      <p:sp>
        <p:nvSpPr>
          <p:cNvPr id="18436" name="Line 4"/>
          <p:cNvSpPr>
            <a:spLocks noChangeShapeType="1"/>
          </p:cNvSpPr>
          <p:nvPr/>
        </p:nvSpPr>
        <p:spPr bwMode="auto">
          <a:xfrm>
            <a:off x="3211514" y="3443288"/>
            <a:ext cx="5697537" cy="0"/>
          </a:xfrm>
          <a:prstGeom prst="line">
            <a:avLst/>
          </a:prstGeom>
          <a:noFill/>
          <a:ln w="57150">
            <a:solidFill>
              <a:srgbClr val="CC0000"/>
            </a:solidFill>
            <a:round/>
            <a:headEnd/>
            <a:tailEnd/>
          </a:ln>
        </p:spPr>
        <p:txBody>
          <a:bodyPr wrap="none" anchor="ctr"/>
          <a:lstStyle/>
          <a:p>
            <a:endParaRPr lang="en-US"/>
          </a:p>
        </p:txBody>
      </p:sp>
      <p:sp>
        <p:nvSpPr>
          <p:cNvPr id="69637" name="Rectangle 5"/>
          <p:cNvSpPr>
            <a:spLocks noChangeArrowheads="1"/>
          </p:cNvSpPr>
          <p:nvPr/>
        </p:nvSpPr>
        <p:spPr bwMode="auto">
          <a:xfrm>
            <a:off x="1716088" y="2947989"/>
            <a:ext cx="8951912" cy="530225"/>
          </a:xfrm>
          <a:prstGeom prst="rect">
            <a:avLst/>
          </a:prstGeom>
          <a:solidFill>
            <a:srgbClr val="0066FF"/>
          </a:solidFill>
          <a:ln w="9525" algn="ctr">
            <a:noFill/>
            <a:miter lim="800000"/>
            <a:headEnd/>
            <a:tailEnd/>
          </a:ln>
        </p:spPr>
        <p:txBody>
          <a:bodyPr wrap="none" anchor="ctr"/>
          <a:lstStyle/>
          <a:p>
            <a:r>
              <a:rPr lang="en-US" b="1" i="1">
                <a:solidFill>
                  <a:schemeClr val="bg1"/>
                </a:solidFill>
              </a:rPr>
              <a:t>before the foundation of the world,</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9637"/>
                                        </p:tgtEl>
                                        <p:attrNameLst>
                                          <p:attrName>style.visibility</p:attrName>
                                        </p:attrNameLst>
                                      </p:cBhvr>
                                      <p:to>
                                        <p:strVal val="visible"/>
                                      </p:to>
                                    </p:set>
                                    <p:anim calcmode="lin" valueType="num">
                                      <p:cBhvr>
                                        <p:cTn id="7" dur="500" fill="hold"/>
                                        <p:tgtEl>
                                          <p:spTgt spid="69637"/>
                                        </p:tgtEl>
                                        <p:attrNameLst>
                                          <p:attrName>ppt_w</p:attrName>
                                        </p:attrNameLst>
                                      </p:cBhvr>
                                      <p:tavLst>
                                        <p:tav tm="0">
                                          <p:val>
                                            <p:fltVal val="0"/>
                                          </p:val>
                                        </p:tav>
                                        <p:tav tm="100000">
                                          <p:val>
                                            <p:strVal val="#ppt_w"/>
                                          </p:val>
                                        </p:tav>
                                      </p:tavLst>
                                    </p:anim>
                                    <p:anim calcmode="lin" valueType="num">
                                      <p:cBhvr>
                                        <p:cTn id="8" dur="500" fill="hold"/>
                                        <p:tgtEl>
                                          <p:spTgt spid="6963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badi MT Condensed Extra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A50021"/>
        </a:solidFill>
        <a:ln w="9525" cap="flat" cmpd="sng" algn="ctr">
          <a:noFill/>
          <a:prstDash val="solid"/>
          <a:round/>
          <a:headEnd type="none" w="med" len="med"/>
          <a:tailEnd type="none" w="med" len="med"/>
        </a:ln>
        <a:effectLst/>
        <a:scene3d>
          <a:camera prst="legacyPerspectiveTopRight"/>
          <a:lightRig rig="legacyFlat3" dir="b"/>
        </a:scene3d>
        <a:sp3d extrusionH="887400" prstMaterial="legacyMatte">
          <a:bevelT w="13500" h="13500" prst="angle"/>
          <a:bevelB w="13500" h="13500" prst="angle"/>
          <a:extrusionClr>
            <a:srgbClr val="A50021"/>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13737</TotalTime>
  <Words>2576</Words>
  <Application>Microsoft Office PowerPoint</Application>
  <PresentationFormat>Widescreen</PresentationFormat>
  <Paragraphs>234</Paragraphs>
  <Slides>29</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Abadi MT Condensed Extra Bold</vt:lpstr>
      <vt:lpstr>Algerian</vt:lpstr>
      <vt:lpstr>Arial</vt:lpstr>
      <vt:lpstr>Arial Black</vt:lpstr>
      <vt:lpstr>Cezanne</vt:lpstr>
      <vt:lpstr>Impact</vt:lpstr>
      <vt:lpstr>Poor Richard</vt:lpstr>
      <vt:lpstr>Tahoma</vt:lpstr>
      <vt:lpstr>Verdana</vt:lpstr>
      <vt:lpstr>Default Design</vt:lpstr>
      <vt:lpstr>PowerPoint Presentation</vt:lpstr>
      <vt:lpstr>The  Incredible Book</vt:lpstr>
      <vt:lpstr>PowerPoint Presentation</vt:lpstr>
      <vt:lpstr>An Urgent and Important Command</vt:lpstr>
      <vt:lpstr>The Gospel</vt:lpstr>
      <vt:lpstr>The Gospel</vt:lpstr>
      <vt:lpstr>The ONE Gospel</vt:lpstr>
      <vt:lpstr>Galatians 3:24</vt:lpstr>
      <vt:lpstr>The Eternal Plan</vt:lpstr>
      <vt:lpstr>Which GOD?</vt:lpstr>
      <vt:lpstr>PowerPoint Presentation</vt:lpstr>
      <vt:lpstr>PowerPoint Presentation</vt:lpstr>
      <vt:lpstr>PowerPoint Presentation</vt:lpstr>
      <vt:lpstr>Set Apart</vt:lpstr>
      <vt:lpstr>PowerPoint Presentation</vt:lpstr>
      <vt:lpstr>PowerPoint Presentation</vt:lpstr>
      <vt:lpstr>PowerPoint Presentation</vt:lpstr>
      <vt:lpstr>PowerPoint Presentation</vt:lpstr>
      <vt:lpstr>Romans 3:23  ...for all have sinned and fall short of the glory of God</vt:lpstr>
      <vt:lpstr>The CONSEQUENCES of SIN</vt:lpstr>
      <vt:lpstr>Romans 3:23  ...for all have sinned and fall short of the glory of God</vt:lpstr>
      <vt:lpstr>The Price</vt:lpstr>
      <vt:lpstr>A Just God</vt:lpstr>
      <vt:lpstr>A Just God</vt:lpstr>
      <vt:lpstr>A Just God</vt:lpstr>
      <vt:lpstr>The Price is Right</vt:lpstr>
      <vt:lpstr>Here Is The Good News!</vt:lpstr>
      <vt:lpstr>PowerPoint Presentation</vt:lpstr>
      <vt:lpstr>PowerPoint Presentation</vt:lpstr>
    </vt:vector>
  </TitlesOfParts>
  <Company>Adtec Systems &amp;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Scheme of Redemption</dc:title>
  <dc:creator>Kenneth Craig</dc:creator>
  <cp:lastModifiedBy>Bill McIlvain</cp:lastModifiedBy>
  <cp:revision>236</cp:revision>
  <dcterms:created xsi:type="dcterms:W3CDTF">2002-08-24T00:22:10Z</dcterms:created>
  <dcterms:modified xsi:type="dcterms:W3CDTF">2022-07-02T20:45:37Z</dcterms:modified>
</cp:coreProperties>
</file>