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654" r:id="rId2"/>
    <p:sldId id="325" r:id="rId3"/>
    <p:sldId id="677" r:id="rId4"/>
    <p:sldId id="296" r:id="rId5"/>
    <p:sldId id="567" r:id="rId6"/>
    <p:sldId id="568" r:id="rId7"/>
    <p:sldId id="539" r:id="rId8"/>
    <p:sldId id="540" r:id="rId9"/>
    <p:sldId id="534" r:id="rId10"/>
    <p:sldId id="334" r:id="rId11"/>
    <p:sldId id="335" r:id="rId12"/>
    <p:sldId id="374" r:id="rId13"/>
    <p:sldId id="337" r:id="rId14"/>
    <p:sldId id="338" r:id="rId15"/>
    <p:sldId id="339" r:id="rId16"/>
    <p:sldId id="372" r:id="rId17"/>
    <p:sldId id="342" r:id="rId18"/>
    <p:sldId id="341" r:id="rId19"/>
    <p:sldId id="543" r:id="rId20"/>
    <p:sldId id="347" r:id="rId21"/>
    <p:sldId id="355" r:id="rId22"/>
    <p:sldId id="356" r:id="rId23"/>
    <p:sldId id="628" r:id="rId24"/>
  </p:sldIdLst>
  <p:sldSz cx="12192000" cy="6858000"/>
  <p:notesSz cx="6858000" cy="11887200"/>
  <p:defaultTextStyle>
    <a:defPPr>
      <a:defRPr lang="en-US"/>
    </a:defPPr>
    <a:lvl1pPr algn="ctr" rtl="0" fontAlgn="base">
      <a:spcBef>
        <a:spcPct val="0"/>
      </a:spcBef>
      <a:spcAft>
        <a:spcPct val="0"/>
      </a:spcAft>
      <a:defRPr sz="3200" kern="1200">
        <a:solidFill>
          <a:schemeClr val="tx1"/>
        </a:solidFill>
        <a:latin typeface="Arial" charset="0"/>
        <a:ea typeface="+mn-ea"/>
        <a:cs typeface="+mn-cs"/>
      </a:defRPr>
    </a:lvl1pPr>
    <a:lvl2pPr marL="457200" algn="ctr" rtl="0" fontAlgn="base">
      <a:spcBef>
        <a:spcPct val="0"/>
      </a:spcBef>
      <a:spcAft>
        <a:spcPct val="0"/>
      </a:spcAft>
      <a:defRPr sz="3200" kern="1200">
        <a:solidFill>
          <a:schemeClr val="tx1"/>
        </a:solidFill>
        <a:latin typeface="Arial" charset="0"/>
        <a:ea typeface="+mn-ea"/>
        <a:cs typeface="+mn-cs"/>
      </a:defRPr>
    </a:lvl2pPr>
    <a:lvl3pPr marL="914400" algn="ctr" rtl="0" fontAlgn="base">
      <a:spcBef>
        <a:spcPct val="0"/>
      </a:spcBef>
      <a:spcAft>
        <a:spcPct val="0"/>
      </a:spcAft>
      <a:defRPr sz="3200" kern="1200">
        <a:solidFill>
          <a:schemeClr val="tx1"/>
        </a:solidFill>
        <a:latin typeface="Arial" charset="0"/>
        <a:ea typeface="+mn-ea"/>
        <a:cs typeface="+mn-cs"/>
      </a:defRPr>
    </a:lvl3pPr>
    <a:lvl4pPr marL="1371600" algn="ctr" rtl="0" fontAlgn="base">
      <a:spcBef>
        <a:spcPct val="0"/>
      </a:spcBef>
      <a:spcAft>
        <a:spcPct val="0"/>
      </a:spcAft>
      <a:defRPr sz="3200" kern="1200">
        <a:solidFill>
          <a:schemeClr val="tx1"/>
        </a:solidFill>
        <a:latin typeface="Arial" charset="0"/>
        <a:ea typeface="+mn-ea"/>
        <a:cs typeface="+mn-cs"/>
      </a:defRPr>
    </a:lvl4pPr>
    <a:lvl5pPr marL="1828800" algn="ctr"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74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B2B2B2"/>
    <a:srgbClr val="0033CC"/>
    <a:srgbClr val="0066FF"/>
    <a:srgbClr val="FFFF66"/>
    <a:srgbClr val="FF0000"/>
    <a:srgbClr val="00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1" autoAdjust="0"/>
    <p:restoredTop sz="83881" autoAdjust="0"/>
  </p:normalViewPr>
  <p:slideViewPr>
    <p:cSldViewPr snapToGrid="0">
      <p:cViewPr varScale="1">
        <p:scale>
          <a:sx n="84" d="100"/>
          <a:sy n="84" d="100"/>
        </p:scale>
        <p:origin x="102" y="27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2172" y="1224"/>
      </p:cViewPr>
      <p:guideLst>
        <p:guide orient="horz" pos="374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595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3971" name="Rectangle 3"/>
          <p:cNvSpPr>
            <a:spLocks noGrp="1" noChangeArrowheads="1"/>
          </p:cNvSpPr>
          <p:nvPr>
            <p:ph type="dt" sz="quarter" idx="1"/>
          </p:nvPr>
        </p:nvSpPr>
        <p:spPr bwMode="auto">
          <a:xfrm>
            <a:off x="3884613" y="0"/>
            <a:ext cx="2971800" cy="595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3972" name="Rectangle 4"/>
          <p:cNvSpPr>
            <a:spLocks noGrp="1" noChangeArrowheads="1"/>
          </p:cNvSpPr>
          <p:nvPr>
            <p:ph type="ftr" sz="quarter" idx="2"/>
          </p:nvPr>
        </p:nvSpPr>
        <p:spPr bwMode="auto">
          <a:xfrm>
            <a:off x="0" y="11290300"/>
            <a:ext cx="2971800" cy="595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3973" name="Rectangle 5"/>
          <p:cNvSpPr>
            <a:spLocks noGrp="1" noChangeArrowheads="1"/>
          </p:cNvSpPr>
          <p:nvPr>
            <p:ph type="sldNum" sz="quarter" idx="3"/>
          </p:nvPr>
        </p:nvSpPr>
        <p:spPr bwMode="auto">
          <a:xfrm>
            <a:off x="3884613" y="11290300"/>
            <a:ext cx="2971800" cy="595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92A3B02-809D-4B3B-A8ED-7114BBC0516F}" type="slidenum">
              <a:rPr lang="en-US"/>
              <a:pPr>
                <a:defRPr/>
              </a:pPr>
              <a:t>‹#›</a:t>
            </a:fld>
            <a:endParaRPr lang="en-US"/>
          </a:p>
        </p:txBody>
      </p:sp>
    </p:spTree>
    <p:extLst>
      <p:ext uri="{BB962C8B-B14F-4D97-AF65-F5344CB8AC3E}">
        <p14:creationId xmlns:p14="http://schemas.microsoft.com/office/powerpoint/2010/main" val="4182227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595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9091" name="Rectangle 3"/>
          <p:cNvSpPr>
            <a:spLocks noGrp="1" noChangeArrowheads="1"/>
          </p:cNvSpPr>
          <p:nvPr>
            <p:ph type="dt" idx="1"/>
          </p:nvPr>
        </p:nvSpPr>
        <p:spPr bwMode="auto">
          <a:xfrm>
            <a:off x="3884613" y="0"/>
            <a:ext cx="2971800" cy="595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64868" name="Rectangle 4"/>
          <p:cNvSpPr>
            <a:spLocks noGrp="1" noRot="1" noChangeAspect="1" noChangeArrowheads="1" noTextEdit="1"/>
          </p:cNvSpPr>
          <p:nvPr>
            <p:ph type="sldImg" idx="2"/>
          </p:nvPr>
        </p:nvSpPr>
        <p:spPr bwMode="auto">
          <a:xfrm>
            <a:off x="-533400" y="890588"/>
            <a:ext cx="7924800" cy="4457700"/>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685800" y="5646738"/>
            <a:ext cx="5486400" cy="5349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0" y="11290300"/>
            <a:ext cx="2971800" cy="595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9095" name="Rectangle 7"/>
          <p:cNvSpPr>
            <a:spLocks noGrp="1" noChangeArrowheads="1"/>
          </p:cNvSpPr>
          <p:nvPr>
            <p:ph type="sldNum" sz="quarter" idx="5"/>
          </p:nvPr>
        </p:nvSpPr>
        <p:spPr bwMode="auto">
          <a:xfrm>
            <a:off x="3884613" y="11290300"/>
            <a:ext cx="2971800" cy="595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6428DD8-94CE-44DE-B5CE-AD143DDAD4ED}" type="slidenum">
              <a:rPr lang="en-US"/>
              <a:pPr>
                <a:defRPr/>
              </a:pPr>
              <a:t>‹#›</a:t>
            </a:fld>
            <a:endParaRPr lang="en-US"/>
          </a:p>
        </p:txBody>
      </p:sp>
    </p:spTree>
    <p:extLst>
      <p:ext uri="{BB962C8B-B14F-4D97-AF65-F5344CB8AC3E}">
        <p14:creationId xmlns:p14="http://schemas.microsoft.com/office/powerpoint/2010/main" val="30136838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AAE9BF76-5FCE-4E40-9644-F5D0F3FBF760}" type="slidenum">
              <a:rPr lang="en-US"/>
              <a:pPr/>
              <a:t>1</a:t>
            </a:fld>
            <a:endParaRPr lang="en-US"/>
          </a:p>
        </p:txBody>
      </p:sp>
      <p:sp>
        <p:nvSpPr>
          <p:cNvPr id="166915" name="Rectangle 2"/>
          <p:cNvSpPr>
            <a:spLocks noGrp="1" noRot="1" noChangeAspect="1" noChangeArrowheads="1" noTextEdit="1"/>
          </p:cNvSpPr>
          <p:nvPr>
            <p:ph type="sldImg"/>
          </p:nvPr>
        </p:nvSpPr>
        <p:spPr>
          <a:xfrm>
            <a:off x="-533400" y="890588"/>
            <a:ext cx="7924800" cy="4457700"/>
          </a:xfrm>
          <a:ln/>
        </p:spPr>
      </p:sp>
      <p:sp>
        <p:nvSpPr>
          <p:cNvPr id="166916" name="Rectangle 3"/>
          <p:cNvSpPr>
            <a:spLocks noGrp="1" noChangeArrowheads="1"/>
          </p:cNvSpPr>
          <p:nvPr>
            <p:ph type="body" idx="1"/>
          </p:nvPr>
        </p:nvSpPr>
        <p:spPr>
          <a:noFill/>
          <a:ln/>
        </p:spPr>
        <p:txBody>
          <a:bodyPr/>
          <a:lstStyle/>
          <a:p>
            <a:pPr eaLnBrk="1" hangingPunct="1"/>
            <a:endParaRPr lang="en-US" sz="1400" dirty="0"/>
          </a:p>
        </p:txBody>
      </p:sp>
    </p:spTree>
    <p:extLst>
      <p:ext uri="{BB962C8B-B14F-4D97-AF65-F5344CB8AC3E}">
        <p14:creationId xmlns:p14="http://schemas.microsoft.com/office/powerpoint/2010/main" val="2947426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00261536-E7A0-44F6-8336-BD17ACAE29FA}" type="slidenum">
              <a:rPr lang="en-US"/>
              <a:pPr/>
              <a:t>10</a:t>
            </a:fld>
            <a:endParaRPr lang="en-US"/>
          </a:p>
        </p:txBody>
      </p:sp>
      <p:sp>
        <p:nvSpPr>
          <p:cNvPr id="214019" name="Rectangle 2"/>
          <p:cNvSpPr>
            <a:spLocks noGrp="1" noRot="1" noChangeAspect="1" noChangeArrowheads="1" noTextEdit="1"/>
          </p:cNvSpPr>
          <p:nvPr>
            <p:ph type="sldImg"/>
          </p:nvPr>
        </p:nvSpPr>
        <p:spPr>
          <a:xfrm>
            <a:off x="-533400" y="890588"/>
            <a:ext cx="7924800" cy="4457700"/>
          </a:xfrm>
          <a:ln/>
        </p:spPr>
      </p:sp>
      <p:sp>
        <p:nvSpPr>
          <p:cNvPr id="214020" name="Rectangle 3"/>
          <p:cNvSpPr>
            <a:spLocks noGrp="1" noChangeArrowheads="1"/>
          </p:cNvSpPr>
          <p:nvPr>
            <p:ph type="body" idx="1"/>
          </p:nvPr>
        </p:nvSpPr>
        <p:spPr>
          <a:noFill/>
          <a:ln/>
        </p:spPr>
        <p:txBody>
          <a:bodyPr/>
          <a:lstStyle/>
          <a:p>
            <a:pPr eaLnBrk="1" hangingPunct="1"/>
            <a:r>
              <a:rPr lang="en-US" sz="1400"/>
              <a:t>SO here is a visual of how animal sacrifice worked.</a:t>
            </a:r>
          </a:p>
        </p:txBody>
      </p:sp>
    </p:spTree>
    <p:extLst>
      <p:ext uri="{BB962C8B-B14F-4D97-AF65-F5344CB8AC3E}">
        <p14:creationId xmlns:p14="http://schemas.microsoft.com/office/powerpoint/2010/main" val="2764653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6C95399C-231D-4BF3-B714-194BB1FFC58B}" type="slidenum">
              <a:rPr lang="en-US"/>
              <a:pPr/>
              <a:t>11</a:t>
            </a:fld>
            <a:endParaRPr lang="en-US"/>
          </a:p>
        </p:txBody>
      </p:sp>
      <p:sp>
        <p:nvSpPr>
          <p:cNvPr id="215043" name="Rectangle 2"/>
          <p:cNvSpPr>
            <a:spLocks noGrp="1" noRot="1" noChangeAspect="1" noChangeArrowheads="1" noTextEdit="1"/>
          </p:cNvSpPr>
          <p:nvPr>
            <p:ph type="sldImg"/>
          </p:nvPr>
        </p:nvSpPr>
        <p:spPr>
          <a:xfrm>
            <a:off x="-533400" y="890588"/>
            <a:ext cx="7924800" cy="4457700"/>
          </a:xfrm>
          <a:ln/>
        </p:spPr>
      </p:sp>
      <p:sp>
        <p:nvSpPr>
          <p:cNvPr id="215044" name="Rectangle 3"/>
          <p:cNvSpPr>
            <a:spLocks noGrp="1" noChangeArrowheads="1"/>
          </p:cNvSpPr>
          <p:nvPr>
            <p:ph type="body" idx="1"/>
          </p:nvPr>
        </p:nvSpPr>
        <p:spPr>
          <a:noFill/>
          <a:ln/>
        </p:spPr>
        <p:txBody>
          <a:bodyPr/>
          <a:lstStyle/>
          <a:p>
            <a:pPr eaLnBrk="1" hangingPunct="1"/>
            <a:r>
              <a:rPr lang="en-US"/>
              <a:t>In this manner the sinner “dies” through the death of the sacrifice. The sacrifice represents or substitutes for the sinner.</a:t>
            </a:r>
          </a:p>
          <a:p>
            <a:pPr eaLnBrk="1" hangingPunct="1"/>
            <a:r>
              <a:rPr lang="en-US" b="1"/>
              <a:t>Read Leviticus 1:2-9.</a:t>
            </a:r>
            <a:r>
              <a:rPr lang="en-US"/>
              <a:t> This was no ANTISEPTIC procedure.  HE – not the priest – had to KILL the animal, Drain the blood into a bowl, cut it into pieces &amp; wash the legs and entrails.</a:t>
            </a:r>
          </a:p>
          <a:p>
            <a:pPr eaLnBrk="1" hangingPunct="1"/>
            <a:r>
              <a:rPr lang="en-US"/>
              <a:t>It was UGLY, MESSY, BLOODY &amp; it STINKS! </a:t>
            </a:r>
          </a:p>
        </p:txBody>
      </p:sp>
    </p:spTree>
    <p:extLst>
      <p:ext uri="{BB962C8B-B14F-4D97-AF65-F5344CB8AC3E}">
        <p14:creationId xmlns:p14="http://schemas.microsoft.com/office/powerpoint/2010/main" val="312496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C2D3C1C9-AE68-43BC-BAD1-3EF12F3B8872}" type="slidenum">
              <a:rPr lang="en-US"/>
              <a:pPr/>
              <a:t>12</a:t>
            </a:fld>
            <a:endParaRPr lang="en-US"/>
          </a:p>
        </p:txBody>
      </p:sp>
      <p:sp>
        <p:nvSpPr>
          <p:cNvPr id="216067" name="Rectangle 2"/>
          <p:cNvSpPr>
            <a:spLocks noGrp="1" noRot="1" noChangeAspect="1" noChangeArrowheads="1" noTextEdit="1"/>
          </p:cNvSpPr>
          <p:nvPr>
            <p:ph type="sldImg"/>
          </p:nvPr>
        </p:nvSpPr>
        <p:spPr>
          <a:xfrm>
            <a:off x="-533400" y="890588"/>
            <a:ext cx="7924800" cy="4457700"/>
          </a:xfrm>
          <a:ln/>
        </p:spPr>
      </p:sp>
      <p:sp>
        <p:nvSpPr>
          <p:cNvPr id="216068" name="Rectangle 3"/>
          <p:cNvSpPr>
            <a:spLocks noGrp="1" noChangeArrowheads="1"/>
          </p:cNvSpPr>
          <p:nvPr>
            <p:ph type="body" idx="1"/>
          </p:nvPr>
        </p:nvSpPr>
        <p:spPr>
          <a:noFill/>
          <a:ln/>
        </p:spPr>
        <p:txBody>
          <a:bodyPr/>
          <a:lstStyle/>
          <a:p>
            <a:pPr eaLnBrk="1" hangingPunct="1"/>
            <a:r>
              <a:rPr lang="en-US"/>
              <a:t>While Adam and Eve died spiritually, because of their sin we see that a physical death did take place – animals</a:t>
            </a:r>
          </a:p>
          <a:p>
            <a:pPr eaLnBrk="1" hangingPunct="1"/>
            <a:r>
              <a:rPr lang="en-US"/>
              <a:t>Genesis wasn’t written to explain the plan of redemption, however, it should not come as a surprise to see all of the elements reflected in genesis.</a:t>
            </a:r>
          </a:p>
          <a:p>
            <a:pPr eaLnBrk="1" hangingPunct="1"/>
            <a:r>
              <a:rPr lang="en-US"/>
              <a:t>All of the elements of the plan of redemption are found in the Garden of Eden.</a:t>
            </a:r>
          </a:p>
        </p:txBody>
      </p:sp>
    </p:spTree>
    <p:extLst>
      <p:ext uri="{BB962C8B-B14F-4D97-AF65-F5344CB8AC3E}">
        <p14:creationId xmlns:p14="http://schemas.microsoft.com/office/powerpoint/2010/main" val="1999801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p>
            <a:fld id="{DBA264EC-9269-40BB-8C2E-B72C27C735DE}" type="slidenum">
              <a:rPr lang="en-US"/>
              <a:pPr/>
              <a:t>13</a:t>
            </a:fld>
            <a:endParaRPr lang="en-US"/>
          </a:p>
        </p:txBody>
      </p:sp>
      <p:sp>
        <p:nvSpPr>
          <p:cNvPr id="217091" name="Rectangle 2"/>
          <p:cNvSpPr>
            <a:spLocks noGrp="1" noRot="1" noChangeAspect="1" noChangeArrowheads="1" noTextEdit="1"/>
          </p:cNvSpPr>
          <p:nvPr>
            <p:ph type="sldImg"/>
          </p:nvPr>
        </p:nvSpPr>
        <p:spPr>
          <a:xfrm>
            <a:off x="-533400" y="890588"/>
            <a:ext cx="7924800" cy="4457700"/>
          </a:xfrm>
          <a:ln/>
        </p:spPr>
      </p:sp>
      <p:sp>
        <p:nvSpPr>
          <p:cNvPr id="217092" name="Rectangle 3"/>
          <p:cNvSpPr>
            <a:spLocks noGrp="1" noChangeArrowheads="1"/>
          </p:cNvSpPr>
          <p:nvPr>
            <p:ph type="body" idx="1"/>
          </p:nvPr>
        </p:nvSpPr>
        <p:spPr>
          <a:noFill/>
          <a:ln/>
        </p:spPr>
        <p:txBody>
          <a:bodyPr/>
          <a:lstStyle/>
          <a:p>
            <a:pPr eaLnBrk="1" hangingPunct="1"/>
            <a:r>
              <a:rPr lang="en-US" sz="1400"/>
              <a:t>The amazing plan</a:t>
            </a:r>
          </a:p>
          <a:p>
            <a:pPr eaLnBrk="1" hangingPunct="1"/>
            <a:endParaRPr lang="en-US" sz="1400"/>
          </a:p>
          <a:p>
            <a:pPr eaLnBrk="1" hangingPunct="1"/>
            <a:r>
              <a:rPr lang="en-US" sz="1400" b="1"/>
              <a:t>&lt;TR&gt;So what made animal sacrifice work?</a:t>
            </a:r>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a:p>
            <a:pPr eaLnBrk="1" hangingPunct="1"/>
            <a:endParaRPr lang="en-US"/>
          </a:p>
        </p:txBody>
      </p:sp>
    </p:spTree>
    <p:extLst>
      <p:ext uri="{BB962C8B-B14F-4D97-AF65-F5344CB8AC3E}">
        <p14:creationId xmlns:p14="http://schemas.microsoft.com/office/powerpoint/2010/main" val="672882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71475A3C-6AA8-4548-B7EA-6FEB41841260}" type="slidenum">
              <a:rPr lang="en-US"/>
              <a:pPr/>
              <a:t>14</a:t>
            </a:fld>
            <a:endParaRPr lang="en-US"/>
          </a:p>
        </p:txBody>
      </p:sp>
      <p:sp>
        <p:nvSpPr>
          <p:cNvPr id="218115" name="Rectangle 2"/>
          <p:cNvSpPr>
            <a:spLocks noGrp="1" noRot="1" noChangeAspect="1" noChangeArrowheads="1" noTextEdit="1"/>
          </p:cNvSpPr>
          <p:nvPr>
            <p:ph type="sldImg"/>
          </p:nvPr>
        </p:nvSpPr>
        <p:spPr>
          <a:xfrm>
            <a:off x="-533400" y="890588"/>
            <a:ext cx="7924800" cy="4457700"/>
          </a:xfrm>
          <a:ln/>
        </p:spPr>
      </p:sp>
      <p:sp>
        <p:nvSpPr>
          <p:cNvPr id="218116" name="Rectangle 3"/>
          <p:cNvSpPr>
            <a:spLocks noGrp="1" noChangeArrowheads="1"/>
          </p:cNvSpPr>
          <p:nvPr>
            <p:ph type="body" idx="1"/>
          </p:nvPr>
        </p:nvSpPr>
        <p:spPr>
          <a:noFill/>
          <a:ln/>
        </p:spPr>
        <p:txBody>
          <a:bodyPr/>
          <a:lstStyle/>
          <a:p>
            <a:pPr eaLnBrk="1" hangingPunct="1"/>
            <a:r>
              <a:rPr lang="en-US" sz="1400"/>
              <a:t>The biblical concept of faith is even seen in animal sacrifice.  You couldn’t just </a:t>
            </a:r>
            <a:r>
              <a:rPr lang="en-US" sz="1400" b="1"/>
              <a:t>believe</a:t>
            </a:r>
            <a:r>
              <a:rPr lang="en-US" sz="1400"/>
              <a:t> in animal sacrifice.  You had to </a:t>
            </a:r>
            <a:r>
              <a:rPr lang="en-US" sz="1400" b="1"/>
              <a:t>obey</a:t>
            </a:r>
            <a:r>
              <a:rPr lang="en-US" sz="1400"/>
              <a:t> the command to kill the animal. Heb 9:22</a:t>
            </a:r>
          </a:p>
          <a:p>
            <a:pPr eaLnBrk="1" hangingPunct="1"/>
            <a:r>
              <a:rPr lang="en-US" sz="1400"/>
              <a:t>Killing an animal out of family tradition was not of faith. It was slaughter. It was not acceptable to God</a:t>
            </a:r>
          </a:p>
          <a:p>
            <a:pPr eaLnBrk="1" hangingPunct="1"/>
            <a:r>
              <a:rPr lang="en-US" sz="1400" b="1"/>
              <a:t>&lt;The Bible is replete with examples of faith</a:t>
            </a:r>
          </a:p>
        </p:txBody>
      </p:sp>
    </p:spTree>
    <p:extLst>
      <p:ext uri="{BB962C8B-B14F-4D97-AF65-F5344CB8AC3E}">
        <p14:creationId xmlns:p14="http://schemas.microsoft.com/office/powerpoint/2010/main" val="3702975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64B28344-7727-44DB-B682-966E17A31923}" type="slidenum">
              <a:rPr lang="en-US"/>
              <a:pPr/>
              <a:t>15</a:t>
            </a:fld>
            <a:endParaRPr lang="en-US"/>
          </a:p>
        </p:txBody>
      </p:sp>
      <p:sp>
        <p:nvSpPr>
          <p:cNvPr id="219139" name="Rectangle 2"/>
          <p:cNvSpPr>
            <a:spLocks noGrp="1" noRot="1" noChangeAspect="1" noChangeArrowheads="1" noTextEdit="1"/>
          </p:cNvSpPr>
          <p:nvPr>
            <p:ph type="sldImg"/>
          </p:nvPr>
        </p:nvSpPr>
        <p:spPr>
          <a:xfrm>
            <a:off x="-533400" y="890588"/>
            <a:ext cx="7924800" cy="4457700"/>
          </a:xfrm>
          <a:ln/>
        </p:spPr>
      </p:sp>
      <p:sp>
        <p:nvSpPr>
          <p:cNvPr id="219140" name="Rectangle 3"/>
          <p:cNvSpPr>
            <a:spLocks noGrp="1" noChangeArrowheads="1"/>
          </p:cNvSpPr>
          <p:nvPr>
            <p:ph type="body" idx="1"/>
          </p:nvPr>
        </p:nvSpPr>
        <p:spPr>
          <a:noFill/>
          <a:ln/>
        </p:spPr>
        <p:txBody>
          <a:bodyPr/>
          <a:lstStyle/>
          <a:p>
            <a:pPr eaLnBrk="1" hangingPunct="1"/>
            <a:r>
              <a:rPr lang="en-US" sz="1400"/>
              <a:t>Notice what they all had in common</a:t>
            </a:r>
          </a:p>
          <a:p>
            <a:pPr eaLnBrk="1" hangingPunct="1"/>
            <a:endParaRPr lang="en-US" sz="1400"/>
          </a:p>
          <a:p>
            <a:pPr eaLnBrk="1" hangingPunct="1"/>
            <a:r>
              <a:rPr lang="en-US" sz="1400"/>
              <a:t>Naaman is another great example</a:t>
            </a:r>
          </a:p>
        </p:txBody>
      </p:sp>
    </p:spTree>
    <p:extLst>
      <p:ext uri="{BB962C8B-B14F-4D97-AF65-F5344CB8AC3E}">
        <p14:creationId xmlns:p14="http://schemas.microsoft.com/office/powerpoint/2010/main" val="2007991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DA9ADA83-202C-4652-A9C5-DE21C3A61B6D}" type="slidenum">
              <a:rPr lang="en-US"/>
              <a:pPr/>
              <a:t>16</a:t>
            </a:fld>
            <a:endParaRPr lang="en-US"/>
          </a:p>
        </p:txBody>
      </p:sp>
      <p:sp>
        <p:nvSpPr>
          <p:cNvPr id="222211" name="Rectangle 2"/>
          <p:cNvSpPr>
            <a:spLocks noGrp="1" noRot="1" noChangeAspect="1" noChangeArrowheads="1" noTextEdit="1"/>
          </p:cNvSpPr>
          <p:nvPr>
            <p:ph type="sldImg"/>
          </p:nvPr>
        </p:nvSpPr>
        <p:spPr>
          <a:xfrm>
            <a:off x="-533400" y="890588"/>
            <a:ext cx="7924800" cy="4457700"/>
          </a:xfrm>
          <a:ln/>
        </p:spPr>
      </p:sp>
      <p:sp>
        <p:nvSpPr>
          <p:cNvPr id="2222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18730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B3606EDD-4BB9-48BC-A44D-48EA67D20EBF}" type="slidenum">
              <a:rPr lang="en-US"/>
              <a:pPr/>
              <a:t>17</a:t>
            </a:fld>
            <a:endParaRPr lang="en-US"/>
          </a:p>
        </p:txBody>
      </p:sp>
      <p:sp>
        <p:nvSpPr>
          <p:cNvPr id="223235" name="Rectangle 2"/>
          <p:cNvSpPr>
            <a:spLocks noGrp="1" noRot="1" noChangeAspect="1" noChangeArrowheads="1" noTextEdit="1"/>
          </p:cNvSpPr>
          <p:nvPr>
            <p:ph type="sldImg"/>
          </p:nvPr>
        </p:nvSpPr>
        <p:spPr>
          <a:xfrm>
            <a:off x="-533400" y="890588"/>
            <a:ext cx="7924800" cy="4457700"/>
          </a:xfrm>
          <a:ln/>
        </p:spPr>
      </p:sp>
      <p:sp>
        <p:nvSpPr>
          <p:cNvPr id="2232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81509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552AA73A-0CBA-424B-8C7E-4A8E6FE8D59D}" type="slidenum">
              <a:rPr lang="en-US"/>
              <a:pPr/>
              <a:t>18</a:t>
            </a:fld>
            <a:endParaRPr lang="en-US"/>
          </a:p>
        </p:txBody>
      </p:sp>
      <p:sp>
        <p:nvSpPr>
          <p:cNvPr id="224259" name="Rectangle 2"/>
          <p:cNvSpPr>
            <a:spLocks noGrp="1" noRot="1" noChangeAspect="1" noChangeArrowheads="1" noTextEdit="1"/>
          </p:cNvSpPr>
          <p:nvPr>
            <p:ph type="sldImg"/>
          </p:nvPr>
        </p:nvSpPr>
        <p:spPr>
          <a:xfrm>
            <a:off x="-533400" y="890588"/>
            <a:ext cx="7924800" cy="4457700"/>
          </a:xfrm>
          <a:ln/>
        </p:spPr>
      </p:sp>
      <p:sp>
        <p:nvSpPr>
          <p:cNvPr id="224260" name="Rectangle 3"/>
          <p:cNvSpPr>
            <a:spLocks noGrp="1" noChangeArrowheads="1"/>
          </p:cNvSpPr>
          <p:nvPr>
            <p:ph type="body" idx="1"/>
          </p:nvPr>
        </p:nvSpPr>
        <p:spPr>
          <a:noFill/>
          <a:ln/>
        </p:spPr>
        <p:txBody>
          <a:bodyPr/>
          <a:lstStyle/>
          <a:p>
            <a:pPr eaLnBrk="1" hangingPunct="1"/>
            <a:r>
              <a:rPr lang="en-US" sz="1400"/>
              <a:t>This concept is called trust or acceptance. This is only effective when it is belief-based action.</a:t>
            </a:r>
          </a:p>
          <a:p>
            <a:pPr eaLnBrk="1" hangingPunct="1"/>
            <a:r>
              <a:rPr lang="en-US" sz="1400"/>
              <a:t>Most of our religious friends don’t really believe in the doctrine of belief only… they use words like you must trust…you must accept…</a:t>
            </a:r>
          </a:p>
          <a:p>
            <a:pPr eaLnBrk="1" hangingPunct="1"/>
            <a:r>
              <a:rPr lang="en-US" sz="1400"/>
              <a:t>God again illustrates this point by asking the rhetorical question “Can such faith save him” Saving faith must be belief-based action. </a:t>
            </a:r>
          </a:p>
        </p:txBody>
      </p:sp>
    </p:spTree>
    <p:extLst>
      <p:ext uri="{BB962C8B-B14F-4D97-AF65-F5344CB8AC3E}">
        <p14:creationId xmlns:p14="http://schemas.microsoft.com/office/powerpoint/2010/main" val="630065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23CBA94A-96B9-4DC9-9DE1-731803DE147A}" type="slidenum">
              <a:rPr lang="en-US"/>
              <a:pPr/>
              <a:t>19</a:t>
            </a:fld>
            <a:endParaRPr lang="en-US"/>
          </a:p>
        </p:txBody>
      </p:sp>
      <p:sp>
        <p:nvSpPr>
          <p:cNvPr id="225283" name="Rectangle 2"/>
          <p:cNvSpPr>
            <a:spLocks noGrp="1" noRot="1" noChangeAspect="1" noChangeArrowheads="1" noTextEdit="1"/>
          </p:cNvSpPr>
          <p:nvPr>
            <p:ph type="sldImg"/>
          </p:nvPr>
        </p:nvSpPr>
        <p:spPr>
          <a:xfrm>
            <a:off x="-533400" y="890588"/>
            <a:ext cx="7924800" cy="4457700"/>
          </a:xfrm>
          <a:ln/>
        </p:spPr>
      </p:sp>
      <p:sp>
        <p:nvSpPr>
          <p:cNvPr id="225284" name="Rectangle 3"/>
          <p:cNvSpPr>
            <a:spLocks noGrp="1" noChangeArrowheads="1"/>
          </p:cNvSpPr>
          <p:nvPr>
            <p:ph type="body" idx="1"/>
          </p:nvPr>
        </p:nvSpPr>
        <p:spPr>
          <a:noFill/>
          <a:ln/>
        </p:spPr>
        <p:txBody>
          <a:bodyPr/>
          <a:lstStyle/>
          <a:p>
            <a:pPr eaLnBrk="1" hangingPunct="1"/>
            <a:endParaRPr lang="en-US" sz="1400"/>
          </a:p>
        </p:txBody>
      </p:sp>
    </p:spTree>
    <p:extLst>
      <p:ext uri="{BB962C8B-B14F-4D97-AF65-F5344CB8AC3E}">
        <p14:creationId xmlns:p14="http://schemas.microsoft.com/office/powerpoint/2010/main" val="304496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DCFB6D4E-9587-4FAC-AD55-0042D4DE9EB9}" type="slidenum">
              <a:rPr lang="en-US"/>
              <a:pPr/>
              <a:t>2</a:t>
            </a:fld>
            <a:endParaRPr lang="en-US"/>
          </a:p>
        </p:txBody>
      </p:sp>
      <p:sp>
        <p:nvSpPr>
          <p:cNvPr id="201731" name="Rectangle 2"/>
          <p:cNvSpPr>
            <a:spLocks noGrp="1" noRot="1" noChangeAspect="1" noChangeArrowheads="1" noTextEdit="1"/>
          </p:cNvSpPr>
          <p:nvPr>
            <p:ph type="sldImg"/>
          </p:nvPr>
        </p:nvSpPr>
        <p:spPr>
          <a:xfrm>
            <a:off x="-533400" y="890588"/>
            <a:ext cx="7924800" cy="4457700"/>
          </a:xfrm>
          <a:ln/>
        </p:spPr>
      </p:sp>
      <p:sp>
        <p:nvSpPr>
          <p:cNvPr id="201732" name="Rectangle 3"/>
          <p:cNvSpPr>
            <a:spLocks noGrp="1" noChangeArrowheads="1"/>
          </p:cNvSpPr>
          <p:nvPr>
            <p:ph type="body" idx="1"/>
          </p:nvPr>
        </p:nvSpPr>
        <p:spPr>
          <a:noFill/>
          <a:ln/>
        </p:spPr>
        <p:txBody>
          <a:bodyPr/>
          <a:lstStyle/>
          <a:p>
            <a:pPr eaLnBrk="1" hangingPunct="1"/>
            <a:r>
              <a:rPr lang="en-US" sz="1400"/>
              <a:t>Who deserves to die for my sins?</a:t>
            </a:r>
          </a:p>
        </p:txBody>
      </p:sp>
    </p:spTree>
    <p:extLst>
      <p:ext uri="{BB962C8B-B14F-4D97-AF65-F5344CB8AC3E}">
        <p14:creationId xmlns:p14="http://schemas.microsoft.com/office/powerpoint/2010/main" val="8898326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3495F408-4108-489D-9F73-2AC0D85E5377}" type="slidenum">
              <a:rPr lang="en-US"/>
              <a:pPr/>
              <a:t>20</a:t>
            </a:fld>
            <a:endParaRPr lang="en-US"/>
          </a:p>
        </p:txBody>
      </p:sp>
      <p:sp>
        <p:nvSpPr>
          <p:cNvPr id="226307" name="Rectangle 2"/>
          <p:cNvSpPr>
            <a:spLocks noGrp="1" noRot="1" noChangeAspect="1" noChangeArrowheads="1" noTextEdit="1"/>
          </p:cNvSpPr>
          <p:nvPr>
            <p:ph type="sldImg"/>
          </p:nvPr>
        </p:nvSpPr>
        <p:spPr>
          <a:xfrm>
            <a:off x="-533400" y="890588"/>
            <a:ext cx="7924800" cy="4457700"/>
          </a:xfrm>
          <a:ln/>
        </p:spPr>
      </p:sp>
      <p:sp>
        <p:nvSpPr>
          <p:cNvPr id="226308" name="Rectangle 3"/>
          <p:cNvSpPr>
            <a:spLocks noGrp="1" noChangeArrowheads="1"/>
          </p:cNvSpPr>
          <p:nvPr>
            <p:ph type="body" idx="1"/>
          </p:nvPr>
        </p:nvSpPr>
        <p:spPr>
          <a:noFill/>
          <a:ln/>
        </p:spPr>
        <p:txBody>
          <a:bodyPr/>
          <a:lstStyle/>
          <a:p>
            <a:pPr eaLnBrk="1" hangingPunct="1">
              <a:lnSpc>
                <a:spcPct val="90000"/>
              </a:lnSpc>
            </a:pPr>
            <a:r>
              <a:rPr lang="en-US"/>
              <a:t>And we also recognize that accepting a gift is not the same as earning a gift. ---  A gift is not earned. Accepting a gift or meeting the conditions of acceptance is not earning a gift.  ---  Naaman didn’t earn his healing from leprosy by dipping in the river Jordan 7 times any more than I earn my birthday gift from mom and dad by endorsing their check!  ---  And if we understand Heb 9:22 we understand that there is one thing and one thing only that will take away sin – blood.   ---  This is why good works will not save a person. We can do good works from now until the day we die and it will not remove one sin.</a:t>
            </a:r>
          </a:p>
          <a:p>
            <a:pPr eaLnBrk="1" hangingPunct="1">
              <a:lnSpc>
                <a:spcPct val="90000"/>
              </a:lnSpc>
            </a:pPr>
            <a:r>
              <a:rPr lang="en-US"/>
              <a:t>Now we need to do good works and we could sure be lost because we don’t do them but get the idea out of our head that somehow God will just sneak us into heaven because we have somehow been good enough. Good works will not cover or remove one single sin.</a:t>
            </a:r>
          </a:p>
          <a:p>
            <a:pPr eaLnBrk="1" hangingPunct="1">
              <a:lnSpc>
                <a:spcPct val="90000"/>
              </a:lnSpc>
            </a:pPr>
            <a:r>
              <a:rPr lang="en-US"/>
              <a:t> We can do good works from now until the cows come home and they will not remove a single sin. Only blood atonement will accomplish that. Because that is what God has set as the price to pay for or redeem man from sin.</a:t>
            </a:r>
          </a:p>
        </p:txBody>
      </p:sp>
    </p:spTree>
    <p:extLst>
      <p:ext uri="{BB962C8B-B14F-4D97-AF65-F5344CB8AC3E}">
        <p14:creationId xmlns:p14="http://schemas.microsoft.com/office/powerpoint/2010/main" val="2792757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18BF82D1-62F9-4422-90AF-D6E78D3B7E06}" type="slidenum">
              <a:rPr lang="en-US"/>
              <a:pPr/>
              <a:t>21</a:t>
            </a:fld>
            <a:endParaRPr lang="en-US"/>
          </a:p>
        </p:txBody>
      </p:sp>
      <p:sp>
        <p:nvSpPr>
          <p:cNvPr id="227331" name="Rectangle 2"/>
          <p:cNvSpPr>
            <a:spLocks noGrp="1" noRot="1" noChangeAspect="1" noChangeArrowheads="1" noTextEdit="1"/>
          </p:cNvSpPr>
          <p:nvPr>
            <p:ph type="sldImg"/>
          </p:nvPr>
        </p:nvSpPr>
        <p:spPr>
          <a:xfrm>
            <a:off x="-533400" y="890588"/>
            <a:ext cx="7924800" cy="4457700"/>
          </a:xfrm>
          <a:ln/>
        </p:spPr>
      </p:sp>
      <p:sp>
        <p:nvSpPr>
          <p:cNvPr id="227332" name="Rectangle 3"/>
          <p:cNvSpPr>
            <a:spLocks noGrp="1" noChangeArrowheads="1"/>
          </p:cNvSpPr>
          <p:nvPr>
            <p:ph type="body" idx="1"/>
          </p:nvPr>
        </p:nvSpPr>
        <p:spPr>
          <a:noFill/>
          <a:ln/>
        </p:spPr>
        <p:txBody>
          <a:bodyPr/>
          <a:lstStyle/>
          <a:p>
            <a:pPr eaLnBrk="1" hangingPunct="1"/>
            <a:r>
              <a:rPr lang="en-US" sz="1400"/>
              <a:t>Look at what we’ve learned from OT animal sacrifice. ---  </a:t>
            </a:r>
            <a:r>
              <a:rPr lang="en-US" sz="1400" b="1"/>
              <a:t>&lt;TR&gt; Thousands of years go by with millions of innocent animals being slain representatively. Why? ---  God was preparing for this moment in time.</a:t>
            </a:r>
          </a:p>
          <a:p>
            <a:pPr eaLnBrk="1" hangingPunct="1"/>
            <a:r>
              <a:rPr lang="en-US" sz="1400" b="1"/>
              <a:t>This is certainly one of the most climatic moments in history.</a:t>
            </a:r>
          </a:p>
          <a:p>
            <a:pPr eaLnBrk="1" hangingPunct="1"/>
            <a:r>
              <a:rPr lang="en-US" sz="1400" b="1"/>
              <a:t>John the Baptist is baptizing and looks up and sees Jesus approaching for the first time and he announces Him….</a:t>
            </a:r>
          </a:p>
        </p:txBody>
      </p:sp>
    </p:spTree>
    <p:extLst>
      <p:ext uri="{BB962C8B-B14F-4D97-AF65-F5344CB8AC3E}">
        <p14:creationId xmlns:p14="http://schemas.microsoft.com/office/powerpoint/2010/main" val="2794304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A28439EA-66BB-4495-A7A0-FC2E10749333}" type="slidenum">
              <a:rPr lang="en-US"/>
              <a:pPr/>
              <a:t>22</a:t>
            </a:fld>
            <a:endParaRPr lang="en-US"/>
          </a:p>
        </p:txBody>
      </p:sp>
      <p:sp>
        <p:nvSpPr>
          <p:cNvPr id="228355" name="Rectangle 2"/>
          <p:cNvSpPr>
            <a:spLocks noGrp="1" noRot="1" noChangeAspect="1" noChangeArrowheads="1" noTextEdit="1"/>
          </p:cNvSpPr>
          <p:nvPr>
            <p:ph type="sldImg"/>
          </p:nvPr>
        </p:nvSpPr>
        <p:spPr>
          <a:xfrm>
            <a:off x="-533400" y="890588"/>
            <a:ext cx="7924800" cy="4457700"/>
          </a:xfrm>
          <a:ln/>
        </p:spPr>
      </p:sp>
      <p:sp>
        <p:nvSpPr>
          <p:cNvPr id="228356" name="Rectangle 3"/>
          <p:cNvSpPr>
            <a:spLocks noGrp="1" noChangeArrowheads="1"/>
          </p:cNvSpPr>
          <p:nvPr>
            <p:ph type="body" idx="1"/>
          </p:nvPr>
        </p:nvSpPr>
        <p:spPr>
          <a:noFill/>
          <a:ln/>
        </p:spPr>
        <p:txBody>
          <a:bodyPr/>
          <a:lstStyle/>
          <a:p>
            <a:pPr eaLnBrk="1" hangingPunct="1"/>
            <a:r>
              <a:rPr lang="en-US" sz="1400"/>
              <a:t>There it is. The plan of redemption in a nutshell.   ---   Why did he call Jesus an animal?  ---  What was he communicating to the Jewish mind by calling Jesus an animal? Particularly a lamb?   ---   God’s lamb. Did Jesus come to die by accident? Hardly. He was announced to be God’s lamb which meant he had to be God’s sacrifice.</a:t>
            </a:r>
          </a:p>
          <a:p>
            <a:pPr eaLnBrk="1" hangingPunct="1"/>
            <a:r>
              <a:rPr lang="en-US" sz="1400"/>
              <a:t>[Explain that OT contains much more information – the promises made to Abraham, the chosen people of Israel, the law and the covenants – but the reason for all of those was ultimately the choosing of His people through Christ]</a:t>
            </a:r>
          </a:p>
        </p:txBody>
      </p:sp>
    </p:spTree>
    <p:extLst>
      <p:ext uri="{BB962C8B-B14F-4D97-AF65-F5344CB8AC3E}">
        <p14:creationId xmlns:p14="http://schemas.microsoft.com/office/powerpoint/2010/main" val="200608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p>
            <a:fld id="{2296ED08-CD92-4F5F-A745-8902BA06FA20}" type="slidenum">
              <a:rPr lang="en-US"/>
              <a:pPr/>
              <a:t>23</a:t>
            </a:fld>
            <a:endParaRPr lang="en-US"/>
          </a:p>
        </p:txBody>
      </p:sp>
      <p:sp>
        <p:nvSpPr>
          <p:cNvPr id="230403" name="Rectangle 2"/>
          <p:cNvSpPr>
            <a:spLocks noGrp="1" noRot="1" noChangeAspect="1" noChangeArrowheads="1" noTextEdit="1"/>
          </p:cNvSpPr>
          <p:nvPr>
            <p:ph type="sldImg"/>
          </p:nvPr>
        </p:nvSpPr>
        <p:spPr>
          <a:xfrm>
            <a:off x="-533400" y="890588"/>
            <a:ext cx="7924800" cy="4457700"/>
          </a:xfrm>
          <a:ln/>
        </p:spPr>
      </p:sp>
      <p:sp>
        <p:nvSpPr>
          <p:cNvPr id="2304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03803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D7849716-3A33-4916-835D-9FB764B1E4E6}" type="slidenum">
              <a:rPr lang="en-US"/>
              <a:pPr/>
              <a:t>3</a:t>
            </a:fld>
            <a:endParaRPr lang="en-US"/>
          </a:p>
        </p:txBody>
      </p:sp>
      <p:sp>
        <p:nvSpPr>
          <p:cNvPr id="202755" name="Rectangle 1026"/>
          <p:cNvSpPr>
            <a:spLocks noGrp="1" noRot="1" noChangeAspect="1" noChangeArrowheads="1" noTextEdit="1"/>
          </p:cNvSpPr>
          <p:nvPr>
            <p:ph type="sldImg"/>
          </p:nvPr>
        </p:nvSpPr>
        <p:spPr>
          <a:xfrm>
            <a:off x="-533400" y="890588"/>
            <a:ext cx="7924800" cy="4457700"/>
          </a:xfrm>
          <a:ln/>
        </p:spPr>
      </p:sp>
      <p:sp>
        <p:nvSpPr>
          <p:cNvPr id="202756" name="Rectangle 1027"/>
          <p:cNvSpPr>
            <a:spLocks noGrp="1" noChangeArrowheads="1"/>
          </p:cNvSpPr>
          <p:nvPr>
            <p:ph type="body" idx="1"/>
          </p:nvPr>
        </p:nvSpPr>
        <p:spPr>
          <a:noFill/>
          <a:ln/>
        </p:spPr>
        <p:txBody>
          <a:bodyPr/>
          <a:lstStyle/>
          <a:p>
            <a:pPr eaLnBrk="1" hangingPunct="1"/>
            <a:r>
              <a:rPr lang="en-US"/>
              <a:t>Remember the consequences and payment for sin – a fundamental principle</a:t>
            </a:r>
          </a:p>
        </p:txBody>
      </p:sp>
    </p:spTree>
    <p:extLst>
      <p:ext uri="{BB962C8B-B14F-4D97-AF65-F5344CB8AC3E}">
        <p14:creationId xmlns:p14="http://schemas.microsoft.com/office/powerpoint/2010/main" val="858305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2256924F-0401-4D18-9A74-E7E7F6E0B6BA}" type="slidenum">
              <a:rPr lang="en-US"/>
              <a:pPr/>
              <a:t>4</a:t>
            </a:fld>
            <a:endParaRPr lang="en-US"/>
          </a:p>
        </p:txBody>
      </p:sp>
      <p:sp>
        <p:nvSpPr>
          <p:cNvPr id="203779" name="Rectangle 2"/>
          <p:cNvSpPr>
            <a:spLocks noGrp="1" noRot="1" noChangeAspect="1" noChangeArrowheads="1" noTextEdit="1"/>
          </p:cNvSpPr>
          <p:nvPr>
            <p:ph type="sldImg"/>
          </p:nvPr>
        </p:nvSpPr>
        <p:spPr>
          <a:xfrm>
            <a:off x="-533400" y="890588"/>
            <a:ext cx="7924800" cy="4457700"/>
          </a:xfrm>
          <a:ln/>
        </p:spPr>
      </p:sp>
      <p:sp>
        <p:nvSpPr>
          <p:cNvPr id="203780" name="Rectangle 3"/>
          <p:cNvSpPr>
            <a:spLocks noGrp="1" noChangeArrowheads="1"/>
          </p:cNvSpPr>
          <p:nvPr>
            <p:ph type="body" idx="1"/>
          </p:nvPr>
        </p:nvSpPr>
        <p:spPr>
          <a:noFill/>
          <a:ln/>
        </p:spPr>
        <p:txBody>
          <a:bodyPr/>
          <a:lstStyle/>
          <a:p>
            <a:pPr eaLnBrk="1" hangingPunct="1"/>
            <a:r>
              <a:rPr lang="en-US" sz="1400"/>
              <a:t>The principle so many overlook is that the price for sin is personal – no thing or no one else is responsible for the price for my sin – it is on my head – it is on your head – it is on the head of everyone who sins</a:t>
            </a:r>
          </a:p>
          <a:p>
            <a:pPr eaLnBrk="1" hangingPunct="1"/>
            <a:r>
              <a:rPr lang="en-US" sz="1400"/>
              <a:t>Being good will not take care of this problem.</a:t>
            </a:r>
          </a:p>
          <a:p>
            <a:pPr eaLnBrk="1" hangingPunct="1"/>
            <a:r>
              <a:rPr lang="en-US" sz="1400" b="1"/>
              <a:t>&lt;TR&gt; So man is in a miserable situation. He has a price on his head that he cannot pay.  Is there any hope? What is the remedy?</a:t>
            </a:r>
          </a:p>
        </p:txBody>
      </p:sp>
    </p:spTree>
    <p:extLst>
      <p:ext uri="{BB962C8B-B14F-4D97-AF65-F5344CB8AC3E}">
        <p14:creationId xmlns:p14="http://schemas.microsoft.com/office/powerpoint/2010/main" val="3061644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fld id="{5990A08A-B97F-414E-B632-7D72FA814437}" type="slidenum">
              <a:rPr lang="en-US"/>
              <a:pPr/>
              <a:t>5</a:t>
            </a:fld>
            <a:endParaRPr lang="en-US"/>
          </a:p>
        </p:txBody>
      </p:sp>
      <p:sp>
        <p:nvSpPr>
          <p:cNvPr id="204803" name="Rectangle 1026"/>
          <p:cNvSpPr>
            <a:spLocks noGrp="1" noRot="1" noChangeAspect="1" noChangeArrowheads="1" noTextEdit="1"/>
          </p:cNvSpPr>
          <p:nvPr>
            <p:ph type="sldImg"/>
          </p:nvPr>
        </p:nvSpPr>
        <p:spPr>
          <a:xfrm>
            <a:off x="-533400" y="890588"/>
            <a:ext cx="7924800" cy="4457700"/>
          </a:xfrm>
          <a:ln/>
        </p:spPr>
      </p:sp>
      <p:sp>
        <p:nvSpPr>
          <p:cNvPr id="204804" name="Rectangle 1027"/>
          <p:cNvSpPr>
            <a:spLocks noGrp="1" noChangeArrowheads="1"/>
          </p:cNvSpPr>
          <p:nvPr>
            <p:ph type="body" idx="1"/>
          </p:nvPr>
        </p:nvSpPr>
        <p:spPr>
          <a:noFill/>
          <a:ln/>
        </p:spPr>
        <p:txBody>
          <a:bodyPr/>
          <a:lstStyle/>
          <a:p>
            <a:pPr eaLnBrk="1" hangingPunct="1"/>
            <a:r>
              <a:rPr lang="en-US" sz="1400"/>
              <a:t>If we only experienced the JUSTICE of God it would be a short story for all of us.</a:t>
            </a:r>
          </a:p>
          <a:p>
            <a:pPr eaLnBrk="1" hangingPunct="1"/>
            <a:r>
              <a:rPr lang="en-US" sz="1400"/>
              <a:t>But the other side of His holiness is His LOVE as demonstrated in His grace and mercy.</a:t>
            </a:r>
          </a:p>
        </p:txBody>
      </p:sp>
    </p:spTree>
    <p:extLst>
      <p:ext uri="{BB962C8B-B14F-4D97-AF65-F5344CB8AC3E}">
        <p14:creationId xmlns:p14="http://schemas.microsoft.com/office/powerpoint/2010/main" val="1851187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766A5997-1849-413D-8D29-7BDF9F9ED356}" type="slidenum">
              <a:rPr lang="en-US"/>
              <a:pPr/>
              <a:t>6</a:t>
            </a:fld>
            <a:endParaRPr lang="en-US"/>
          </a:p>
        </p:txBody>
      </p:sp>
      <p:sp>
        <p:nvSpPr>
          <p:cNvPr id="207875" name="Rectangle 1026"/>
          <p:cNvSpPr>
            <a:spLocks noGrp="1" noRot="1" noChangeAspect="1" noChangeArrowheads="1" noTextEdit="1"/>
          </p:cNvSpPr>
          <p:nvPr>
            <p:ph type="sldImg"/>
          </p:nvPr>
        </p:nvSpPr>
        <p:spPr>
          <a:xfrm>
            <a:off x="-533400" y="890588"/>
            <a:ext cx="7924800" cy="4457700"/>
          </a:xfrm>
          <a:ln/>
        </p:spPr>
      </p:sp>
      <p:sp>
        <p:nvSpPr>
          <p:cNvPr id="207876" name="Rectangle 1027"/>
          <p:cNvSpPr>
            <a:spLocks noGrp="1" noChangeArrowheads="1"/>
          </p:cNvSpPr>
          <p:nvPr>
            <p:ph type="body" idx="1"/>
          </p:nvPr>
        </p:nvSpPr>
        <p:spPr>
          <a:noFill/>
          <a:ln/>
        </p:spPr>
        <p:txBody>
          <a:bodyPr/>
          <a:lstStyle/>
          <a:p>
            <a:pPr eaLnBrk="1" hangingPunct="1"/>
            <a:r>
              <a:rPr lang="en-US" sz="1400"/>
              <a:t>When man can exhibit the characteristic of holiness God has a union and relationship with man that is called spiritual fellowship.</a:t>
            </a:r>
          </a:p>
          <a:p>
            <a:pPr eaLnBrk="1" hangingPunct="1"/>
            <a:r>
              <a:rPr lang="en-US" sz="1400"/>
              <a:t>Holiness for man can only take place if the price for sin can be paid thereby removing sin.</a:t>
            </a:r>
            <a:endParaRPr lang="en-US" sz="1400" b="1"/>
          </a:p>
          <a:p>
            <a:pPr eaLnBrk="1" hangingPunct="1"/>
            <a:r>
              <a:rPr lang="en-US" sz="1400" b="1"/>
              <a:t>&lt;TR&gt; This relationship is only possible if man can be found in a state of holiness because this is the only realm of existence with God…but alas this is the problem of man</a:t>
            </a:r>
          </a:p>
        </p:txBody>
      </p:sp>
    </p:spTree>
    <p:extLst>
      <p:ext uri="{BB962C8B-B14F-4D97-AF65-F5344CB8AC3E}">
        <p14:creationId xmlns:p14="http://schemas.microsoft.com/office/powerpoint/2010/main" val="1136907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4E587D45-E555-40BB-9B5F-B1796CDB812C}" type="slidenum">
              <a:rPr lang="en-US"/>
              <a:pPr/>
              <a:t>7</a:t>
            </a:fld>
            <a:endParaRPr lang="en-US"/>
          </a:p>
        </p:txBody>
      </p:sp>
      <p:sp>
        <p:nvSpPr>
          <p:cNvPr id="209923" name="Rectangle 2"/>
          <p:cNvSpPr>
            <a:spLocks noGrp="1" noRot="1" noChangeAspect="1" noChangeArrowheads="1" noTextEdit="1"/>
          </p:cNvSpPr>
          <p:nvPr>
            <p:ph type="sldImg"/>
          </p:nvPr>
        </p:nvSpPr>
        <p:spPr>
          <a:xfrm>
            <a:off x="-533400" y="890588"/>
            <a:ext cx="7924800" cy="4457700"/>
          </a:xfrm>
          <a:ln/>
        </p:spPr>
      </p:sp>
      <p:sp>
        <p:nvSpPr>
          <p:cNvPr id="209924" name="Rectangle 3"/>
          <p:cNvSpPr>
            <a:spLocks noGrp="1" noChangeArrowheads="1"/>
          </p:cNvSpPr>
          <p:nvPr>
            <p:ph type="body" idx="1"/>
          </p:nvPr>
        </p:nvSpPr>
        <p:spPr>
          <a:noFill/>
          <a:ln/>
        </p:spPr>
        <p:txBody>
          <a:bodyPr/>
          <a:lstStyle/>
          <a:p>
            <a:pPr eaLnBrk="1" hangingPunct="1"/>
            <a:r>
              <a:rPr lang="en-US" sz="1400"/>
              <a:t>Life makes atonement.   ---   One thing we must realize is that God is </a:t>
            </a:r>
            <a:r>
              <a:rPr lang="en-US" sz="1400" b="1"/>
              <a:t>not</a:t>
            </a:r>
            <a:r>
              <a:rPr lang="en-US" sz="1400"/>
              <a:t> a God with some sort of bloodlust. Like the “throw the virgin in the volcano and appease the gods” kind of God.   ---   (Animal sacrifice is another tremendous evidence of God. Every culture in the world, all over the world, has practiced sacrifice. I read that the scholars are puzzled as to how man could have gotten this universal idea that killing something would bring good fortune)</a:t>
            </a:r>
          </a:p>
          <a:p>
            <a:pPr eaLnBrk="1" hangingPunct="1"/>
            <a:r>
              <a:rPr lang="en-US" sz="1400" b="1"/>
              <a:t>&lt;TR&gt; No. God uses blood (or life) to make atonement due to its representative nature and the seriousness of the crime</a:t>
            </a:r>
            <a:endParaRPr lang="en-US"/>
          </a:p>
        </p:txBody>
      </p:sp>
    </p:spTree>
    <p:extLst>
      <p:ext uri="{BB962C8B-B14F-4D97-AF65-F5344CB8AC3E}">
        <p14:creationId xmlns:p14="http://schemas.microsoft.com/office/powerpoint/2010/main" val="2407465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fld id="{45DB7CB4-051C-4198-9CCC-09D3B1CD5D7E}" type="slidenum">
              <a:rPr lang="en-US"/>
              <a:pPr/>
              <a:t>8</a:t>
            </a:fld>
            <a:endParaRPr lang="en-US"/>
          </a:p>
        </p:txBody>
      </p:sp>
      <p:sp>
        <p:nvSpPr>
          <p:cNvPr id="210947" name="Rectangle 2"/>
          <p:cNvSpPr>
            <a:spLocks noGrp="1" noRot="1" noChangeAspect="1" noChangeArrowheads="1" noTextEdit="1"/>
          </p:cNvSpPr>
          <p:nvPr>
            <p:ph type="sldImg"/>
          </p:nvPr>
        </p:nvSpPr>
        <p:spPr>
          <a:xfrm>
            <a:off x="-533400" y="890588"/>
            <a:ext cx="7924800" cy="4457700"/>
          </a:xfrm>
          <a:ln/>
        </p:spPr>
      </p:sp>
      <p:sp>
        <p:nvSpPr>
          <p:cNvPr id="210948" name="Rectangle 3"/>
          <p:cNvSpPr>
            <a:spLocks noGrp="1" noChangeArrowheads="1"/>
          </p:cNvSpPr>
          <p:nvPr>
            <p:ph type="body" idx="1"/>
          </p:nvPr>
        </p:nvSpPr>
        <p:spPr>
          <a:noFill/>
          <a:ln/>
        </p:spPr>
        <p:txBody>
          <a:bodyPr/>
          <a:lstStyle/>
          <a:p>
            <a:pPr eaLnBrk="1" hangingPunct="1"/>
            <a:r>
              <a:rPr lang="en-US"/>
              <a:t>Sin demands a HEAVY price</a:t>
            </a:r>
          </a:p>
        </p:txBody>
      </p:sp>
    </p:spTree>
    <p:extLst>
      <p:ext uri="{BB962C8B-B14F-4D97-AF65-F5344CB8AC3E}">
        <p14:creationId xmlns:p14="http://schemas.microsoft.com/office/powerpoint/2010/main" val="901613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p>
            <a:fld id="{711A5EF2-ACA9-4C79-A292-9FAD01D6CAA1}" type="slidenum">
              <a:rPr lang="en-US"/>
              <a:pPr/>
              <a:t>9</a:t>
            </a:fld>
            <a:endParaRPr lang="en-US"/>
          </a:p>
        </p:txBody>
      </p:sp>
      <p:sp>
        <p:nvSpPr>
          <p:cNvPr id="211971" name="Rectangle 2"/>
          <p:cNvSpPr>
            <a:spLocks noGrp="1" noRot="1" noChangeAspect="1" noChangeArrowheads="1" noTextEdit="1"/>
          </p:cNvSpPr>
          <p:nvPr>
            <p:ph type="sldImg"/>
          </p:nvPr>
        </p:nvSpPr>
        <p:spPr>
          <a:xfrm>
            <a:off x="-533400" y="890588"/>
            <a:ext cx="7924800" cy="4457700"/>
          </a:xfrm>
          <a:ln/>
        </p:spPr>
      </p:sp>
      <p:sp>
        <p:nvSpPr>
          <p:cNvPr id="211972" name="Rectangle 3"/>
          <p:cNvSpPr>
            <a:spLocks noGrp="1" noChangeArrowheads="1"/>
          </p:cNvSpPr>
          <p:nvPr>
            <p:ph type="body" idx="1"/>
          </p:nvPr>
        </p:nvSpPr>
        <p:spPr>
          <a:noFill/>
          <a:ln/>
        </p:spPr>
        <p:txBody>
          <a:bodyPr/>
          <a:lstStyle/>
          <a:p>
            <a:pPr eaLnBrk="1" hangingPunct="1"/>
            <a:r>
              <a:rPr lang="en-US"/>
              <a:t>This is where the concept of sanctification comes in.</a:t>
            </a:r>
          </a:p>
          <a:p>
            <a:pPr eaLnBrk="1" hangingPunct="1"/>
            <a:r>
              <a:rPr lang="en-US"/>
              <a:t>Sanctification is the process by which sin is removed. When sin is removed a person is then without spot or blemish, holy. And as a result spiritual union or reunion takes place with a holy God.</a:t>
            </a:r>
          </a:p>
          <a:p>
            <a:pPr eaLnBrk="1" hangingPunct="1"/>
            <a:r>
              <a:rPr lang="en-US"/>
              <a:t>&lt;One writer stated it like this….&gt;</a:t>
            </a:r>
          </a:p>
        </p:txBody>
      </p:sp>
    </p:spTree>
    <p:extLst>
      <p:ext uri="{BB962C8B-B14F-4D97-AF65-F5344CB8AC3E}">
        <p14:creationId xmlns:p14="http://schemas.microsoft.com/office/powerpoint/2010/main" val="960071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74668" y="387351"/>
            <a:ext cx="2823633" cy="5738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9534" y="387351"/>
            <a:ext cx="8271933" cy="5738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9534" y="387351"/>
            <a:ext cx="11298767" cy="5738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9534" y="387351"/>
            <a:ext cx="11298767" cy="849313"/>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9534" y="387351"/>
            <a:ext cx="11298767" cy="849313"/>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8000"/>
            </a:gs>
            <a:gs pos="100000">
              <a:srgbClr val="003B00"/>
            </a:gs>
          </a:gsLst>
          <a:lin ang="2700000" scaled="1"/>
        </a:gradFill>
        <a:effectLst/>
      </p:bgPr>
    </p:bg>
    <p:spTree>
      <p:nvGrpSpPr>
        <p:cNvPr id="1" name=""/>
        <p:cNvGrpSpPr/>
        <p:nvPr/>
      </p:nvGrpSpPr>
      <p:grpSpPr>
        <a:xfrm>
          <a:off x="0" y="0"/>
          <a:ext cx="0" cy="0"/>
          <a:chOff x="0" y="0"/>
          <a:chExt cx="0" cy="0"/>
        </a:xfrm>
      </p:grpSpPr>
      <p:sp>
        <p:nvSpPr>
          <p:cNvPr id="1090" name="Rectangle 66"/>
          <p:cNvSpPr>
            <a:spLocks noChangeArrowheads="1"/>
          </p:cNvSpPr>
          <p:nvPr userDrawn="1"/>
        </p:nvSpPr>
        <p:spPr bwMode="auto">
          <a:xfrm>
            <a:off x="508000" y="381000"/>
            <a:ext cx="11277600" cy="6172200"/>
          </a:xfrm>
          <a:prstGeom prst="rect">
            <a:avLst/>
          </a:prstGeom>
          <a:gradFill rotWithShape="1">
            <a:gsLst>
              <a:gs pos="0">
                <a:srgbClr val="008000">
                  <a:gamma/>
                  <a:shade val="0"/>
                  <a:invGamma/>
                </a:srgbClr>
              </a:gs>
              <a:gs pos="100000">
                <a:srgbClr val="008000"/>
              </a:gs>
            </a:gsLst>
            <a:lin ang="2700000" scaled="1"/>
          </a:gradFill>
          <a:ln w="9525">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008000"/>
            </a:extrusionClr>
          </a:sp3d>
        </p:spPr>
        <p:txBody>
          <a:bodyPr wrap="none" anchor="ctr">
            <a:flatTx/>
          </a:bodyPr>
          <a:lstStyle/>
          <a:p>
            <a:pPr>
              <a:defRPr/>
            </a:pPr>
            <a:endParaRPr lang="en-US" sz="3200"/>
          </a:p>
        </p:txBody>
      </p:sp>
      <p:sp>
        <p:nvSpPr>
          <p:cNvPr id="1026" name="Rectangle 2"/>
          <p:cNvSpPr>
            <a:spLocks noGrp="1" noChangeArrowheads="1"/>
          </p:cNvSpPr>
          <p:nvPr>
            <p:ph type="title"/>
          </p:nvPr>
        </p:nvSpPr>
        <p:spPr bwMode="auto">
          <a:xfrm>
            <a:off x="499534" y="387351"/>
            <a:ext cx="11298767" cy="849313"/>
          </a:xfrm>
          <a:prstGeom prst="rect">
            <a:avLst/>
          </a:prstGeom>
          <a:gradFill rotWithShape="1">
            <a:gsLst>
              <a:gs pos="0">
                <a:srgbClr val="0066FF">
                  <a:gamma/>
                  <a:shade val="46275"/>
                  <a:invGamma/>
                </a:srgbClr>
              </a:gs>
              <a:gs pos="50000">
                <a:srgbClr val="0066FF"/>
              </a:gs>
              <a:gs pos="100000">
                <a:srgbClr val="0066FF">
                  <a:gamma/>
                  <a:shade val="46275"/>
                  <a:invGamma/>
                </a:srgbClr>
              </a:gs>
            </a:gsLst>
            <a:lin ang="540000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random/>
  </p:transition>
  <p:txStyles>
    <p:titleStyle>
      <a:lvl1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2pPr>
      <a:lvl3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3pPr>
      <a:lvl4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4pPr>
      <a:lvl5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5pPr>
      <a:lvl6pPr marL="457200" algn="l" rtl="0" fontAlgn="base">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6pPr>
      <a:lvl7pPr marL="914400" algn="l" rtl="0" fontAlgn="base">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7pPr>
      <a:lvl8pPr marL="1371600" algn="l" rtl="0" fontAlgn="base">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8pPr>
      <a:lvl9pPr marL="1828800" algn="l" rtl="0" fontAlgn="base">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9pPr>
    </p:titleStyle>
    <p:bodyStyle>
      <a:lvl1pPr marL="342900" indent="-342900" algn="l" rtl="0" eaLnBrk="0" fontAlgn="base" hangingPunct="0">
        <a:spcBef>
          <a:spcPct val="20000"/>
        </a:spcBef>
        <a:spcAft>
          <a:spcPct val="0"/>
        </a:spcAft>
        <a:buChar char="•"/>
        <a:defRPr sz="3200">
          <a:solidFill>
            <a:srgbClr val="FFFF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Arial" charset="0"/>
        </a:defRPr>
      </a:lvl2pPr>
      <a:lvl3pPr marL="1143000" indent="-228600" algn="l" rtl="0" eaLnBrk="0" fontAlgn="base" hangingPunct="0">
        <a:spcBef>
          <a:spcPct val="20000"/>
        </a:spcBef>
        <a:spcAft>
          <a:spcPct val="0"/>
        </a:spcAft>
        <a:buChar char="•"/>
        <a:defRPr sz="2400">
          <a:solidFill>
            <a:srgbClr val="FFFF66"/>
          </a:solidFill>
          <a:latin typeface="Arial" charset="0"/>
        </a:defRPr>
      </a:lvl3pPr>
      <a:lvl4pPr marL="1600200" indent="-228600" algn="l" rtl="0" eaLnBrk="0" fontAlgn="base" hangingPunct="0">
        <a:spcBef>
          <a:spcPct val="20000"/>
        </a:spcBef>
        <a:spcAft>
          <a:spcPct val="0"/>
        </a:spcAft>
        <a:buChar char="–"/>
        <a:defRPr sz="2000">
          <a:solidFill>
            <a:schemeClr val="bg1"/>
          </a:solidFill>
          <a:latin typeface="Arial" charset="0"/>
        </a:defRPr>
      </a:lvl4pPr>
      <a:lvl5pPr marL="2057400" indent="-228600" algn="l" rtl="0" eaLnBrk="0" fontAlgn="base" hangingPunct="0">
        <a:spcBef>
          <a:spcPct val="20000"/>
        </a:spcBef>
        <a:spcAft>
          <a:spcPct val="0"/>
        </a:spcAft>
        <a:buChar char="»"/>
        <a:defRPr sz="2000">
          <a:solidFill>
            <a:srgbClr val="FFFF66"/>
          </a:solidFill>
          <a:latin typeface="Arial" charset="0"/>
        </a:defRPr>
      </a:lvl5pPr>
      <a:lvl6pPr marL="2514600" indent="-228600" algn="l" rtl="0" fontAlgn="base">
        <a:spcBef>
          <a:spcPct val="20000"/>
        </a:spcBef>
        <a:spcAft>
          <a:spcPct val="0"/>
        </a:spcAft>
        <a:buChar char="»"/>
        <a:defRPr sz="2000">
          <a:solidFill>
            <a:srgbClr val="FFFF66"/>
          </a:solidFill>
          <a:latin typeface="Arial" charset="0"/>
        </a:defRPr>
      </a:lvl6pPr>
      <a:lvl7pPr marL="2971800" indent="-228600" algn="l" rtl="0" fontAlgn="base">
        <a:spcBef>
          <a:spcPct val="20000"/>
        </a:spcBef>
        <a:spcAft>
          <a:spcPct val="0"/>
        </a:spcAft>
        <a:buChar char="»"/>
        <a:defRPr sz="2000">
          <a:solidFill>
            <a:srgbClr val="FFFF66"/>
          </a:solidFill>
          <a:latin typeface="Arial" charset="0"/>
        </a:defRPr>
      </a:lvl7pPr>
      <a:lvl8pPr marL="3429000" indent="-228600" algn="l" rtl="0" fontAlgn="base">
        <a:spcBef>
          <a:spcPct val="20000"/>
        </a:spcBef>
        <a:spcAft>
          <a:spcPct val="0"/>
        </a:spcAft>
        <a:buChar char="»"/>
        <a:defRPr sz="2000">
          <a:solidFill>
            <a:srgbClr val="FFFF66"/>
          </a:solidFill>
          <a:latin typeface="Arial" charset="0"/>
        </a:defRPr>
      </a:lvl8pPr>
      <a:lvl9pPr marL="3886200" indent="-228600" algn="l" rtl="0" fontAlgn="base">
        <a:spcBef>
          <a:spcPct val="20000"/>
        </a:spcBef>
        <a:spcAft>
          <a:spcPct val="0"/>
        </a:spcAft>
        <a:buChar char="»"/>
        <a:defRPr sz="2000">
          <a:solidFill>
            <a:srgbClr val="FFFF66"/>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15.wmf"/><Relationship Id="rId5" Type="http://schemas.openxmlformats.org/officeDocument/2006/relationships/image" Target="../media/image1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AutoShape 4"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76" name="AutoShape 6"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77" name="AutoShape 8"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78" name="AutoShape 10"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79" name="AutoShape 12"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80" name="AutoShape 14"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81" name="AutoShape 16"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pic>
        <p:nvPicPr>
          <p:cNvPr id="3082" name="Picture 17" descr="Vestavia Postcard"/>
          <p:cNvPicPr>
            <a:picLocks noChangeAspect="1" noChangeArrowheads="1"/>
          </p:cNvPicPr>
          <p:nvPr/>
        </p:nvPicPr>
        <p:blipFill>
          <a:blip r:embed="rId3" cstate="print">
            <a:lum bright="6000" contrast="6000"/>
          </a:blip>
          <a:srcRect l="-470" b="29440"/>
          <a:stretch>
            <a:fillRect/>
          </a:stretch>
        </p:blipFill>
        <p:spPr bwMode="auto">
          <a:xfrm>
            <a:off x="1939926" y="247650"/>
            <a:ext cx="8486775" cy="4478338"/>
          </a:xfrm>
          <a:prstGeom prst="rect">
            <a:avLst/>
          </a:prstGeom>
          <a:noFill/>
          <a:ln w="9525">
            <a:noFill/>
            <a:miter lim="800000"/>
            <a:headEnd/>
            <a:tailEnd/>
          </a:ln>
        </p:spPr>
      </p:pic>
      <p:sp>
        <p:nvSpPr>
          <p:cNvPr id="11" name="Content Placeholder 10"/>
          <p:cNvSpPr>
            <a:spLocks noGrp="1"/>
          </p:cNvSpPr>
          <p:nvPr>
            <p:ph idx="1"/>
          </p:nvPr>
        </p:nvSpPr>
        <p:spPr>
          <a:xfrm>
            <a:off x="1981200" y="5070764"/>
            <a:ext cx="8229600" cy="1055399"/>
          </a:xfrm>
        </p:spPr>
        <p:txBody>
          <a:bodyPr/>
          <a:lstStyle/>
          <a:p>
            <a:r>
              <a:rPr lang="en-US" b="1" i="1" dirty="0">
                <a:latin typeface="Bernard MT Condensed" panose="02050806060905020404" pitchFamily="18" charset="0"/>
              </a:rPr>
              <a:t>Part 2</a:t>
            </a:r>
          </a:p>
          <a:p>
            <a:r>
              <a:rPr lang="en-US" b="1" dirty="0"/>
              <a:t>Reading – Galatians 3:24-29</a:t>
            </a:r>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defRPr/>
            </a:pPr>
            <a:r>
              <a:rPr lang="en-US"/>
              <a:t>Animal Sacrifice</a:t>
            </a:r>
          </a:p>
        </p:txBody>
      </p:sp>
      <p:sp>
        <p:nvSpPr>
          <p:cNvPr id="132100" name="AutoShape 4"/>
          <p:cNvSpPr>
            <a:spLocks noChangeArrowheads="1"/>
          </p:cNvSpPr>
          <p:nvPr/>
        </p:nvSpPr>
        <p:spPr bwMode="auto">
          <a:xfrm flipH="1">
            <a:off x="3581400" y="2105025"/>
            <a:ext cx="3962400" cy="1047750"/>
          </a:xfrm>
          <a:prstGeom prst="curvedDownArrow">
            <a:avLst>
              <a:gd name="adj1" fmla="val 49216"/>
              <a:gd name="adj2" fmla="val 124853"/>
              <a:gd name="adj3" fmla="val 33333"/>
            </a:avLst>
          </a:prstGeom>
          <a:solidFill>
            <a:srgbClr val="B2B2B2"/>
          </a:solidFill>
          <a:ln w="9525">
            <a:noFill/>
            <a:miter lim="800000"/>
            <a:headEnd/>
            <a:tailEnd/>
          </a:ln>
        </p:spPr>
        <p:txBody>
          <a:bodyPr wrap="none" anchor="ctr"/>
          <a:lstStyle/>
          <a:p>
            <a:endParaRPr lang="en-US"/>
          </a:p>
        </p:txBody>
      </p:sp>
      <p:sp>
        <p:nvSpPr>
          <p:cNvPr id="132101" name="Text Box 5"/>
          <p:cNvSpPr txBox="1">
            <a:spLocks noChangeArrowheads="1"/>
          </p:cNvSpPr>
          <p:nvPr/>
        </p:nvSpPr>
        <p:spPr bwMode="auto">
          <a:xfrm>
            <a:off x="4673601" y="2181226"/>
            <a:ext cx="2162175" cy="703263"/>
          </a:xfrm>
          <a:prstGeom prst="rect">
            <a:avLst/>
          </a:prstGeom>
          <a:noFill/>
          <a:ln w="9525" algn="ctr">
            <a:noFill/>
            <a:miter lim="800000"/>
            <a:headEnd/>
            <a:tailEnd/>
          </a:ln>
          <a:effectLst/>
        </p:spPr>
        <p:txBody>
          <a:bodyPr>
            <a:spAutoFit/>
            <a:flatTx/>
          </a:bodyPr>
          <a:lstStyle/>
          <a:p>
            <a:pPr>
              <a:spcBef>
                <a:spcPct val="50000"/>
              </a:spcBef>
              <a:defRPr/>
            </a:pPr>
            <a:r>
              <a:rPr lang="en-US" sz="1600">
                <a:solidFill>
                  <a:schemeClr val="bg1"/>
                </a:solidFill>
                <a:effectLst>
                  <a:outerShdw blurRad="38100" dist="38100" dir="2700000" algn="tl">
                    <a:srgbClr val="000000"/>
                  </a:outerShdw>
                </a:effectLst>
                <a:latin typeface="Arial Black" pitchFamily="34" charset="0"/>
              </a:rPr>
              <a:t>SINS</a:t>
            </a:r>
          </a:p>
          <a:p>
            <a:pPr>
              <a:spcBef>
                <a:spcPct val="50000"/>
              </a:spcBef>
              <a:defRPr/>
            </a:pPr>
            <a:r>
              <a:rPr lang="en-US" sz="1600">
                <a:solidFill>
                  <a:schemeClr val="bg1"/>
                </a:solidFill>
                <a:effectLst>
                  <a:outerShdw blurRad="38100" dist="38100" dir="2700000" algn="tl">
                    <a:srgbClr val="000000"/>
                  </a:outerShdw>
                </a:effectLst>
                <a:latin typeface="Arial Black" pitchFamily="34" charset="0"/>
              </a:rPr>
              <a:t>(FIGURATIVE)</a:t>
            </a:r>
          </a:p>
        </p:txBody>
      </p:sp>
      <p:grpSp>
        <p:nvGrpSpPr>
          <p:cNvPr id="2" name="Group 6"/>
          <p:cNvGrpSpPr>
            <a:grpSpLocks/>
          </p:cNvGrpSpPr>
          <p:nvPr/>
        </p:nvGrpSpPr>
        <p:grpSpPr bwMode="auto">
          <a:xfrm>
            <a:off x="6953250" y="3316289"/>
            <a:ext cx="762000" cy="479425"/>
            <a:chOff x="3396" y="2065"/>
            <a:chExt cx="480" cy="302"/>
          </a:xfrm>
        </p:grpSpPr>
        <p:sp>
          <p:nvSpPr>
            <p:cNvPr id="132103" name="Cloud"/>
            <p:cNvSpPr>
              <a:spLocks noChangeAspect="1" noEditPoints="1" noChangeArrowheads="1"/>
            </p:cNvSpPr>
            <p:nvPr/>
          </p:nvSpPr>
          <p:spPr bwMode="auto">
            <a:xfrm>
              <a:off x="3396" y="2065"/>
              <a:ext cx="450" cy="30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chemeClr val="tx1"/>
                </a:gs>
                <a:gs pos="100000">
                  <a:schemeClr val="tx1">
                    <a:gamma/>
                    <a:tint val="40000"/>
                    <a:invGamma/>
                  </a:schemeClr>
                </a:gs>
              </a:gsLst>
              <a:lin ang="5400000" scaled="1"/>
            </a:gradFill>
            <a:ln w="9525">
              <a:solidFill>
                <a:srgbClr val="000000"/>
              </a:solidFill>
              <a:miter lim="800000"/>
              <a:headEnd/>
              <a:tailEnd/>
            </a:ln>
            <a:effectLst/>
          </p:spPr>
          <p:txBody>
            <a:bodyPr/>
            <a:lstStyle/>
            <a:p>
              <a:pPr>
                <a:defRPr/>
              </a:pPr>
              <a:endParaRPr lang="en-US"/>
            </a:p>
          </p:txBody>
        </p:sp>
        <p:sp>
          <p:nvSpPr>
            <p:cNvPr id="50226" name="Text Box 8"/>
            <p:cNvSpPr txBox="1">
              <a:spLocks noChangeArrowheads="1"/>
            </p:cNvSpPr>
            <p:nvPr/>
          </p:nvSpPr>
          <p:spPr bwMode="auto">
            <a:xfrm>
              <a:off x="3414" y="2124"/>
              <a:ext cx="462" cy="173"/>
            </a:xfrm>
            <a:prstGeom prst="rect">
              <a:avLst/>
            </a:prstGeom>
            <a:noFill/>
            <a:ln w="9525" algn="ctr">
              <a:noFill/>
              <a:miter lim="800000"/>
              <a:headEnd/>
              <a:tailEnd/>
            </a:ln>
          </p:spPr>
          <p:txBody>
            <a:bodyPr>
              <a:spAutoFit/>
            </a:bodyPr>
            <a:lstStyle/>
            <a:p>
              <a:pPr>
                <a:spcBef>
                  <a:spcPct val="50000"/>
                </a:spcBef>
              </a:pPr>
              <a:r>
                <a:rPr lang="en-US" sz="1200">
                  <a:solidFill>
                    <a:schemeClr val="bg1"/>
                  </a:solidFill>
                  <a:latin typeface="Arial Black" pitchFamily="34" charset="0"/>
                </a:rPr>
                <a:t>SINS</a:t>
              </a:r>
            </a:p>
          </p:txBody>
        </p:sp>
      </p:grpSp>
      <p:grpSp>
        <p:nvGrpSpPr>
          <p:cNvPr id="50182" name="Group 9"/>
          <p:cNvGrpSpPr>
            <a:grpSpLocks/>
          </p:cNvGrpSpPr>
          <p:nvPr/>
        </p:nvGrpSpPr>
        <p:grpSpPr bwMode="auto">
          <a:xfrm>
            <a:off x="3663951" y="3178176"/>
            <a:ext cx="1343025" cy="1077913"/>
            <a:chOff x="2738" y="3406"/>
            <a:chExt cx="651" cy="522"/>
          </a:xfrm>
        </p:grpSpPr>
        <p:sp>
          <p:nvSpPr>
            <p:cNvPr id="50195" name="Freeform 10"/>
            <p:cNvSpPr>
              <a:spLocks/>
            </p:cNvSpPr>
            <p:nvPr/>
          </p:nvSpPr>
          <p:spPr bwMode="auto">
            <a:xfrm>
              <a:off x="2756" y="3853"/>
              <a:ext cx="123" cy="40"/>
            </a:xfrm>
            <a:custGeom>
              <a:avLst/>
              <a:gdLst>
                <a:gd name="T0" fmla="*/ 0 w 123"/>
                <a:gd name="T1" fmla="*/ 38 h 40"/>
                <a:gd name="T2" fmla="*/ 3 w 123"/>
                <a:gd name="T3" fmla="*/ 36 h 40"/>
                <a:gd name="T4" fmla="*/ 13 w 123"/>
                <a:gd name="T5" fmla="*/ 31 h 40"/>
                <a:gd name="T6" fmla="*/ 28 w 123"/>
                <a:gd name="T7" fmla="*/ 25 h 40"/>
                <a:gd name="T8" fmla="*/ 46 w 123"/>
                <a:gd name="T9" fmla="*/ 18 h 40"/>
                <a:gd name="T10" fmla="*/ 66 w 123"/>
                <a:gd name="T11" fmla="*/ 11 h 40"/>
                <a:gd name="T12" fmla="*/ 85 w 123"/>
                <a:gd name="T13" fmla="*/ 5 h 40"/>
                <a:gd name="T14" fmla="*/ 103 w 123"/>
                <a:gd name="T15" fmla="*/ 2 h 40"/>
                <a:gd name="T16" fmla="*/ 116 w 123"/>
                <a:gd name="T17" fmla="*/ 0 h 40"/>
                <a:gd name="T18" fmla="*/ 123 w 123"/>
                <a:gd name="T19" fmla="*/ 24 h 40"/>
                <a:gd name="T20" fmla="*/ 107 w 123"/>
                <a:gd name="T21" fmla="*/ 21 h 40"/>
                <a:gd name="T22" fmla="*/ 89 w 123"/>
                <a:gd name="T23" fmla="*/ 21 h 40"/>
                <a:gd name="T24" fmla="*/ 68 w 123"/>
                <a:gd name="T25" fmla="*/ 25 h 40"/>
                <a:gd name="T26" fmla="*/ 49 w 123"/>
                <a:gd name="T27" fmla="*/ 29 h 40"/>
                <a:gd name="T28" fmla="*/ 29 w 123"/>
                <a:gd name="T29" fmla="*/ 33 h 40"/>
                <a:gd name="T30" fmla="*/ 14 w 123"/>
                <a:gd name="T31" fmla="*/ 37 h 40"/>
                <a:gd name="T32" fmla="*/ 3 w 123"/>
                <a:gd name="T33" fmla="*/ 40 h 40"/>
                <a:gd name="T34" fmla="*/ 0 w 123"/>
                <a:gd name="T35" fmla="*/ 38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3"/>
                <a:gd name="T55" fmla="*/ 0 h 40"/>
                <a:gd name="T56" fmla="*/ 123 w 123"/>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3" h="40">
                  <a:moveTo>
                    <a:pt x="0" y="38"/>
                  </a:moveTo>
                  <a:lnTo>
                    <a:pt x="3" y="36"/>
                  </a:lnTo>
                  <a:lnTo>
                    <a:pt x="13" y="31"/>
                  </a:lnTo>
                  <a:lnTo>
                    <a:pt x="28" y="25"/>
                  </a:lnTo>
                  <a:lnTo>
                    <a:pt x="46" y="18"/>
                  </a:lnTo>
                  <a:lnTo>
                    <a:pt x="66" y="11"/>
                  </a:lnTo>
                  <a:lnTo>
                    <a:pt x="85" y="5"/>
                  </a:lnTo>
                  <a:lnTo>
                    <a:pt x="103" y="2"/>
                  </a:lnTo>
                  <a:lnTo>
                    <a:pt x="116" y="0"/>
                  </a:lnTo>
                  <a:lnTo>
                    <a:pt x="123" y="24"/>
                  </a:lnTo>
                  <a:lnTo>
                    <a:pt x="107" y="21"/>
                  </a:lnTo>
                  <a:lnTo>
                    <a:pt x="89" y="21"/>
                  </a:lnTo>
                  <a:lnTo>
                    <a:pt x="68" y="25"/>
                  </a:lnTo>
                  <a:lnTo>
                    <a:pt x="49" y="29"/>
                  </a:lnTo>
                  <a:lnTo>
                    <a:pt x="29" y="33"/>
                  </a:lnTo>
                  <a:lnTo>
                    <a:pt x="14" y="37"/>
                  </a:lnTo>
                  <a:lnTo>
                    <a:pt x="3" y="40"/>
                  </a:lnTo>
                  <a:lnTo>
                    <a:pt x="0" y="38"/>
                  </a:lnTo>
                  <a:close/>
                </a:path>
              </a:pathLst>
            </a:custGeom>
            <a:solidFill>
              <a:srgbClr val="000000"/>
            </a:solidFill>
            <a:ln w="9525">
              <a:noFill/>
              <a:round/>
              <a:headEnd/>
              <a:tailEnd/>
            </a:ln>
          </p:spPr>
          <p:txBody>
            <a:bodyPr/>
            <a:lstStyle/>
            <a:p>
              <a:endParaRPr lang="en-US"/>
            </a:p>
          </p:txBody>
        </p:sp>
        <p:sp>
          <p:nvSpPr>
            <p:cNvPr id="50196" name="Freeform 11"/>
            <p:cNvSpPr>
              <a:spLocks/>
            </p:cNvSpPr>
            <p:nvPr/>
          </p:nvSpPr>
          <p:spPr bwMode="auto">
            <a:xfrm>
              <a:off x="2738" y="3877"/>
              <a:ext cx="163" cy="51"/>
            </a:xfrm>
            <a:custGeom>
              <a:avLst/>
              <a:gdLst>
                <a:gd name="T0" fmla="*/ 0 w 163"/>
                <a:gd name="T1" fmla="*/ 51 h 51"/>
                <a:gd name="T2" fmla="*/ 5 w 163"/>
                <a:gd name="T3" fmla="*/ 47 h 51"/>
                <a:gd name="T4" fmla="*/ 20 w 163"/>
                <a:gd name="T5" fmla="*/ 41 h 51"/>
                <a:gd name="T6" fmla="*/ 42 w 163"/>
                <a:gd name="T7" fmla="*/ 33 h 51"/>
                <a:gd name="T8" fmla="*/ 69 w 163"/>
                <a:gd name="T9" fmla="*/ 24 h 51"/>
                <a:gd name="T10" fmla="*/ 95 w 163"/>
                <a:gd name="T11" fmla="*/ 16 h 51"/>
                <a:gd name="T12" fmla="*/ 121 w 163"/>
                <a:gd name="T13" fmla="*/ 7 h 51"/>
                <a:gd name="T14" fmla="*/ 140 w 163"/>
                <a:gd name="T15" fmla="*/ 2 h 51"/>
                <a:gd name="T16" fmla="*/ 151 w 163"/>
                <a:gd name="T17" fmla="*/ 0 h 51"/>
                <a:gd name="T18" fmla="*/ 155 w 163"/>
                <a:gd name="T19" fmla="*/ 3 h 51"/>
                <a:gd name="T20" fmla="*/ 157 w 163"/>
                <a:gd name="T21" fmla="*/ 7 h 51"/>
                <a:gd name="T22" fmla="*/ 161 w 163"/>
                <a:gd name="T23" fmla="*/ 12 h 51"/>
                <a:gd name="T24" fmla="*/ 163 w 163"/>
                <a:gd name="T25" fmla="*/ 16 h 51"/>
                <a:gd name="T26" fmla="*/ 149 w 163"/>
                <a:gd name="T27" fmla="*/ 17 h 51"/>
                <a:gd name="T28" fmla="*/ 127 w 163"/>
                <a:gd name="T29" fmla="*/ 22 h 51"/>
                <a:gd name="T30" fmla="*/ 100 w 163"/>
                <a:gd name="T31" fmla="*/ 28 h 51"/>
                <a:gd name="T32" fmla="*/ 72 w 163"/>
                <a:gd name="T33" fmla="*/ 35 h 51"/>
                <a:gd name="T34" fmla="*/ 45 w 163"/>
                <a:gd name="T35" fmla="*/ 43 h 51"/>
                <a:gd name="T36" fmla="*/ 23 w 163"/>
                <a:gd name="T37" fmla="*/ 49 h 51"/>
                <a:gd name="T38" fmla="*/ 7 w 163"/>
                <a:gd name="T39" fmla="*/ 51 h 51"/>
                <a:gd name="T40" fmla="*/ 0 w 163"/>
                <a:gd name="T41" fmla="*/ 5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3"/>
                <a:gd name="T64" fmla="*/ 0 h 51"/>
                <a:gd name="T65" fmla="*/ 163 w 163"/>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3" h="51">
                  <a:moveTo>
                    <a:pt x="0" y="51"/>
                  </a:moveTo>
                  <a:lnTo>
                    <a:pt x="5" y="47"/>
                  </a:lnTo>
                  <a:lnTo>
                    <a:pt x="20" y="41"/>
                  </a:lnTo>
                  <a:lnTo>
                    <a:pt x="42" y="33"/>
                  </a:lnTo>
                  <a:lnTo>
                    <a:pt x="69" y="24"/>
                  </a:lnTo>
                  <a:lnTo>
                    <a:pt x="95" y="16"/>
                  </a:lnTo>
                  <a:lnTo>
                    <a:pt x="121" y="7"/>
                  </a:lnTo>
                  <a:lnTo>
                    <a:pt x="140" y="2"/>
                  </a:lnTo>
                  <a:lnTo>
                    <a:pt x="151" y="0"/>
                  </a:lnTo>
                  <a:lnTo>
                    <a:pt x="155" y="3"/>
                  </a:lnTo>
                  <a:lnTo>
                    <a:pt x="157" y="7"/>
                  </a:lnTo>
                  <a:lnTo>
                    <a:pt x="161" y="12"/>
                  </a:lnTo>
                  <a:lnTo>
                    <a:pt x="163" y="16"/>
                  </a:lnTo>
                  <a:lnTo>
                    <a:pt x="149" y="17"/>
                  </a:lnTo>
                  <a:lnTo>
                    <a:pt x="127" y="22"/>
                  </a:lnTo>
                  <a:lnTo>
                    <a:pt x="100" y="28"/>
                  </a:lnTo>
                  <a:lnTo>
                    <a:pt x="72" y="35"/>
                  </a:lnTo>
                  <a:lnTo>
                    <a:pt x="45" y="43"/>
                  </a:lnTo>
                  <a:lnTo>
                    <a:pt x="23" y="49"/>
                  </a:lnTo>
                  <a:lnTo>
                    <a:pt x="7" y="51"/>
                  </a:lnTo>
                  <a:lnTo>
                    <a:pt x="0" y="51"/>
                  </a:lnTo>
                  <a:close/>
                </a:path>
              </a:pathLst>
            </a:custGeom>
            <a:solidFill>
              <a:srgbClr val="000000"/>
            </a:solidFill>
            <a:ln w="9525">
              <a:noFill/>
              <a:round/>
              <a:headEnd/>
              <a:tailEnd/>
            </a:ln>
          </p:spPr>
          <p:txBody>
            <a:bodyPr/>
            <a:lstStyle/>
            <a:p>
              <a:endParaRPr lang="en-US"/>
            </a:p>
          </p:txBody>
        </p:sp>
        <p:sp>
          <p:nvSpPr>
            <p:cNvPr id="50197" name="Freeform 12"/>
            <p:cNvSpPr>
              <a:spLocks/>
            </p:cNvSpPr>
            <p:nvPr/>
          </p:nvSpPr>
          <p:spPr bwMode="auto">
            <a:xfrm>
              <a:off x="3254" y="3659"/>
              <a:ext cx="135" cy="46"/>
            </a:xfrm>
            <a:custGeom>
              <a:avLst/>
              <a:gdLst>
                <a:gd name="T0" fmla="*/ 0 w 135"/>
                <a:gd name="T1" fmla="*/ 46 h 46"/>
                <a:gd name="T2" fmla="*/ 5 w 135"/>
                <a:gd name="T3" fmla="*/ 42 h 46"/>
                <a:gd name="T4" fmla="*/ 17 w 135"/>
                <a:gd name="T5" fmla="*/ 36 h 46"/>
                <a:gd name="T6" fmla="*/ 36 w 135"/>
                <a:gd name="T7" fmla="*/ 29 h 46"/>
                <a:gd name="T8" fmla="*/ 58 w 135"/>
                <a:gd name="T9" fmla="*/ 22 h 46"/>
                <a:gd name="T10" fmla="*/ 80 w 135"/>
                <a:gd name="T11" fmla="*/ 14 h 46"/>
                <a:gd name="T12" fmla="*/ 101 w 135"/>
                <a:gd name="T13" fmla="*/ 7 h 46"/>
                <a:gd name="T14" fmla="*/ 118 w 135"/>
                <a:gd name="T15" fmla="*/ 2 h 46"/>
                <a:gd name="T16" fmla="*/ 129 w 135"/>
                <a:gd name="T17" fmla="*/ 0 h 46"/>
                <a:gd name="T18" fmla="*/ 135 w 135"/>
                <a:gd name="T19" fmla="*/ 12 h 46"/>
                <a:gd name="T20" fmla="*/ 125 w 135"/>
                <a:gd name="T21" fmla="*/ 14 h 46"/>
                <a:gd name="T22" fmla="*/ 109 w 135"/>
                <a:gd name="T23" fmla="*/ 18 h 46"/>
                <a:gd name="T24" fmla="*/ 88 w 135"/>
                <a:gd name="T25" fmla="*/ 24 h 46"/>
                <a:gd name="T26" fmla="*/ 68 w 135"/>
                <a:gd name="T27" fmla="*/ 29 h 46"/>
                <a:gd name="T28" fmla="*/ 46 w 135"/>
                <a:gd name="T29" fmla="*/ 35 h 46"/>
                <a:gd name="T30" fmla="*/ 26 w 135"/>
                <a:gd name="T31" fmla="*/ 40 h 46"/>
                <a:gd name="T32" fmla="*/ 10 w 135"/>
                <a:gd name="T33" fmla="*/ 44 h 46"/>
                <a:gd name="T34" fmla="*/ 0 w 135"/>
                <a:gd name="T35" fmla="*/ 46 h 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5"/>
                <a:gd name="T55" fmla="*/ 0 h 46"/>
                <a:gd name="T56" fmla="*/ 135 w 135"/>
                <a:gd name="T57" fmla="*/ 46 h 4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5" h="46">
                  <a:moveTo>
                    <a:pt x="0" y="46"/>
                  </a:moveTo>
                  <a:lnTo>
                    <a:pt x="5" y="42"/>
                  </a:lnTo>
                  <a:lnTo>
                    <a:pt x="17" y="36"/>
                  </a:lnTo>
                  <a:lnTo>
                    <a:pt x="36" y="29"/>
                  </a:lnTo>
                  <a:lnTo>
                    <a:pt x="58" y="22"/>
                  </a:lnTo>
                  <a:lnTo>
                    <a:pt x="80" y="14"/>
                  </a:lnTo>
                  <a:lnTo>
                    <a:pt x="101" y="7"/>
                  </a:lnTo>
                  <a:lnTo>
                    <a:pt x="118" y="2"/>
                  </a:lnTo>
                  <a:lnTo>
                    <a:pt x="129" y="0"/>
                  </a:lnTo>
                  <a:lnTo>
                    <a:pt x="135" y="12"/>
                  </a:lnTo>
                  <a:lnTo>
                    <a:pt x="125" y="14"/>
                  </a:lnTo>
                  <a:lnTo>
                    <a:pt x="109" y="18"/>
                  </a:lnTo>
                  <a:lnTo>
                    <a:pt x="88" y="24"/>
                  </a:lnTo>
                  <a:lnTo>
                    <a:pt x="68" y="29"/>
                  </a:lnTo>
                  <a:lnTo>
                    <a:pt x="46" y="35"/>
                  </a:lnTo>
                  <a:lnTo>
                    <a:pt x="26" y="40"/>
                  </a:lnTo>
                  <a:lnTo>
                    <a:pt x="10" y="44"/>
                  </a:lnTo>
                  <a:lnTo>
                    <a:pt x="0" y="46"/>
                  </a:lnTo>
                  <a:close/>
                </a:path>
              </a:pathLst>
            </a:custGeom>
            <a:solidFill>
              <a:srgbClr val="000000"/>
            </a:solidFill>
            <a:ln w="9525">
              <a:noFill/>
              <a:round/>
              <a:headEnd/>
              <a:tailEnd/>
            </a:ln>
          </p:spPr>
          <p:txBody>
            <a:bodyPr/>
            <a:lstStyle/>
            <a:p>
              <a:endParaRPr lang="en-US"/>
            </a:p>
          </p:txBody>
        </p:sp>
        <p:sp>
          <p:nvSpPr>
            <p:cNvPr id="50198" name="Freeform 13"/>
            <p:cNvSpPr>
              <a:spLocks/>
            </p:cNvSpPr>
            <p:nvPr/>
          </p:nvSpPr>
          <p:spPr bwMode="auto">
            <a:xfrm>
              <a:off x="2857" y="3406"/>
              <a:ext cx="435" cy="468"/>
            </a:xfrm>
            <a:custGeom>
              <a:avLst/>
              <a:gdLst>
                <a:gd name="T0" fmla="*/ 2 w 435"/>
                <a:gd name="T1" fmla="*/ 370 h 468"/>
                <a:gd name="T2" fmla="*/ 30 w 435"/>
                <a:gd name="T3" fmla="*/ 288 h 468"/>
                <a:gd name="T4" fmla="*/ 8 w 435"/>
                <a:gd name="T5" fmla="*/ 262 h 468"/>
                <a:gd name="T6" fmla="*/ 0 w 435"/>
                <a:gd name="T7" fmla="*/ 206 h 468"/>
                <a:gd name="T8" fmla="*/ 25 w 435"/>
                <a:gd name="T9" fmla="*/ 162 h 468"/>
                <a:gd name="T10" fmla="*/ 47 w 435"/>
                <a:gd name="T11" fmla="*/ 136 h 468"/>
                <a:gd name="T12" fmla="*/ 75 w 435"/>
                <a:gd name="T13" fmla="*/ 130 h 468"/>
                <a:gd name="T14" fmla="*/ 114 w 435"/>
                <a:gd name="T15" fmla="*/ 123 h 468"/>
                <a:gd name="T16" fmla="*/ 145 w 435"/>
                <a:gd name="T17" fmla="*/ 117 h 468"/>
                <a:gd name="T18" fmla="*/ 168 w 435"/>
                <a:gd name="T19" fmla="*/ 117 h 468"/>
                <a:gd name="T20" fmla="*/ 198 w 435"/>
                <a:gd name="T21" fmla="*/ 115 h 468"/>
                <a:gd name="T22" fmla="*/ 223 w 435"/>
                <a:gd name="T23" fmla="*/ 104 h 468"/>
                <a:gd name="T24" fmla="*/ 255 w 435"/>
                <a:gd name="T25" fmla="*/ 107 h 468"/>
                <a:gd name="T26" fmla="*/ 244 w 435"/>
                <a:gd name="T27" fmla="*/ 53 h 468"/>
                <a:gd name="T28" fmla="*/ 226 w 435"/>
                <a:gd name="T29" fmla="*/ 26 h 468"/>
                <a:gd name="T30" fmla="*/ 271 w 435"/>
                <a:gd name="T31" fmla="*/ 11 h 468"/>
                <a:gd name="T32" fmla="*/ 292 w 435"/>
                <a:gd name="T33" fmla="*/ 10 h 468"/>
                <a:gd name="T34" fmla="*/ 321 w 435"/>
                <a:gd name="T35" fmla="*/ 8 h 468"/>
                <a:gd name="T36" fmla="*/ 353 w 435"/>
                <a:gd name="T37" fmla="*/ 3 h 468"/>
                <a:gd name="T38" fmla="*/ 387 w 435"/>
                <a:gd name="T39" fmla="*/ 15 h 468"/>
                <a:gd name="T40" fmla="*/ 413 w 435"/>
                <a:gd name="T41" fmla="*/ 25 h 468"/>
                <a:gd name="T42" fmla="*/ 435 w 435"/>
                <a:gd name="T43" fmla="*/ 50 h 468"/>
                <a:gd name="T44" fmla="*/ 417 w 435"/>
                <a:gd name="T45" fmla="*/ 90 h 468"/>
                <a:gd name="T46" fmla="*/ 391 w 435"/>
                <a:gd name="T47" fmla="*/ 106 h 468"/>
                <a:gd name="T48" fmla="*/ 371 w 435"/>
                <a:gd name="T49" fmla="*/ 146 h 468"/>
                <a:gd name="T50" fmla="*/ 379 w 435"/>
                <a:gd name="T51" fmla="*/ 168 h 468"/>
                <a:gd name="T52" fmla="*/ 373 w 435"/>
                <a:gd name="T53" fmla="*/ 200 h 468"/>
                <a:gd name="T54" fmla="*/ 362 w 435"/>
                <a:gd name="T55" fmla="*/ 237 h 468"/>
                <a:gd name="T56" fmla="*/ 359 w 435"/>
                <a:gd name="T57" fmla="*/ 272 h 468"/>
                <a:gd name="T58" fmla="*/ 327 w 435"/>
                <a:gd name="T59" fmla="*/ 313 h 468"/>
                <a:gd name="T60" fmla="*/ 327 w 435"/>
                <a:gd name="T61" fmla="*/ 371 h 468"/>
                <a:gd name="T62" fmla="*/ 345 w 435"/>
                <a:gd name="T63" fmla="*/ 433 h 468"/>
                <a:gd name="T64" fmla="*/ 331 w 435"/>
                <a:gd name="T65" fmla="*/ 452 h 468"/>
                <a:gd name="T66" fmla="*/ 297 w 435"/>
                <a:gd name="T67" fmla="*/ 444 h 468"/>
                <a:gd name="T68" fmla="*/ 272 w 435"/>
                <a:gd name="T69" fmla="*/ 424 h 468"/>
                <a:gd name="T70" fmla="*/ 253 w 435"/>
                <a:gd name="T71" fmla="*/ 406 h 468"/>
                <a:gd name="T72" fmla="*/ 242 w 435"/>
                <a:gd name="T73" fmla="*/ 391 h 468"/>
                <a:gd name="T74" fmla="*/ 254 w 435"/>
                <a:gd name="T75" fmla="*/ 370 h 468"/>
                <a:gd name="T76" fmla="*/ 228 w 435"/>
                <a:gd name="T77" fmla="*/ 310 h 468"/>
                <a:gd name="T78" fmla="*/ 207 w 435"/>
                <a:gd name="T79" fmla="*/ 314 h 468"/>
                <a:gd name="T80" fmla="*/ 190 w 435"/>
                <a:gd name="T81" fmla="*/ 322 h 468"/>
                <a:gd name="T82" fmla="*/ 169 w 435"/>
                <a:gd name="T83" fmla="*/ 316 h 468"/>
                <a:gd name="T84" fmla="*/ 150 w 435"/>
                <a:gd name="T85" fmla="*/ 382 h 468"/>
                <a:gd name="T86" fmla="*/ 174 w 435"/>
                <a:gd name="T87" fmla="*/ 427 h 468"/>
                <a:gd name="T88" fmla="*/ 185 w 435"/>
                <a:gd name="T89" fmla="*/ 455 h 468"/>
                <a:gd name="T90" fmla="*/ 156 w 435"/>
                <a:gd name="T91" fmla="*/ 467 h 468"/>
                <a:gd name="T92" fmla="*/ 126 w 435"/>
                <a:gd name="T93" fmla="*/ 461 h 468"/>
                <a:gd name="T94" fmla="*/ 112 w 435"/>
                <a:gd name="T95" fmla="*/ 444 h 468"/>
                <a:gd name="T96" fmla="*/ 100 w 435"/>
                <a:gd name="T97" fmla="*/ 417 h 468"/>
                <a:gd name="T98" fmla="*/ 74 w 435"/>
                <a:gd name="T99" fmla="*/ 379 h 468"/>
                <a:gd name="T100" fmla="*/ 69 w 435"/>
                <a:gd name="T101" fmla="*/ 369 h 468"/>
                <a:gd name="T102" fmla="*/ 64 w 435"/>
                <a:gd name="T103" fmla="*/ 395 h 468"/>
                <a:gd name="T104" fmla="*/ 73 w 435"/>
                <a:gd name="T105" fmla="*/ 420 h 468"/>
                <a:gd name="T106" fmla="*/ 79 w 435"/>
                <a:gd name="T107" fmla="*/ 445 h 468"/>
                <a:gd name="T108" fmla="*/ 47 w 435"/>
                <a:gd name="T109" fmla="*/ 444 h 4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35"/>
                <a:gd name="T166" fmla="*/ 0 h 468"/>
                <a:gd name="T167" fmla="*/ 435 w 435"/>
                <a:gd name="T168" fmla="*/ 468 h 46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35" h="468">
                  <a:moveTo>
                    <a:pt x="32" y="442"/>
                  </a:moveTo>
                  <a:lnTo>
                    <a:pt x="30" y="431"/>
                  </a:lnTo>
                  <a:lnTo>
                    <a:pt x="22" y="411"/>
                  </a:lnTo>
                  <a:lnTo>
                    <a:pt x="13" y="387"/>
                  </a:lnTo>
                  <a:lnTo>
                    <a:pt x="2" y="370"/>
                  </a:lnTo>
                  <a:lnTo>
                    <a:pt x="8" y="353"/>
                  </a:lnTo>
                  <a:lnTo>
                    <a:pt x="17" y="331"/>
                  </a:lnTo>
                  <a:lnTo>
                    <a:pt x="27" y="311"/>
                  </a:lnTo>
                  <a:lnTo>
                    <a:pt x="35" y="297"/>
                  </a:lnTo>
                  <a:lnTo>
                    <a:pt x="30" y="288"/>
                  </a:lnTo>
                  <a:lnTo>
                    <a:pt x="22" y="278"/>
                  </a:lnTo>
                  <a:lnTo>
                    <a:pt x="17" y="269"/>
                  </a:lnTo>
                  <a:lnTo>
                    <a:pt x="15" y="260"/>
                  </a:lnTo>
                  <a:lnTo>
                    <a:pt x="11" y="261"/>
                  </a:lnTo>
                  <a:lnTo>
                    <a:pt x="8" y="262"/>
                  </a:lnTo>
                  <a:lnTo>
                    <a:pt x="5" y="265"/>
                  </a:lnTo>
                  <a:lnTo>
                    <a:pt x="4" y="267"/>
                  </a:lnTo>
                  <a:lnTo>
                    <a:pt x="2" y="248"/>
                  </a:lnTo>
                  <a:lnTo>
                    <a:pt x="0" y="226"/>
                  </a:lnTo>
                  <a:lnTo>
                    <a:pt x="0" y="206"/>
                  </a:lnTo>
                  <a:lnTo>
                    <a:pt x="4" y="193"/>
                  </a:lnTo>
                  <a:lnTo>
                    <a:pt x="8" y="186"/>
                  </a:lnTo>
                  <a:lnTo>
                    <a:pt x="13" y="179"/>
                  </a:lnTo>
                  <a:lnTo>
                    <a:pt x="19" y="171"/>
                  </a:lnTo>
                  <a:lnTo>
                    <a:pt x="25" y="162"/>
                  </a:lnTo>
                  <a:lnTo>
                    <a:pt x="31" y="155"/>
                  </a:lnTo>
                  <a:lnTo>
                    <a:pt x="36" y="147"/>
                  </a:lnTo>
                  <a:lnTo>
                    <a:pt x="41" y="141"/>
                  </a:lnTo>
                  <a:lnTo>
                    <a:pt x="43" y="139"/>
                  </a:lnTo>
                  <a:lnTo>
                    <a:pt x="47" y="136"/>
                  </a:lnTo>
                  <a:lnTo>
                    <a:pt x="53" y="135"/>
                  </a:lnTo>
                  <a:lnTo>
                    <a:pt x="58" y="135"/>
                  </a:lnTo>
                  <a:lnTo>
                    <a:pt x="62" y="135"/>
                  </a:lnTo>
                  <a:lnTo>
                    <a:pt x="68" y="133"/>
                  </a:lnTo>
                  <a:lnTo>
                    <a:pt x="75" y="130"/>
                  </a:lnTo>
                  <a:lnTo>
                    <a:pt x="82" y="129"/>
                  </a:lnTo>
                  <a:lnTo>
                    <a:pt x="91" y="134"/>
                  </a:lnTo>
                  <a:lnTo>
                    <a:pt x="101" y="130"/>
                  </a:lnTo>
                  <a:lnTo>
                    <a:pt x="108" y="126"/>
                  </a:lnTo>
                  <a:lnTo>
                    <a:pt x="114" y="123"/>
                  </a:lnTo>
                  <a:lnTo>
                    <a:pt x="118" y="120"/>
                  </a:lnTo>
                  <a:lnTo>
                    <a:pt x="124" y="119"/>
                  </a:lnTo>
                  <a:lnTo>
                    <a:pt x="133" y="118"/>
                  </a:lnTo>
                  <a:lnTo>
                    <a:pt x="140" y="117"/>
                  </a:lnTo>
                  <a:lnTo>
                    <a:pt x="145" y="117"/>
                  </a:lnTo>
                  <a:lnTo>
                    <a:pt x="149" y="118"/>
                  </a:lnTo>
                  <a:lnTo>
                    <a:pt x="151" y="118"/>
                  </a:lnTo>
                  <a:lnTo>
                    <a:pt x="153" y="119"/>
                  </a:lnTo>
                  <a:lnTo>
                    <a:pt x="158" y="120"/>
                  </a:lnTo>
                  <a:lnTo>
                    <a:pt x="168" y="117"/>
                  </a:lnTo>
                  <a:lnTo>
                    <a:pt x="175" y="114"/>
                  </a:lnTo>
                  <a:lnTo>
                    <a:pt x="179" y="112"/>
                  </a:lnTo>
                  <a:lnTo>
                    <a:pt x="184" y="112"/>
                  </a:lnTo>
                  <a:lnTo>
                    <a:pt x="189" y="113"/>
                  </a:lnTo>
                  <a:lnTo>
                    <a:pt x="198" y="115"/>
                  </a:lnTo>
                  <a:lnTo>
                    <a:pt x="205" y="117"/>
                  </a:lnTo>
                  <a:lnTo>
                    <a:pt x="210" y="117"/>
                  </a:lnTo>
                  <a:lnTo>
                    <a:pt x="213" y="114"/>
                  </a:lnTo>
                  <a:lnTo>
                    <a:pt x="218" y="109"/>
                  </a:lnTo>
                  <a:lnTo>
                    <a:pt x="223" y="104"/>
                  </a:lnTo>
                  <a:lnTo>
                    <a:pt x="227" y="102"/>
                  </a:lnTo>
                  <a:lnTo>
                    <a:pt x="233" y="102"/>
                  </a:lnTo>
                  <a:lnTo>
                    <a:pt x="242" y="103"/>
                  </a:lnTo>
                  <a:lnTo>
                    <a:pt x="249" y="104"/>
                  </a:lnTo>
                  <a:lnTo>
                    <a:pt x="255" y="107"/>
                  </a:lnTo>
                  <a:lnTo>
                    <a:pt x="255" y="96"/>
                  </a:lnTo>
                  <a:lnTo>
                    <a:pt x="255" y="82"/>
                  </a:lnTo>
                  <a:lnTo>
                    <a:pt x="254" y="69"/>
                  </a:lnTo>
                  <a:lnTo>
                    <a:pt x="254" y="59"/>
                  </a:lnTo>
                  <a:lnTo>
                    <a:pt x="244" y="53"/>
                  </a:lnTo>
                  <a:lnTo>
                    <a:pt x="233" y="44"/>
                  </a:lnTo>
                  <a:lnTo>
                    <a:pt x="222" y="37"/>
                  </a:lnTo>
                  <a:lnTo>
                    <a:pt x="218" y="31"/>
                  </a:lnTo>
                  <a:lnTo>
                    <a:pt x="221" y="28"/>
                  </a:lnTo>
                  <a:lnTo>
                    <a:pt x="226" y="26"/>
                  </a:lnTo>
                  <a:lnTo>
                    <a:pt x="234" y="22"/>
                  </a:lnTo>
                  <a:lnTo>
                    <a:pt x="244" y="19"/>
                  </a:lnTo>
                  <a:lnTo>
                    <a:pt x="254" y="16"/>
                  </a:lnTo>
                  <a:lnTo>
                    <a:pt x="264" y="13"/>
                  </a:lnTo>
                  <a:lnTo>
                    <a:pt x="271" y="11"/>
                  </a:lnTo>
                  <a:lnTo>
                    <a:pt x="275" y="10"/>
                  </a:lnTo>
                  <a:lnTo>
                    <a:pt x="277" y="10"/>
                  </a:lnTo>
                  <a:lnTo>
                    <a:pt x="282" y="10"/>
                  </a:lnTo>
                  <a:lnTo>
                    <a:pt x="287" y="10"/>
                  </a:lnTo>
                  <a:lnTo>
                    <a:pt x="292" y="10"/>
                  </a:lnTo>
                  <a:lnTo>
                    <a:pt x="297" y="10"/>
                  </a:lnTo>
                  <a:lnTo>
                    <a:pt x="303" y="10"/>
                  </a:lnTo>
                  <a:lnTo>
                    <a:pt x="308" y="11"/>
                  </a:lnTo>
                  <a:lnTo>
                    <a:pt x="311" y="11"/>
                  </a:lnTo>
                  <a:lnTo>
                    <a:pt x="321" y="8"/>
                  </a:lnTo>
                  <a:lnTo>
                    <a:pt x="331" y="4"/>
                  </a:lnTo>
                  <a:lnTo>
                    <a:pt x="340" y="1"/>
                  </a:lnTo>
                  <a:lnTo>
                    <a:pt x="345" y="0"/>
                  </a:lnTo>
                  <a:lnTo>
                    <a:pt x="348" y="1"/>
                  </a:lnTo>
                  <a:lnTo>
                    <a:pt x="353" y="3"/>
                  </a:lnTo>
                  <a:lnTo>
                    <a:pt x="360" y="5"/>
                  </a:lnTo>
                  <a:lnTo>
                    <a:pt x="368" y="8"/>
                  </a:lnTo>
                  <a:lnTo>
                    <a:pt x="375" y="10"/>
                  </a:lnTo>
                  <a:lnTo>
                    <a:pt x="383" y="13"/>
                  </a:lnTo>
                  <a:lnTo>
                    <a:pt x="387" y="15"/>
                  </a:lnTo>
                  <a:lnTo>
                    <a:pt x="390" y="15"/>
                  </a:lnTo>
                  <a:lnTo>
                    <a:pt x="395" y="16"/>
                  </a:lnTo>
                  <a:lnTo>
                    <a:pt x="401" y="17"/>
                  </a:lnTo>
                  <a:lnTo>
                    <a:pt x="407" y="21"/>
                  </a:lnTo>
                  <a:lnTo>
                    <a:pt x="413" y="25"/>
                  </a:lnTo>
                  <a:lnTo>
                    <a:pt x="418" y="28"/>
                  </a:lnTo>
                  <a:lnTo>
                    <a:pt x="425" y="33"/>
                  </a:lnTo>
                  <a:lnTo>
                    <a:pt x="430" y="37"/>
                  </a:lnTo>
                  <a:lnTo>
                    <a:pt x="434" y="41"/>
                  </a:lnTo>
                  <a:lnTo>
                    <a:pt x="435" y="50"/>
                  </a:lnTo>
                  <a:lnTo>
                    <a:pt x="435" y="64"/>
                  </a:lnTo>
                  <a:lnTo>
                    <a:pt x="435" y="75"/>
                  </a:lnTo>
                  <a:lnTo>
                    <a:pt x="434" y="84"/>
                  </a:lnTo>
                  <a:lnTo>
                    <a:pt x="425" y="86"/>
                  </a:lnTo>
                  <a:lnTo>
                    <a:pt x="417" y="90"/>
                  </a:lnTo>
                  <a:lnTo>
                    <a:pt x="411" y="92"/>
                  </a:lnTo>
                  <a:lnTo>
                    <a:pt x="405" y="96"/>
                  </a:lnTo>
                  <a:lnTo>
                    <a:pt x="398" y="99"/>
                  </a:lnTo>
                  <a:lnTo>
                    <a:pt x="395" y="103"/>
                  </a:lnTo>
                  <a:lnTo>
                    <a:pt x="391" y="106"/>
                  </a:lnTo>
                  <a:lnTo>
                    <a:pt x="389" y="108"/>
                  </a:lnTo>
                  <a:lnTo>
                    <a:pt x="385" y="115"/>
                  </a:lnTo>
                  <a:lnTo>
                    <a:pt x="381" y="126"/>
                  </a:lnTo>
                  <a:lnTo>
                    <a:pt x="376" y="137"/>
                  </a:lnTo>
                  <a:lnTo>
                    <a:pt x="371" y="146"/>
                  </a:lnTo>
                  <a:lnTo>
                    <a:pt x="375" y="151"/>
                  </a:lnTo>
                  <a:lnTo>
                    <a:pt x="378" y="156"/>
                  </a:lnTo>
                  <a:lnTo>
                    <a:pt x="380" y="161"/>
                  </a:lnTo>
                  <a:lnTo>
                    <a:pt x="380" y="164"/>
                  </a:lnTo>
                  <a:lnTo>
                    <a:pt x="379" y="168"/>
                  </a:lnTo>
                  <a:lnTo>
                    <a:pt x="376" y="173"/>
                  </a:lnTo>
                  <a:lnTo>
                    <a:pt x="373" y="178"/>
                  </a:lnTo>
                  <a:lnTo>
                    <a:pt x="371" y="182"/>
                  </a:lnTo>
                  <a:lnTo>
                    <a:pt x="371" y="189"/>
                  </a:lnTo>
                  <a:lnTo>
                    <a:pt x="373" y="200"/>
                  </a:lnTo>
                  <a:lnTo>
                    <a:pt x="374" y="211"/>
                  </a:lnTo>
                  <a:lnTo>
                    <a:pt x="374" y="220"/>
                  </a:lnTo>
                  <a:lnTo>
                    <a:pt x="371" y="226"/>
                  </a:lnTo>
                  <a:lnTo>
                    <a:pt x="367" y="232"/>
                  </a:lnTo>
                  <a:lnTo>
                    <a:pt x="362" y="237"/>
                  </a:lnTo>
                  <a:lnTo>
                    <a:pt x="359" y="242"/>
                  </a:lnTo>
                  <a:lnTo>
                    <a:pt x="359" y="248"/>
                  </a:lnTo>
                  <a:lnTo>
                    <a:pt x="360" y="258"/>
                  </a:lnTo>
                  <a:lnTo>
                    <a:pt x="360" y="266"/>
                  </a:lnTo>
                  <a:lnTo>
                    <a:pt x="359" y="272"/>
                  </a:lnTo>
                  <a:lnTo>
                    <a:pt x="354" y="278"/>
                  </a:lnTo>
                  <a:lnTo>
                    <a:pt x="346" y="288"/>
                  </a:lnTo>
                  <a:lnTo>
                    <a:pt x="335" y="297"/>
                  </a:lnTo>
                  <a:lnTo>
                    <a:pt x="327" y="300"/>
                  </a:lnTo>
                  <a:lnTo>
                    <a:pt x="327" y="313"/>
                  </a:lnTo>
                  <a:lnTo>
                    <a:pt x="331" y="324"/>
                  </a:lnTo>
                  <a:lnTo>
                    <a:pt x="334" y="333"/>
                  </a:lnTo>
                  <a:lnTo>
                    <a:pt x="335" y="341"/>
                  </a:lnTo>
                  <a:lnTo>
                    <a:pt x="332" y="352"/>
                  </a:lnTo>
                  <a:lnTo>
                    <a:pt x="327" y="371"/>
                  </a:lnTo>
                  <a:lnTo>
                    <a:pt x="325" y="390"/>
                  </a:lnTo>
                  <a:lnTo>
                    <a:pt x="326" y="402"/>
                  </a:lnTo>
                  <a:lnTo>
                    <a:pt x="331" y="411"/>
                  </a:lnTo>
                  <a:lnTo>
                    <a:pt x="338" y="422"/>
                  </a:lnTo>
                  <a:lnTo>
                    <a:pt x="345" y="433"/>
                  </a:lnTo>
                  <a:lnTo>
                    <a:pt x="347" y="439"/>
                  </a:lnTo>
                  <a:lnTo>
                    <a:pt x="346" y="442"/>
                  </a:lnTo>
                  <a:lnTo>
                    <a:pt x="343" y="446"/>
                  </a:lnTo>
                  <a:lnTo>
                    <a:pt x="338" y="450"/>
                  </a:lnTo>
                  <a:lnTo>
                    <a:pt x="331" y="452"/>
                  </a:lnTo>
                  <a:lnTo>
                    <a:pt x="322" y="452"/>
                  </a:lnTo>
                  <a:lnTo>
                    <a:pt x="315" y="451"/>
                  </a:lnTo>
                  <a:lnTo>
                    <a:pt x="308" y="449"/>
                  </a:lnTo>
                  <a:lnTo>
                    <a:pt x="303" y="446"/>
                  </a:lnTo>
                  <a:lnTo>
                    <a:pt x="297" y="444"/>
                  </a:lnTo>
                  <a:lnTo>
                    <a:pt x="292" y="441"/>
                  </a:lnTo>
                  <a:lnTo>
                    <a:pt x="287" y="440"/>
                  </a:lnTo>
                  <a:lnTo>
                    <a:pt x="282" y="440"/>
                  </a:lnTo>
                  <a:lnTo>
                    <a:pt x="281" y="424"/>
                  </a:lnTo>
                  <a:lnTo>
                    <a:pt x="272" y="424"/>
                  </a:lnTo>
                  <a:lnTo>
                    <a:pt x="265" y="423"/>
                  </a:lnTo>
                  <a:lnTo>
                    <a:pt x="259" y="422"/>
                  </a:lnTo>
                  <a:lnTo>
                    <a:pt x="254" y="420"/>
                  </a:lnTo>
                  <a:lnTo>
                    <a:pt x="253" y="413"/>
                  </a:lnTo>
                  <a:lnTo>
                    <a:pt x="253" y="406"/>
                  </a:lnTo>
                  <a:lnTo>
                    <a:pt x="251" y="401"/>
                  </a:lnTo>
                  <a:lnTo>
                    <a:pt x="251" y="398"/>
                  </a:lnTo>
                  <a:lnTo>
                    <a:pt x="247" y="397"/>
                  </a:lnTo>
                  <a:lnTo>
                    <a:pt x="243" y="395"/>
                  </a:lnTo>
                  <a:lnTo>
                    <a:pt x="242" y="391"/>
                  </a:lnTo>
                  <a:lnTo>
                    <a:pt x="243" y="389"/>
                  </a:lnTo>
                  <a:lnTo>
                    <a:pt x="245" y="385"/>
                  </a:lnTo>
                  <a:lnTo>
                    <a:pt x="249" y="381"/>
                  </a:lnTo>
                  <a:lnTo>
                    <a:pt x="251" y="375"/>
                  </a:lnTo>
                  <a:lnTo>
                    <a:pt x="254" y="370"/>
                  </a:lnTo>
                  <a:lnTo>
                    <a:pt x="249" y="353"/>
                  </a:lnTo>
                  <a:lnTo>
                    <a:pt x="243" y="333"/>
                  </a:lnTo>
                  <a:lnTo>
                    <a:pt x="237" y="316"/>
                  </a:lnTo>
                  <a:lnTo>
                    <a:pt x="232" y="307"/>
                  </a:lnTo>
                  <a:lnTo>
                    <a:pt x="228" y="310"/>
                  </a:lnTo>
                  <a:lnTo>
                    <a:pt x="223" y="314"/>
                  </a:lnTo>
                  <a:lnTo>
                    <a:pt x="220" y="316"/>
                  </a:lnTo>
                  <a:lnTo>
                    <a:pt x="216" y="318"/>
                  </a:lnTo>
                  <a:lnTo>
                    <a:pt x="212" y="316"/>
                  </a:lnTo>
                  <a:lnTo>
                    <a:pt x="207" y="314"/>
                  </a:lnTo>
                  <a:lnTo>
                    <a:pt x="202" y="311"/>
                  </a:lnTo>
                  <a:lnTo>
                    <a:pt x="199" y="310"/>
                  </a:lnTo>
                  <a:lnTo>
                    <a:pt x="196" y="313"/>
                  </a:lnTo>
                  <a:lnTo>
                    <a:pt x="194" y="318"/>
                  </a:lnTo>
                  <a:lnTo>
                    <a:pt x="190" y="322"/>
                  </a:lnTo>
                  <a:lnTo>
                    <a:pt x="188" y="325"/>
                  </a:lnTo>
                  <a:lnTo>
                    <a:pt x="185" y="324"/>
                  </a:lnTo>
                  <a:lnTo>
                    <a:pt x="182" y="320"/>
                  </a:lnTo>
                  <a:lnTo>
                    <a:pt x="177" y="318"/>
                  </a:lnTo>
                  <a:lnTo>
                    <a:pt x="169" y="316"/>
                  </a:lnTo>
                  <a:lnTo>
                    <a:pt x="164" y="331"/>
                  </a:lnTo>
                  <a:lnTo>
                    <a:pt x="156" y="346"/>
                  </a:lnTo>
                  <a:lnTo>
                    <a:pt x="147" y="358"/>
                  </a:lnTo>
                  <a:lnTo>
                    <a:pt x="145" y="368"/>
                  </a:lnTo>
                  <a:lnTo>
                    <a:pt x="150" y="382"/>
                  </a:lnTo>
                  <a:lnTo>
                    <a:pt x="156" y="400"/>
                  </a:lnTo>
                  <a:lnTo>
                    <a:pt x="161" y="414"/>
                  </a:lnTo>
                  <a:lnTo>
                    <a:pt x="166" y="422"/>
                  </a:lnTo>
                  <a:lnTo>
                    <a:pt x="169" y="424"/>
                  </a:lnTo>
                  <a:lnTo>
                    <a:pt x="174" y="427"/>
                  </a:lnTo>
                  <a:lnTo>
                    <a:pt x="177" y="430"/>
                  </a:lnTo>
                  <a:lnTo>
                    <a:pt x="179" y="434"/>
                  </a:lnTo>
                  <a:lnTo>
                    <a:pt x="180" y="439"/>
                  </a:lnTo>
                  <a:lnTo>
                    <a:pt x="184" y="446"/>
                  </a:lnTo>
                  <a:lnTo>
                    <a:pt x="185" y="455"/>
                  </a:lnTo>
                  <a:lnTo>
                    <a:pt x="185" y="461"/>
                  </a:lnTo>
                  <a:lnTo>
                    <a:pt x="179" y="463"/>
                  </a:lnTo>
                  <a:lnTo>
                    <a:pt x="173" y="465"/>
                  </a:lnTo>
                  <a:lnTo>
                    <a:pt x="164" y="467"/>
                  </a:lnTo>
                  <a:lnTo>
                    <a:pt x="156" y="467"/>
                  </a:lnTo>
                  <a:lnTo>
                    <a:pt x="147" y="468"/>
                  </a:lnTo>
                  <a:lnTo>
                    <a:pt x="139" y="468"/>
                  </a:lnTo>
                  <a:lnTo>
                    <a:pt x="133" y="468"/>
                  </a:lnTo>
                  <a:lnTo>
                    <a:pt x="128" y="467"/>
                  </a:lnTo>
                  <a:lnTo>
                    <a:pt x="126" y="461"/>
                  </a:lnTo>
                  <a:lnTo>
                    <a:pt x="126" y="455"/>
                  </a:lnTo>
                  <a:lnTo>
                    <a:pt x="126" y="449"/>
                  </a:lnTo>
                  <a:lnTo>
                    <a:pt x="126" y="444"/>
                  </a:lnTo>
                  <a:lnTo>
                    <a:pt x="120" y="444"/>
                  </a:lnTo>
                  <a:lnTo>
                    <a:pt x="112" y="444"/>
                  </a:lnTo>
                  <a:lnTo>
                    <a:pt x="104" y="444"/>
                  </a:lnTo>
                  <a:lnTo>
                    <a:pt x="100" y="444"/>
                  </a:lnTo>
                  <a:lnTo>
                    <a:pt x="101" y="435"/>
                  </a:lnTo>
                  <a:lnTo>
                    <a:pt x="101" y="425"/>
                  </a:lnTo>
                  <a:lnTo>
                    <a:pt x="100" y="417"/>
                  </a:lnTo>
                  <a:lnTo>
                    <a:pt x="97" y="411"/>
                  </a:lnTo>
                  <a:lnTo>
                    <a:pt x="92" y="405"/>
                  </a:lnTo>
                  <a:lnTo>
                    <a:pt x="85" y="395"/>
                  </a:lnTo>
                  <a:lnTo>
                    <a:pt x="77" y="385"/>
                  </a:lnTo>
                  <a:lnTo>
                    <a:pt x="74" y="379"/>
                  </a:lnTo>
                  <a:lnTo>
                    <a:pt x="73" y="376"/>
                  </a:lnTo>
                  <a:lnTo>
                    <a:pt x="73" y="373"/>
                  </a:lnTo>
                  <a:lnTo>
                    <a:pt x="73" y="369"/>
                  </a:lnTo>
                  <a:lnTo>
                    <a:pt x="73" y="365"/>
                  </a:lnTo>
                  <a:lnTo>
                    <a:pt x="69" y="369"/>
                  </a:lnTo>
                  <a:lnTo>
                    <a:pt x="65" y="371"/>
                  </a:lnTo>
                  <a:lnTo>
                    <a:pt x="62" y="375"/>
                  </a:lnTo>
                  <a:lnTo>
                    <a:pt x="59" y="379"/>
                  </a:lnTo>
                  <a:lnTo>
                    <a:pt x="62" y="386"/>
                  </a:lnTo>
                  <a:lnTo>
                    <a:pt x="64" y="395"/>
                  </a:lnTo>
                  <a:lnTo>
                    <a:pt x="65" y="403"/>
                  </a:lnTo>
                  <a:lnTo>
                    <a:pt x="65" y="412"/>
                  </a:lnTo>
                  <a:lnTo>
                    <a:pt x="69" y="414"/>
                  </a:lnTo>
                  <a:lnTo>
                    <a:pt x="71" y="418"/>
                  </a:lnTo>
                  <a:lnTo>
                    <a:pt x="73" y="420"/>
                  </a:lnTo>
                  <a:lnTo>
                    <a:pt x="75" y="424"/>
                  </a:lnTo>
                  <a:lnTo>
                    <a:pt x="76" y="429"/>
                  </a:lnTo>
                  <a:lnTo>
                    <a:pt x="77" y="434"/>
                  </a:lnTo>
                  <a:lnTo>
                    <a:pt x="79" y="440"/>
                  </a:lnTo>
                  <a:lnTo>
                    <a:pt x="79" y="445"/>
                  </a:lnTo>
                  <a:lnTo>
                    <a:pt x="74" y="445"/>
                  </a:lnTo>
                  <a:lnTo>
                    <a:pt x="68" y="444"/>
                  </a:lnTo>
                  <a:lnTo>
                    <a:pt x="60" y="444"/>
                  </a:lnTo>
                  <a:lnTo>
                    <a:pt x="53" y="444"/>
                  </a:lnTo>
                  <a:lnTo>
                    <a:pt x="47" y="444"/>
                  </a:lnTo>
                  <a:lnTo>
                    <a:pt x="41" y="444"/>
                  </a:lnTo>
                  <a:lnTo>
                    <a:pt x="36" y="442"/>
                  </a:lnTo>
                  <a:lnTo>
                    <a:pt x="32" y="442"/>
                  </a:lnTo>
                  <a:close/>
                </a:path>
              </a:pathLst>
            </a:custGeom>
            <a:solidFill>
              <a:srgbClr val="000000"/>
            </a:solidFill>
            <a:ln w="9525">
              <a:noFill/>
              <a:round/>
              <a:headEnd/>
              <a:tailEnd/>
            </a:ln>
          </p:spPr>
          <p:txBody>
            <a:bodyPr/>
            <a:lstStyle/>
            <a:p>
              <a:endParaRPr lang="en-US"/>
            </a:p>
          </p:txBody>
        </p:sp>
        <p:sp>
          <p:nvSpPr>
            <p:cNvPr id="50199" name="Freeform 14"/>
            <p:cNvSpPr>
              <a:spLocks/>
            </p:cNvSpPr>
            <p:nvPr/>
          </p:nvSpPr>
          <p:spPr bwMode="auto">
            <a:xfrm>
              <a:off x="2879" y="3581"/>
              <a:ext cx="25" cy="57"/>
            </a:xfrm>
            <a:custGeom>
              <a:avLst/>
              <a:gdLst>
                <a:gd name="T0" fmla="*/ 2 w 25"/>
                <a:gd name="T1" fmla="*/ 57 h 57"/>
                <a:gd name="T2" fmla="*/ 0 w 25"/>
                <a:gd name="T3" fmla="*/ 48 h 57"/>
                <a:gd name="T4" fmla="*/ 0 w 25"/>
                <a:gd name="T5" fmla="*/ 37 h 57"/>
                <a:gd name="T6" fmla="*/ 0 w 25"/>
                <a:gd name="T7" fmla="*/ 27 h 57"/>
                <a:gd name="T8" fmla="*/ 2 w 25"/>
                <a:gd name="T9" fmla="*/ 21 h 57"/>
                <a:gd name="T10" fmla="*/ 4 w 25"/>
                <a:gd name="T11" fmla="*/ 18 h 57"/>
                <a:gd name="T12" fmla="*/ 9 w 25"/>
                <a:gd name="T13" fmla="*/ 10 h 57"/>
                <a:gd name="T14" fmla="*/ 14 w 25"/>
                <a:gd name="T15" fmla="*/ 4 h 57"/>
                <a:gd name="T16" fmla="*/ 17 w 25"/>
                <a:gd name="T17" fmla="*/ 0 h 57"/>
                <a:gd name="T18" fmla="*/ 20 w 25"/>
                <a:gd name="T19" fmla="*/ 9 h 57"/>
                <a:gd name="T20" fmla="*/ 22 w 25"/>
                <a:gd name="T21" fmla="*/ 20 h 57"/>
                <a:gd name="T22" fmla="*/ 24 w 25"/>
                <a:gd name="T23" fmla="*/ 31 h 57"/>
                <a:gd name="T24" fmla="*/ 25 w 25"/>
                <a:gd name="T25" fmla="*/ 40 h 57"/>
                <a:gd name="T26" fmla="*/ 21 w 25"/>
                <a:gd name="T27" fmla="*/ 45 h 57"/>
                <a:gd name="T28" fmla="*/ 14 w 25"/>
                <a:gd name="T29" fmla="*/ 49 h 57"/>
                <a:gd name="T30" fmla="*/ 6 w 25"/>
                <a:gd name="T31" fmla="*/ 54 h 57"/>
                <a:gd name="T32" fmla="*/ 2 w 25"/>
                <a:gd name="T33" fmla="*/ 57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57"/>
                <a:gd name="T53" fmla="*/ 25 w 25"/>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57">
                  <a:moveTo>
                    <a:pt x="2" y="57"/>
                  </a:moveTo>
                  <a:lnTo>
                    <a:pt x="0" y="48"/>
                  </a:lnTo>
                  <a:lnTo>
                    <a:pt x="0" y="37"/>
                  </a:lnTo>
                  <a:lnTo>
                    <a:pt x="0" y="27"/>
                  </a:lnTo>
                  <a:lnTo>
                    <a:pt x="2" y="21"/>
                  </a:lnTo>
                  <a:lnTo>
                    <a:pt x="4" y="18"/>
                  </a:lnTo>
                  <a:lnTo>
                    <a:pt x="9" y="10"/>
                  </a:lnTo>
                  <a:lnTo>
                    <a:pt x="14" y="4"/>
                  </a:lnTo>
                  <a:lnTo>
                    <a:pt x="17" y="0"/>
                  </a:lnTo>
                  <a:lnTo>
                    <a:pt x="20" y="9"/>
                  </a:lnTo>
                  <a:lnTo>
                    <a:pt x="22" y="20"/>
                  </a:lnTo>
                  <a:lnTo>
                    <a:pt x="24" y="31"/>
                  </a:lnTo>
                  <a:lnTo>
                    <a:pt x="25" y="40"/>
                  </a:lnTo>
                  <a:lnTo>
                    <a:pt x="21" y="45"/>
                  </a:lnTo>
                  <a:lnTo>
                    <a:pt x="14" y="49"/>
                  </a:lnTo>
                  <a:lnTo>
                    <a:pt x="6" y="54"/>
                  </a:lnTo>
                  <a:lnTo>
                    <a:pt x="2" y="57"/>
                  </a:lnTo>
                  <a:close/>
                </a:path>
              </a:pathLst>
            </a:custGeom>
            <a:solidFill>
              <a:srgbClr val="FFF2E5"/>
            </a:solidFill>
            <a:ln w="9525">
              <a:noFill/>
              <a:round/>
              <a:headEnd/>
              <a:tailEnd/>
            </a:ln>
          </p:spPr>
          <p:txBody>
            <a:bodyPr/>
            <a:lstStyle/>
            <a:p>
              <a:endParaRPr lang="en-US"/>
            </a:p>
          </p:txBody>
        </p:sp>
        <p:sp>
          <p:nvSpPr>
            <p:cNvPr id="50200" name="Freeform 15"/>
            <p:cNvSpPr>
              <a:spLocks/>
            </p:cNvSpPr>
            <p:nvPr/>
          </p:nvSpPr>
          <p:spPr bwMode="auto">
            <a:xfrm>
              <a:off x="2915" y="3426"/>
              <a:ext cx="360" cy="424"/>
            </a:xfrm>
            <a:custGeom>
              <a:avLst/>
              <a:gdLst>
                <a:gd name="T0" fmla="*/ 34 w 360"/>
                <a:gd name="T1" fmla="*/ 138 h 424"/>
                <a:gd name="T2" fmla="*/ 61 w 360"/>
                <a:gd name="T3" fmla="*/ 119 h 424"/>
                <a:gd name="T4" fmla="*/ 87 w 360"/>
                <a:gd name="T5" fmla="*/ 117 h 424"/>
                <a:gd name="T6" fmla="*/ 117 w 360"/>
                <a:gd name="T7" fmla="*/ 113 h 424"/>
                <a:gd name="T8" fmla="*/ 149 w 360"/>
                <a:gd name="T9" fmla="*/ 116 h 424"/>
                <a:gd name="T10" fmla="*/ 181 w 360"/>
                <a:gd name="T11" fmla="*/ 103 h 424"/>
                <a:gd name="T12" fmla="*/ 207 w 360"/>
                <a:gd name="T13" fmla="*/ 106 h 424"/>
                <a:gd name="T14" fmla="*/ 227 w 360"/>
                <a:gd name="T15" fmla="*/ 65 h 424"/>
                <a:gd name="T16" fmla="*/ 253 w 360"/>
                <a:gd name="T17" fmla="*/ 70 h 424"/>
                <a:gd name="T18" fmla="*/ 284 w 360"/>
                <a:gd name="T19" fmla="*/ 55 h 424"/>
                <a:gd name="T20" fmla="*/ 252 w 360"/>
                <a:gd name="T21" fmla="*/ 53 h 424"/>
                <a:gd name="T22" fmla="*/ 245 w 360"/>
                <a:gd name="T23" fmla="*/ 37 h 424"/>
                <a:gd name="T24" fmla="*/ 282 w 360"/>
                <a:gd name="T25" fmla="*/ 32 h 424"/>
                <a:gd name="T26" fmla="*/ 267 w 360"/>
                <a:gd name="T27" fmla="*/ 22 h 424"/>
                <a:gd name="T28" fmla="*/ 229 w 360"/>
                <a:gd name="T29" fmla="*/ 33 h 424"/>
                <a:gd name="T30" fmla="*/ 202 w 360"/>
                <a:gd name="T31" fmla="*/ 15 h 424"/>
                <a:gd name="T32" fmla="*/ 230 w 360"/>
                <a:gd name="T33" fmla="*/ 11 h 424"/>
                <a:gd name="T34" fmla="*/ 258 w 360"/>
                <a:gd name="T35" fmla="*/ 8 h 424"/>
                <a:gd name="T36" fmla="*/ 287 w 360"/>
                <a:gd name="T37" fmla="*/ 0 h 424"/>
                <a:gd name="T38" fmla="*/ 336 w 360"/>
                <a:gd name="T39" fmla="*/ 16 h 424"/>
                <a:gd name="T40" fmla="*/ 351 w 360"/>
                <a:gd name="T41" fmla="*/ 27 h 424"/>
                <a:gd name="T42" fmla="*/ 358 w 360"/>
                <a:gd name="T43" fmla="*/ 40 h 424"/>
                <a:gd name="T44" fmla="*/ 339 w 360"/>
                <a:gd name="T45" fmla="*/ 59 h 424"/>
                <a:gd name="T46" fmla="*/ 312 w 360"/>
                <a:gd name="T47" fmla="*/ 77 h 424"/>
                <a:gd name="T48" fmla="*/ 290 w 360"/>
                <a:gd name="T49" fmla="*/ 109 h 424"/>
                <a:gd name="T50" fmla="*/ 295 w 360"/>
                <a:gd name="T51" fmla="*/ 142 h 424"/>
                <a:gd name="T52" fmla="*/ 285 w 360"/>
                <a:gd name="T53" fmla="*/ 163 h 424"/>
                <a:gd name="T54" fmla="*/ 294 w 360"/>
                <a:gd name="T55" fmla="*/ 189 h 424"/>
                <a:gd name="T56" fmla="*/ 280 w 360"/>
                <a:gd name="T57" fmla="*/ 234 h 424"/>
                <a:gd name="T58" fmla="*/ 263 w 360"/>
                <a:gd name="T59" fmla="*/ 239 h 424"/>
                <a:gd name="T60" fmla="*/ 252 w 360"/>
                <a:gd name="T61" fmla="*/ 241 h 424"/>
                <a:gd name="T62" fmla="*/ 242 w 360"/>
                <a:gd name="T63" fmla="*/ 307 h 424"/>
                <a:gd name="T64" fmla="*/ 255 w 360"/>
                <a:gd name="T65" fmla="*/ 342 h 424"/>
                <a:gd name="T66" fmla="*/ 260 w 360"/>
                <a:gd name="T67" fmla="*/ 405 h 424"/>
                <a:gd name="T68" fmla="*/ 239 w 360"/>
                <a:gd name="T69" fmla="*/ 400 h 424"/>
                <a:gd name="T70" fmla="*/ 231 w 360"/>
                <a:gd name="T71" fmla="*/ 315 h 424"/>
                <a:gd name="T72" fmla="*/ 217 w 360"/>
                <a:gd name="T73" fmla="*/ 235 h 424"/>
                <a:gd name="T74" fmla="*/ 202 w 360"/>
                <a:gd name="T75" fmla="*/ 225 h 424"/>
                <a:gd name="T76" fmla="*/ 185 w 360"/>
                <a:gd name="T77" fmla="*/ 261 h 424"/>
                <a:gd name="T78" fmla="*/ 162 w 360"/>
                <a:gd name="T79" fmla="*/ 262 h 424"/>
                <a:gd name="T80" fmla="*/ 138 w 360"/>
                <a:gd name="T81" fmla="*/ 267 h 424"/>
                <a:gd name="T82" fmla="*/ 111 w 360"/>
                <a:gd name="T83" fmla="*/ 261 h 424"/>
                <a:gd name="T84" fmla="*/ 105 w 360"/>
                <a:gd name="T85" fmla="*/ 220 h 424"/>
                <a:gd name="T86" fmla="*/ 99 w 360"/>
                <a:gd name="T87" fmla="*/ 206 h 424"/>
                <a:gd name="T88" fmla="*/ 78 w 360"/>
                <a:gd name="T89" fmla="*/ 244 h 424"/>
                <a:gd name="T90" fmla="*/ 83 w 360"/>
                <a:gd name="T91" fmla="*/ 296 h 424"/>
                <a:gd name="T92" fmla="*/ 66 w 360"/>
                <a:gd name="T93" fmla="*/ 356 h 424"/>
                <a:gd name="T94" fmla="*/ 94 w 360"/>
                <a:gd name="T95" fmla="*/ 414 h 424"/>
                <a:gd name="T96" fmla="*/ 83 w 360"/>
                <a:gd name="T97" fmla="*/ 413 h 424"/>
                <a:gd name="T98" fmla="*/ 53 w 360"/>
                <a:gd name="T99" fmla="*/ 385 h 424"/>
                <a:gd name="T100" fmla="*/ 27 w 360"/>
                <a:gd name="T101" fmla="*/ 345 h 424"/>
                <a:gd name="T102" fmla="*/ 35 w 360"/>
                <a:gd name="T103" fmla="*/ 278 h 424"/>
                <a:gd name="T104" fmla="*/ 29 w 360"/>
                <a:gd name="T105" fmla="*/ 255 h 424"/>
                <a:gd name="T106" fmla="*/ 15 w 360"/>
                <a:gd name="T107" fmla="*/ 231 h 424"/>
                <a:gd name="T108" fmla="*/ 18 w 360"/>
                <a:gd name="T109" fmla="*/ 189 h 42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60"/>
                <a:gd name="T166" fmla="*/ 0 h 424"/>
                <a:gd name="T167" fmla="*/ 360 w 360"/>
                <a:gd name="T168" fmla="*/ 424 h 42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60" h="424">
                  <a:moveTo>
                    <a:pt x="0" y="136"/>
                  </a:moveTo>
                  <a:lnTo>
                    <a:pt x="7" y="133"/>
                  </a:lnTo>
                  <a:lnTo>
                    <a:pt x="16" y="133"/>
                  </a:lnTo>
                  <a:lnTo>
                    <a:pt x="26" y="135"/>
                  </a:lnTo>
                  <a:lnTo>
                    <a:pt x="34" y="138"/>
                  </a:lnTo>
                  <a:lnTo>
                    <a:pt x="40" y="135"/>
                  </a:lnTo>
                  <a:lnTo>
                    <a:pt x="45" y="131"/>
                  </a:lnTo>
                  <a:lnTo>
                    <a:pt x="51" y="127"/>
                  </a:lnTo>
                  <a:lnTo>
                    <a:pt x="56" y="122"/>
                  </a:lnTo>
                  <a:lnTo>
                    <a:pt x="61" y="119"/>
                  </a:lnTo>
                  <a:lnTo>
                    <a:pt x="66" y="116"/>
                  </a:lnTo>
                  <a:lnTo>
                    <a:pt x="70" y="115"/>
                  </a:lnTo>
                  <a:lnTo>
                    <a:pt x="73" y="114"/>
                  </a:lnTo>
                  <a:lnTo>
                    <a:pt x="79" y="115"/>
                  </a:lnTo>
                  <a:lnTo>
                    <a:pt x="87" y="117"/>
                  </a:lnTo>
                  <a:lnTo>
                    <a:pt x="94" y="120"/>
                  </a:lnTo>
                  <a:lnTo>
                    <a:pt x="100" y="121"/>
                  </a:lnTo>
                  <a:lnTo>
                    <a:pt x="106" y="120"/>
                  </a:lnTo>
                  <a:lnTo>
                    <a:pt x="113" y="116"/>
                  </a:lnTo>
                  <a:lnTo>
                    <a:pt x="117" y="113"/>
                  </a:lnTo>
                  <a:lnTo>
                    <a:pt x="121" y="111"/>
                  </a:lnTo>
                  <a:lnTo>
                    <a:pt x="127" y="113"/>
                  </a:lnTo>
                  <a:lnTo>
                    <a:pt x="135" y="114"/>
                  </a:lnTo>
                  <a:lnTo>
                    <a:pt x="143" y="116"/>
                  </a:lnTo>
                  <a:lnTo>
                    <a:pt x="149" y="116"/>
                  </a:lnTo>
                  <a:lnTo>
                    <a:pt x="155" y="114"/>
                  </a:lnTo>
                  <a:lnTo>
                    <a:pt x="164" y="109"/>
                  </a:lnTo>
                  <a:lnTo>
                    <a:pt x="171" y="105"/>
                  </a:lnTo>
                  <a:lnTo>
                    <a:pt x="178" y="103"/>
                  </a:lnTo>
                  <a:lnTo>
                    <a:pt x="181" y="103"/>
                  </a:lnTo>
                  <a:lnTo>
                    <a:pt x="186" y="103"/>
                  </a:lnTo>
                  <a:lnTo>
                    <a:pt x="191" y="103"/>
                  </a:lnTo>
                  <a:lnTo>
                    <a:pt x="197" y="104"/>
                  </a:lnTo>
                  <a:lnTo>
                    <a:pt x="202" y="105"/>
                  </a:lnTo>
                  <a:lnTo>
                    <a:pt x="207" y="106"/>
                  </a:lnTo>
                  <a:lnTo>
                    <a:pt x="212" y="109"/>
                  </a:lnTo>
                  <a:lnTo>
                    <a:pt x="215" y="110"/>
                  </a:lnTo>
                  <a:lnTo>
                    <a:pt x="220" y="97"/>
                  </a:lnTo>
                  <a:lnTo>
                    <a:pt x="224" y="79"/>
                  </a:lnTo>
                  <a:lnTo>
                    <a:pt x="227" y="65"/>
                  </a:lnTo>
                  <a:lnTo>
                    <a:pt x="227" y="55"/>
                  </a:lnTo>
                  <a:lnTo>
                    <a:pt x="238" y="64"/>
                  </a:lnTo>
                  <a:lnTo>
                    <a:pt x="245" y="67"/>
                  </a:lnTo>
                  <a:lnTo>
                    <a:pt x="250" y="70"/>
                  </a:lnTo>
                  <a:lnTo>
                    <a:pt x="253" y="70"/>
                  </a:lnTo>
                  <a:lnTo>
                    <a:pt x="260" y="70"/>
                  </a:lnTo>
                  <a:lnTo>
                    <a:pt x="268" y="68"/>
                  </a:lnTo>
                  <a:lnTo>
                    <a:pt x="276" y="68"/>
                  </a:lnTo>
                  <a:lnTo>
                    <a:pt x="279" y="68"/>
                  </a:lnTo>
                  <a:lnTo>
                    <a:pt x="284" y="55"/>
                  </a:lnTo>
                  <a:lnTo>
                    <a:pt x="279" y="55"/>
                  </a:lnTo>
                  <a:lnTo>
                    <a:pt x="273" y="55"/>
                  </a:lnTo>
                  <a:lnTo>
                    <a:pt x="266" y="55"/>
                  </a:lnTo>
                  <a:lnTo>
                    <a:pt x="258" y="54"/>
                  </a:lnTo>
                  <a:lnTo>
                    <a:pt x="252" y="53"/>
                  </a:lnTo>
                  <a:lnTo>
                    <a:pt x="246" y="50"/>
                  </a:lnTo>
                  <a:lnTo>
                    <a:pt x="242" y="48"/>
                  </a:lnTo>
                  <a:lnTo>
                    <a:pt x="240" y="44"/>
                  </a:lnTo>
                  <a:lnTo>
                    <a:pt x="241" y="40"/>
                  </a:lnTo>
                  <a:lnTo>
                    <a:pt x="245" y="37"/>
                  </a:lnTo>
                  <a:lnTo>
                    <a:pt x="250" y="34"/>
                  </a:lnTo>
                  <a:lnTo>
                    <a:pt x="257" y="32"/>
                  </a:lnTo>
                  <a:lnTo>
                    <a:pt x="264" y="30"/>
                  </a:lnTo>
                  <a:lnTo>
                    <a:pt x="273" y="30"/>
                  </a:lnTo>
                  <a:lnTo>
                    <a:pt x="282" y="32"/>
                  </a:lnTo>
                  <a:lnTo>
                    <a:pt x="290" y="33"/>
                  </a:lnTo>
                  <a:lnTo>
                    <a:pt x="291" y="22"/>
                  </a:lnTo>
                  <a:lnTo>
                    <a:pt x="284" y="22"/>
                  </a:lnTo>
                  <a:lnTo>
                    <a:pt x="276" y="22"/>
                  </a:lnTo>
                  <a:lnTo>
                    <a:pt x="267" y="22"/>
                  </a:lnTo>
                  <a:lnTo>
                    <a:pt x="257" y="22"/>
                  </a:lnTo>
                  <a:lnTo>
                    <a:pt x="249" y="23"/>
                  </a:lnTo>
                  <a:lnTo>
                    <a:pt x="240" y="26"/>
                  </a:lnTo>
                  <a:lnTo>
                    <a:pt x="234" y="28"/>
                  </a:lnTo>
                  <a:lnTo>
                    <a:pt x="229" y="33"/>
                  </a:lnTo>
                  <a:lnTo>
                    <a:pt x="222" y="29"/>
                  </a:lnTo>
                  <a:lnTo>
                    <a:pt x="213" y="26"/>
                  </a:lnTo>
                  <a:lnTo>
                    <a:pt x="203" y="21"/>
                  </a:lnTo>
                  <a:lnTo>
                    <a:pt x="198" y="16"/>
                  </a:lnTo>
                  <a:lnTo>
                    <a:pt x="202" y="15"/>
                  </a:lnTo>
                  <a:lnTo>
                    <a:pt x="208" y="12"/>
                  </a:lnTo>
                  <a:lnTo>
                    <a:pt x="213" y="11"/>
                  </a:lnTo>
                  <a:lnTo>
                    <a:pt x="219" y="11"/>
                  </a:lnTo>
                  <a:lnTo>
                    <a:pt x="225" y="11"/>
                  </a:lnTo>
                  <a:lnTo>
                    <a:pt x="230" y="11"/>
                  </a:lnTo>
                  <a:lnTo>
                    <a:pt x="235" y="13"/>
                  </a:lnTo>
                  <a:lnTo>
                    <a:pt x="239" y="16"/>
                  </a:lnTo>
                  <a:lnTo>
                    <a:pt x="245" y="15"/>
                  </a:lnTo>
                  <a:lnTo>
                    <a:pt x="251" y="12"/>
                  </a:lnTo>
                  <a:lnTo>
                    <a:pt x="258" y="8"/>
                  </a:lnTo>
                  <a:lnTo>
                    <a:pt x="266" y="6"/>
                  </a:lnTo>
                  <a:lnTo>
                    <a:pt x="273" y="4"/>
                  </a:lnTo>
                  <a:lnTo>
                    <a:pt x="278" y="1"/>
                  </a:lnTo>
                  <a:lnTo>
                    <a:pt x="283" y="0"/>
                  </a:lnTo>
                  <a:lnTo>
                    <a:pt x="287" y="0"/>
                  </a:lnTo>
                  <a:lnTo>
                    <a:pt x="291" y="1"/>
                  </a:lnTo>
                  <a:lnTo>
                    <a:pt x="300" y="4"/>
                  </a:lnTo>
                  <a:lnTo>
                    <a:pt x="311" y="7"/>
                  </a:lnTo>
                  <a:lnTo>
                    <a:pt x="323" y="11"/>
                  </a:lnTo>
                  <a:lnTo>
                    <a:pt x="336" y="16"/>
                  </a:lnTo>
                  <a:lnTo>
                    <a:pt x="345" y="19"/>
                  </a:lnTo>
                  <a:lnTo>
                    <a:pt x="353" y="22"/>
                  </a:lnTo>
                  <a:lnTo>
                    <a:pt x="356" y="24"/>
                  </a:lnTo>
                  <a:lnTo>
                    <a:pt x="355" y="27"/>
                  </a:lnTo>
                  <a:lnTo>
                    <a:pt x="351" y="27"/>
                  </a:lnTo>
                  <a:lnTo>
                    <a:pt x="347" y="28"/>
                  </a:lnTo>
                  <a:lnTo>
                    <a:pt x="344" y="29"/>
                  </a:lnTo>
                  <a:lnTo>
                    <a:pt x="347" y="33"/>
                  </a:lnTo>
                  <a:lnTo>
                    <a:pt x="353" y="37"/>
                  </a:lnTo>
                  <a:lnTo>
                    <a:pt x="358" y="40"/>
                  </a:lnTo>
                  <a:lnTo>
                    <a:pt x="360" y="45"/>
                  </a:lnTo>
                  <a:lnTo>
                    <a:pt x="358" y="50"/>
                  </a:lnTo>
                  <a:lnTo>
                    <a:pt x="354" y="54"/>
                  </a:lnTo>
                  <a:lnTo>
                    <a:pt x="347" y="56"/>
                  </a:lnTo>
                  <a:lnTo>
                    <a:pt x="339" y="59"/>
                  </a:lnTo>
                  <a:lnTo>
                    <a:pt x="334" y="60"/>
                  </a:lnTo>
                  <a:lnTo>
                    <a:pt x="329" y="64"/>
                  </a:lnTo>
                  <a:lnTo>
                    <a:pt x="323" y="67"/>
                  </a:lnTo>
                  <a:lnTo>
                    <a:pt x="318" y="71"/>
                  </a:lnTo>
                  <a:lnTo>
                    <a:pt x="312" y="77"/>
                  </a:lnTo>
                  <a:lnTo>
                    <a:pt x="307" y="82"/>
                  </a:lnTo>
                  <a:lnTo>
                    <a:pt x="302" y="87"/>
                  </a:lnTo>
                  <a:lnTo>
                    <a:pt x="300" y="92"/>
                  </a:lnTo>
                  <a:lnTo>
                    <a:pt x="295" y="100"/>
                  </a:lnTo>
                  <a:lnTo>
                    <a:pt x="290" y="109"/>
                  </a:lnTo>
                  <a:lnTo>
                    <a:pt x="288" y="116"/>
                  </a:lnTo>
                  <a:lnTo>
                    <a:pt x="287" y="122"/>
                  </a:lnTo>
                  <a:lnTo>
                    <a:pt x="289" y="128"/>
                  </a:lnTo>
                  <a:lnTo>
                    <a:pt x="291" y="135"/>
                  </a:lnTo>
                  <a:lnTo>
                    <a:pt x="295" y="142"/>
                  </a:lnTo>
                  <a:lnTo>
                    <a:pt x="296" y="147"/>
                  </a:lnTo>
                  <a:lnTo>
                    <a:pt x="295" y="152"/>
                  </a:lnTo>
                  <a:lnTo>
                    <a:pt x="291" y="157"/>
                  </a:lnTo>
                  <a:lnTo>
                    <a:pt x="287" y="160"/>
                  </a:lnTo>
                  <a:lnTo>
                    <a:pt x="285" y="163"/>
                  </a:lnTo>
                  <a:lnTo>
                    <a:pt x="287" y="166"/>
                  </a:lnTo>
                  <a:lnTo>
                    <a:pt x="290" y="171"/>
                  </a:lnTo>
                  <a:lnTo>
                    <a:pt x="293" y="176"/>
                  </a:lnTo>
                  <a:lnTo>
                    <a:pt x="294" y="181"/>
                  </a:lnTo>
                  <a:lnTo>
                    <a:pt x="294" y="189"/>
                  </a:lnTo>
                  <a:lnTo>
                    <a:pt x="294" y="197"/>
                  </a:lnTo>
                  <a:lnTo>
                    <a:pt x="290" y="208"/>
                  </a:lnTo>
                  <a:lnTo>
                    <a:pt x="280" y="218"/>
                  </a:lnTo>
                  <a:lnTo>
                    <a:pt x="280" y="225"/>
                  </a:lnTo>
                  <a:lnTo>
                    <a:pt x="280" y="234"/>
                  </a:lnTo>
                  <a:lnTo>
                    <a:pt x="279" y="240"/>
                  </a:lnTo>
                  <a:lnTo>
                    <a:pt x="279" y="242"/>
                  </a:lnTo>
                  <a:lnTo>
                    <a:pt x="263" y="251"/>
                  </a:lnTo>
                  <a:lnTo>
                    <a:pt x="263" y="244"/>
                  </a:lnTo>
                  <a:lnTo>
                    <a:pt x="263" y="239"/>
                  </a:lnTo>
                  <a:lnTo>
                    <a:pt x="262" y="235"/>
                  </a:lnTo>
                  <a:lnTo>
                    <a:pt x="262" y="234"/>
                  </a:lnTo>
                  <a:lnTo>
                    <a:pt x="261" y="235"/>
                  </a:lnTo>
                  <a:lnTo>
                    <a:pt x="257" y="238"/>
                  </a:lnTo>
                  <a:lnTo>
                    <a:pt x="252" y="241"/>
                  </a:lnTo>
                  <a:lnTo>
                    <a:pt x="250" y="245"/>
                  </a:lnTo>
                  <a:lnTo>
                    <a:pt x="247" y="257"/>
                  </a:lnTo>
                  <a:lnTo>
                    <a:pt x="244" y="278"/>
                  </a:lnTo>
                  <a:lnTo>
                    <a:pt x="241" y="298"/>
                  </a:lnTo>
                  <a:lnTo>
                    <a:pt x="242" y="307"/>
                  </a:lnTo>
                  <a:lnTo>
                    <a:pt x="246" y="310"/>
                  </a:lnTo>
                  <a:lnTo>
                    <a:pt x="252" y="315"/>
                  </a:lnTo>
                  <a:lnTo>
                    <a:pt x="256" y="321"/>
                  </a:lnTo>
                  <a:lnTo>
                    <a:pt x="257" y="327"/>
                  </a:lnTo>
                  <a:lnTo>
                    <a:pt x="255" y="342"/>
                  </a:lnTo>
                  <a:lnTo>
                    <a:pt x="252" y="366"/>
                  </a:lnTo>
                  <a:lnTo>
                    <a:pt x="251" y="389"/>
                  </a:lnTo>
                  <a:lnTo>
                    <a:pt x="253" y="399"/>
                  </a:lnTo>
                  <a:lnTo>
                    <a:pt x="258" y="402"/>
                  </a:lnTo>
                  <a:lnTo>
                    <a:pt x="260" y="405"/>
                  </a:lnTo>
                  <a:lnTo>
                    <a:pt x="260" y="410"/>
                  </a:lnTo>
                  <a:lnTo>
                    <a:pt x="255" y="411"/>
                  </a:lnTo>
                  <a:lnTo>
                    <a:pt x="249" y="410"/>
                  </a:lnTo>
                  <a:lnTo>
                    <a:pt x="242" y="407"/>
                  </a:lnTo>
                  <a:lnTo>
                    <a:pt x="239" y="400"/>
                  </a:lnTo>
                  <a:lnTo>
                    <a:pt x="236" y="394"/>
                  </a:lnTo>
                  <a:lnTo>
                    <a:pt x="236" y="380"/>
                  </a:lnTo>
                  <a:lnTo>
                    <a:pt x="235" y="356"/>
                  </a:lnTo>
                  <a:lnTo>
                    <a:pt x="233" y="332"/>
                  </a:lnTo>
                  <a:lnTo>
                    <a:pt x="231" y="315"/>
                  </a:lnTo>
                  <a:lnTo>
                    <a:pt x="228" y="299"/>
                  </a:lnTo>
                  <a:lnTo>
                    <a:pt x="222" y="274"/>
                  </a:lnTo>
                  <a:lnTo>
                    <a:pt x="215" y="251"/>
                  </a:lnTo>
                  <a:lnTo>
                    <a:pt x="209" y="236"/>
                  </a:lnTo>
                  <a:lnTo>
                    <a:pt x="217" y="235"/>
                  </a:lnTo>
                  <a:lnTo>
                    <a:pt x="212" y="231"/>
                  </a:lnTo>
                  <a:lnTo>
                    <a:pt x="208" y="226"/>
                  </a:lnTo>
                  <a:lnTo>
                    <a:pt x="204" y="222"/>
                  </a:lnTo>
                  <a:lnTo>
                    <a:pt x="204" y="215"/>
                  </a:lnTo>
                  <a:lnTo>
                    <a:pt x="202" y="225"/>
                  </a:lnTo>
                  <a:lnTo>
                    <a:pt x="201" y="239"/>
                  </a:lnTo>
                  <a:lnTo>
                    <a:pt x="198" y="251"/>
                  </a:lnTo>
                  <a:lnTo>
                    <a:pt x="196" y="257"/>
                  </a:lnTo>
                  <a:lnTo>
                    <a:pt x="191" y="260"/>
                  </a:lnTo>
                  <a:lnTo>
                    <a:pt x="185" y="261"/>
                  </a:lnTo>
                  <a:lnTo>
                    <a:pt x="180" y="262"/>
                  </a:lnTo>
                  <a:lnTo>
                    <a:pt x="174" y="262"/>
                  </a:lnTo>
                  <a:lnTo>
                    <a:pt x="169" y="262"/>
                  </a:lnTo>
                  <a:lnTo>
                    <a:pt x="165" y="262"/>
                  </a:lnTo>
                  <a:lnTo>
                    <a:pt x="162" y="262"/>
                  </a:lnTo>
                  <a:lnTo>
                    <a:pt x="159" y="262"/>
                  </a:lnTo>
                  <a:lnTo>
                    <a:pt x="155" y="263"/>
                  </a:lnTo>
                  <a:lnTo>
                    <a:pt x="151" y="264"/>
                  </a:lnTo>
                  <a:lnTo>
                    <a:pt x="144" y="266"/>
                  </a:lnTo>
                  <a:lnTo>
                    <a:pt x="138" y="267"/>
                  </a:lnTo>
                  <a:lnTo>
                    <a:pt x="131" y="268"/>
                  </a:lnTo>
                  <a:lnTo>
                    <a:pt x="125" y="269"/>
                  </a:lnTo>
                  <a:lnTo>
                    <a:pt x="120" y="268"/>
                  </a:lnTo>
                  <a:lnTo>
                    <a:pt x="116" y="267"/>
                  </a:lnTo>
                  <a:lnTo>
                    <a:pt x="111" y="261"/>
                  </a:lnTo>
                  <a:lnTo>
                    <a:pt x="106" y="251"/>
                  </a:lnTo>
                  <a:lnTo>
                    <a:pt x="102" y="241"/>
                  </a:lnTo>
                  <a:lnTo>
                    <a:pt x="100" y="235"/>
                  </a:lnTo>
                  <a:lnTo>
                    <a:pt x="102" y="229"/>
                  </a:lnTo>
                  <a:lnTo>
                    <a:pt x="105" y="220"/>
                  </a:lnTo>
                  <a:lnTo>
                    <a:pt x="110" y="213"/>
                  </a:lnTo>
                  <a:lnTo>
                    <a:pt x="114" y="208"/>
                  </a:lnTo>
                  <a:lnTo>
                    <a:pt x="109" y="207"/>
                  </a:lnTo>
                  <a:lnTo>
                    <a:pt x="104" y="207"/>
                  </a:lnTo>
                  <a:lnTo>
                    <a:pt x="99" y="206"/>
                  </a:lnTo>
                  <a:lnTo>
                    <a:pt x="95" y="206"/>
                  </a:lnTo>
                  <a:lnTo>
                    <a:pt x="88" y="219"/>
                  </a:lnTo>
                  <a:lnTo>
                    <a:pt x="82" y="230"/>
                  </a:lnTo>
                  <a:lnTo>
                    <a:pt x="78" y="239"/>
                  </a:lnTo>
                  <a:lnTo>
                    <a:pt x="78" y="244"/>
                  </a:lnTo>
                  <a:lnTo>
                    <a:pt x="82" y="249"/>
                  </a:lnTo>
                  <a:lnTo>
                    <a:pt x="86" y="256"/>
                  </a:lnTo>
                  <a:lnTo>
                    <a:pt x="88" y="266"/>
                  </a:lnTo>
                  <a:lnTo>
                    <a:pt x="89" y="277"/>
                  </a:lnTo>
                  <a:lnTo>
                    <a:pt x="83" y="296"/>
                  </a:lnTo>
                  <a:lnTo>
                    <a:pt x="73" y="317"/>
                  </a:lnTo>
                  <a:lnTo>
                    <a:pt x="64" y="336"/>
                  </a:lnTo>
                  <a:lnTo>
                    <a:pt x="61" y="344"/>
                  </a:lnTo>
                  <a:lnTo>
                    <a:pt x="64" y="349"/>
                  </a:lnTo>
                  <a:lnTo>
                    <a:pt x="66" y="356"/>
                  </a:lnTo>
                  <a:lnTo>
                    <a:pt x="71" y="366"/>
                  </a:lnTo>
                  <a:lnTo>
                    <a:pt x="76" y="378"/>
                  </a:lnTo>
                  <a:lnTo>
                    <a:pt x="82" y="391"/>
                  </a:lnTo>
                  <a:lnTo>
                    <a:pt x="88" y="403"/>
                  </a:lnTo>
                  <a:lnTo>
                    <a:pt x="94" y="414"/>
                  </a:lnTo>
                  <a:lnTo>
                    <a:pt x="100" y="422"/>
                  </a:lnTo>
                  <a:lnTo>
                    <a:pt x="91" y="424"/>
                  </a:lnTo>
                  <a:lnTo>
                    <a:pt x="87" y="419"/>
                  </a:lnTo>
                  <a:lnTo>
                    <a:pt x="84" y="415"/>
                  </a:lnTo>
                  <a:lnTo>
                    <a:pt x="83" y="413"/>
                  </a:lnTo>
                  <a:lnTo>
                    <a:pt x="82" y="411"/>
                  </a:lnTo>
                  <a:lnTo>
                    <a:pt x="64" y="410"/>
                  </a:lnTo>
                  <a:lnTo>
                    <a:pt x="61" y="403"/>
                  </a:lnTo>
                  <a:lnTo>
                    <a:pt x="57" y="394"/>
                  </a:lnTo>
                  <a:lnTo>
                    <a:pt x="53" y="385"/>
                  </a:lnTo>
                  <a:lnTo>
                    <a:pt x="46" y="375"/>
                  </a:lnTo>
                  <a:lnTo>
                    <a:pt x="42" y="365"/>
                  </a:lnTo>
                  <a:lnTo>
                    <a:pt x="35" y="356"/>
                  </a:lnTo>
                  <a:lnTo>
                    <a:pt x="30" y="349"/>
                  </a:lnTo>
                  <a:lnTo>
                    <a:pt x="27" y="345"/>
                  </a:lnTo>
                  <a:lnTo>
                    <a:pt x="32" y="328"/>
                  </a:lnTo>
                  <a:lnTo>
                    <a:pt x="37" y="309"/>
                  </a:lnTo>
                  <a:lnTo>
                    <a:pt x="42" y="291"/>
                  </a:lnTo>
                  <a:lnTo>
                    <a:pt x="46" y="280"/>
                  </a:lnTo>
                  <a:lnTo>
                    <a:pt x="35" y="278"/>
                  </a:lnTo>
                  <a:lnTo>
                    <a:pt x="30" y="275"/>
                  </a:lnTo>
                  <a:lnTo>
                    <a:pt x="28" y="272"/>
                  </a:lnTo>
                  <a:lnTo>
                    <a:pt x="28" y="267"/>
                  </a:lnTo>
                  <a:lnTo>
                    <a:pt x="28" y="261"/>
                  </a:lnTo>
                  <a:lnTo>
                    <a:pt x="29" y="255"/>
                  </a:lnTo>
                  <a:lnTo>
                    <a:pt x="29" y="250"/>
                  </a:lnTo>
                  <a:lnTo>
                    <a:pt x="29" y="245"/>
                  </a:lnTo>
                  <a:lnTo>
                    <a:pt x="23" y="245"/>
                  </a:lnTo>
                  <a:lnTo>
                    <a:pt x="17" y="240"/>
                  </a:lnTo>
                  <a:lnTo>
                    <a:pt x="15" y="231"/>
                  </a:lnTo>
                  <a:lnTo>
                    <a:pt x="16" y="222"/>
                  </a:lnTo>
                  <a:lnTo>
                    <a:pt x="11" y="214"/>
                  </a:lnTo>
                  <a:lnTo>
                    <a:pt x="8" y="206"/>
                  </a:lnTo>
                  <a:lnTo>
                    <a:pt x="10" y="198"/>
                  </a:lnTo>
                  <a:lnTo>
                    <a:pt x="18" y="189"/>
                  </a:lnTo>
                  <a:lnTo>
                    <a:pt x="13" y="176"/>
                  </a:lnTo>
                  <a:lnTo>
                    <a:pt x="7" y="160"/>
                  </a:lnTo>
                  <a:lnTo>
                    <a:pt x="1" y="146"/>
                  </a:lnTo>
                  <a:lnTo>
                    <a:pt x="0" y="136"/>
                  </a:lnTo>
                  <a:close/>
                </a:path>
              </a:pathLst>
            </a:custGeom>
            <a:solidFill>
              <a:srgbClr val="FFF2E5"/>
            </a:solidFill>
            <a:ln w="9525">
              <a:noFill/>
              <a:round/>
              <a:headEnd/>
              <a:tailEnd/>
            </a:ln>
          </p:spPr>
          <p:txBody>
            <a:bodyPr/>
            <a:lstStyle/>
            <a:p>
              <a:endParaRPr lang="en-US"/>
            </a:p>
          </p:txBody>
        </p:sp>
        <p:sp>
          <p:nvSpPr>
            <p:cNvPr id="50201" name="Freeform 16"/>
            <p:cNvSpPr>
              <a:spLocks/>
            </p:cNvSpPr>
            <p:nvPr/>
          </p:nvSpPr>
          <p:spPr bwMode="auto">
            <a:xfrm>
              <a:off x="2899" y="3819"/>
              <a:ext cx="15" cy="10"/>
            </a:xfrm>
            <a:custGeom>
              <a:avLst/>
              <a:gdLst>
                <a:gd name="T0" fmla="*/ 0 w 15"/>
                <a:gd name="T1" fmla="*/ 10 h 10"/>
                <a:gd name="T2" fmla="*/ 0 w 15"/>
                <a:gd name="T3" fmla="*/ 7 h 10"/>
                <a:gd name="T4" fmla="*/ 2 w 15"/>
                <a:gd name="T5" fmla="*/ 5 h 10"/>
                <a:gd name="T6" fmla="*/ 6 w 15"/>
                <a:gd name="T7" fmla="*/ 1 h 10"/>
                <a:gd name="T8" fmla="*/ 9 w 15"/>
                <a:gd name="T9" fmla="*/ 0 h 10"/>
                <a:gd name="T10" fmla="*/ 10 w 15"/>
                <a:gd name="T11" fmla="*/ 1 h 10"/>
                <a:gd name="T12" fmla="*/ 12 w 15"/>
                <a:gd name="T13" fmla="*/ 3 h 10"/>
                <a:gd name="T14" fmla="*/ 13 w 15"/>
                <a:gd name="T15" fmla="*/ 6 h 10"/>
                <a:gd name="T16" fmla="*/ 15 w 15"/>
                <a:gd name="T17" fmla="*/ 9 h 10"/>
                <a:gd name="T18" fmla="*/ 0 w 15"/>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0"/>
                <a:gd name="T32" fmla="*/ 15 w 15"/>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0">
                  <a:moveTo>
                    <a:pt x="0" y="10"/>
                  </a:moveTo>
                  <a:lnTo>
                    <a:pt x="0" y="7"/>
                  </a:lnTo>
                  <a:lnTo>
                    <a:pt x="2" y="5"/>
                  </a:lnTo>
                  <a:lnTo>
                    <a:pt x="6" y="1"/>
                  </a:lnTo>
                  <a:lnTo>
                    <a:pt x="9" y="0"/>
                  </a:lnTo>
                  <a:lnTo>
                    <a:pt x="10" y="1"/>
                  </a:lnTo>
                  <a:lnTo>
                    <a:pt x="12" y="3"/>
                  </a:lnTo>
                  <a:lnTo>
                    <a:pt x="13" y="6"/>
                  </a:lnTo>
                  <a:lnTo>
                    <a:pt x="15" y="9"/>
                  </a:lnTo>
                  <a:lnTo>
                    <a:pt x="0" y="10"/>
                  </a:lnTo>
                  <a:close/>
                </a:path>
              </a:pathLst>
            </a:custGeom>
            <a:solidFill>
              <a:srgbClr val="FFF2E5"/>
            </a:solidFill>
            <a:ln w="9525">
              <a:noFill/>
              <a:round/>
              <a:headEnd/>
              <a:tailEnd/>
            </a:ln>
          </p:spPr>
          <p:txBody>
            <a:bodyPr/>
            <a:lstStyle/>
            <a:p>
              <a:endParaRPr lang="en-US"/>
            </a:p>
          </p:txBody>
        </p:sp>
        <p:sp>
          <p:nvSpPr>
            <p:cNvPr id="50202" name="Freeform 17"/>
            <p:cNvSpPr>
              <a:spLocks/>
            </p:cNvSpPr>
            <p:nvPr/>
          </p:nvSpPr>
          <p:spPr bwMode="auto">
            <a:xfrm>
              <a:off x="2890" y="3787"/>
              <a:ext cx="15" cy="20"/>
            </a:xfrm>
            <a:custGeom>
              <a:avLst/>
              <a:gdLst>
                <a:gd name="T0" fmla="*/ 15 w 15"/>
                <a:gd name="T1" fmla="*/ 19 h 20"/>
                <a:gd name="T2" fmla="*/ 13 w 15"/>
                <a:gd name="T3" fmla="*/ 20 h 20"/>
                <a:gd name="T4" fmla="*/ 9 w 15"/>
                <a:gd name="T5" fmla="*/ 20 h 20"/>
                <a:gd name="T6" fmla="*/ 5 w 15"/>
                <a:gd name="T7" fmla="*/ 19 h 20"/>
                <a:gd name="T8" fmla="*/ 3 w 15"/>
                <a:gd name="T9" fmla="*/ 16 h 20"/>
                <a:gd name="T10" fmla="*/ 2 w 15"/>
                <a:gd name="T11" fmla="*/ 12 h 20"/>
                <a:gd name="T12" fmla="*/ 0 w 15"/>
                <a:gd name="T13" fmla="*/ 9 h 20"/>
                <a:gd name="T14" fmla="*/ 0 w 15"/>
                <a:gd name="T15" fmla="*/ 6 h 20"/>
                <a:gd name="T16" fmla="*/ 2 w 15"/>
                <a:gd name="T17" fmla="*/ 5 h 20"/>
                <a:gd name="T18" fmla="*/ 4 w 15"/>
                <a:gd name="T19" fmla="*/ 4 h 20"/>
                <a:gd name="T20" fmla="*/ 6 w 15"/>
                <a:gd name="T21" fmla="*/ 3 h 20"/>
                <a:gd name="T22" fmla="*/ 9 w 15"/>
                <a:gd name="T23" fmla="*/ 1 h 20"/>
                <a:gd name="T24" fmla="*/ 11 w 15"/>
                <a:gd name="T25" fmla="*/ 0 h 20"/>
                <a:gd name="T26" fmla="*/ 13 w 15"/>
                <a:gd name="T27" fmla="*/ 4 h 20"/>
                <a:gd name="T28" fmla="*/ 14 w 15"/>
                <a:gd name="T29" fmla="*/ 9 h 20"/>
                <a:gd name="T30" fmla="*/ 15 w 15"/>
                <a:gd name="T31" fmla="*/ 14 h 20"/>
                <a:gd name="T32" fmla="*/ 15 w 15"/>
                <a:gd name="T33" fmla="*/ 19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0"/>
                <a:gd name="T53" fmla="*/ 15 w 1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0">
                  <a:moveTo>
                    <a:pt x="15" y="19"/>
                  </a:moveTo>
                  <a:lnTo>
                    <a:pt x="13" y="20"/>
                  </a:lnTo>
                  <a:lnTo>
                    <a:pt x="9" y="20"/>
                  </a:lnTo>
                  <a:lnTo>
                    <a:pt x="5" y="19"/>
                  </a:lnTo>
                  <a:lnTo>
                    <a:pt x="3" y="16"/>
                  </a:lnTo>
                  <a:lnTo>
                    <a:pt x="2" y="12"/>
                  </a:lnTo>
                  <a:lnTo>
                    <a:pt x="0" y="9"/>
                  </a:lnTo>
                  <a:lnTo>
                    <a:pt x="0" y="6"/>
                  </a:lnTo>
                  <a:lnTo>
                    <a:pt x="2" y="5"/>
                  </a:lnTo>
                  <a:lnTo>
                    <a:pt x="4" y="4"/>
                  </a:lnTo>
                  <a:lnTo>
                    <a:pt x="6" y="3"/>
                  </a:lnTo>
                  <a:lnTo>
                    <a:pt x="9" y="1"/>
                  </a:lnTo>
                  <a:lnTo>
                    <a:pt x="11" y="0"/>
                  </a:lnTo>
                  <a:lnTo>
                    <a:pt x="13" y="4"/>
                  </a:lnTo>
                  <a:lnTo>
                    <a:pt x="14" y="9"/>
                  </a:lnTo>
                  <a:lnTo>
                    <a:pt x="15" y="14"/>
                  </a:lnTo>
                  <a:lnTo>
                    <a:pt x="15" y="19"/>
                  </a:lnTo>
                  <a:close/>
                </a:path>
              </a:pathLst>
            </a:custGeom>
            <a:solidFill>
              <a:srgbClr val="FFF2E5"/>
            </a:solidFill>
            <a:ln w="9525">
              <a:noFill/>
              <a:round/>
              <a:headEnd/>
              <a:tailEnd/>
            </a:ln>
          </p:spPr>
          <p:txBody>
            <a:bodyPr/>
            <a:lstStyle/>
            <a:p>
              <a:endParaRPr lang="en-US"/>
            </a:p>
          </p:txBody>
        </p:sp>
        <p:sp>
          <p:nvSpPr>
            <p:cNvPr id="50203" name="Freeform 18"/>
            <p:cNvSpPr>
              <a:spLocks/>
            </p:cNvSpPr>
            <p:nvPr/>
          </p:nvSpPr>
          <p:spPr bwMode="auto">
            <a:xfrm>
              <a:off x="2874" y="3760"/>
              <a:ext cx="32" cy="19"/>
            </a:xfrm>
            <a:custGeom>
              <a:avLst/>
              <a:gdLst>
                <a:gd name="T0" fmla="*/ 0 w 32"/>
                <a:gd name="T1" fmla="*/ 14 h 19"/>
                <a:gd name="T2" fmla="*/ 5 w 32"/>
                <a:gd name="T3" fmla="*/ 10 h 19"/>
                <a:gd name="T4" fmla="*/ 14 w 32"/>
                <a:gd name="T5" fmla="*/ 5 h 19"/>
                <a:gd name="T6" fmla="*/ 24 w 32"/>
                <a:gd name="T7" fmla="*/ 2 h 19"/>
                <a:gd name="T8" fmla="*/ 32 w 32"/>
                <a:gd name="T9" fmla="*/ 0 h 19"/>
                <a:gd name="T10" fmla="*/ 30 w 32"/>
                <a:gd name="T11" fmla="*/ 5 h 19"/>
                <a:gd name="T12" fmla="*/ 27 w 32"/>
                <a:gd name="T13" fmla="*/ 10 h 19"/>
                <a:gd name="T14" fmla="*/ 26 w 32"/>
                <a:gd name="T15" fmla="*/ 15 h 19"/>
                <a:gd name="T16" fmla="*/ 26 w 32"/>
                <a:gd name="T17" fmla="*/ 19 h 19"/>
                <a:gd name="T18" fmla="*/ 20 w 32"/>
                <a:gd name="T19" fmla="*/ 19 h 19"/>
                <a:gd name="T20" fmla="*/ 11 w 32"/>
                <a:gd name="T21" fmla="*/ 17 h 19"/>
                <a:gd name="T22" fmla="*/ 5 w 32"/>
                <a:gd name="T23" fmla="*/ 15 h 19"/>
                <a:gd name="T24" fmla="*/ 0 w 32"/>
                <a:gd name="T25" fmla="*/ 1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9"/>
                <a:gd name="T41" fmla="*/ 32 w 3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9">
                  <a:moveTo>
                    <a:pt x="0" y="14"/>
                  </a:moveTo>
                  <a:lnTo>
                    <a:pt x="5" y="10"/>
                  </a:lnTo>
                  <a:lnTo>
                    <a:pt x="14" y="5"/>
                  </a:lnTo>
                  <a:lnTo>
                    <a:pt x="24" y="2"/>
                  </a:lnTo>
                  <a:lnTo>
                    <a:pt x="32" y="0"/>
                  </a:lnTo>
                  <a:lnTo>
                    <a:pt x="30" y="5"/>
                  </a:lnTo>
                  <a:lnTo>
                    <a:pt x="27" y="10"/>
                  </a:lnTo>
                  <a:lnTo>
                    <a:pt x="26" y="15"/>
                  </a:lnTo>
                  <a:lnTo>
                    <a:pt x="26" y="19"/>
                  </a:lnTo>
                  <a:lnTo>
                    <a:pt x="20" y="19"/>
                  </a:lnTo>
                  <a:lnTo>
                    <a:pt x="11" y="17"/>
                  </a:lnTo>
                  <a:lnTo>
                    <a:pt x="5" y="15"/>
                  </a:lnTo>
                  <a:lnTo>
                    <a:pt x="0" y="14"/>
                  </a:lnTo>
                  <a:close/>
                </a:path>
              </a:pathLst>
            </a:custGeom>
            <a:solidFill>
              <a:srgbClr val="FFF2E5"/>
            </a:solidFill>
            <a:ln w="9525">
              <a:noFill/>
              <a:round/>
              <a:headEnd/>
              <a:tailEnd/>
            </a:ln>
          </p:spPr>
          <p:txBody>
            <a:bodyPr/>
            <a:lstStyle/>
            <a:p>
              <a:endParaRPr lang="en-US"/>
            </a:p>
          </p:txBody>
        </p:sp>
        <p:sp>
          <p:nvSpPr>
            <p:cNvPr id="50204" name="Freeform 19"/>
            <p:cNvSpPr>
              <a:spLocks/>
            </p:cNvSpPr>
            <p:nvPr/>
          </p:nvSpPr>
          <p:spPr bwMode="auto">
            <a:xfrm>
              <a:off x="2896" y="3733"/>
              <a:ext cx="31" cy="22"/>
            </a:xfrm>
            <a:custGeom>
              <a:avLst/>
              <a:gdLst>
                <a:gd name="T0" fmla="*/ 0 w 31"/>
                <a:gd name="T1" fmla="*/ 16 h 22"/>
                <a:gd name="T2" fmla="*/ 7 w 31"/>
                <a:gd name="T3" fmla="*/ 11 h 22"/>
                <a:gd name="T4" fmla="*/ 14 w 31"/>
                <a:gd name="T5" fmla="*/ 6 h 22"/>
                <a:gd name="T6" fmla="*/ 24 w 31"/>
                <a:gd name="T7" fmla="*/ 2 h 22"/>
                <a:gd name="T8" fmla="*/ 31 w 31"/>
                <a:gd name="T9" fmla="*/ 0 h 22"/>
                <a:gd name="T10" fmla="*/ 29 w 31"/>
                <a:gd name="T11" fmla="*/ 6 h 22"/>
                <a:gd name="T12" fmla="*/ 24 w 31"/>
                <a:gd name="T13" fmla="*/ 13 h 22"/>
                <a:gd name="T14" fmla="*/ 19 w 31"/>
                <a:gd name="T15" fmla="*/ 19 h 22"/>
                <a:gd name="T16" fmla="*/ 16 w 31"/>
                <a:gd name="T17" fmla="*/ 22 h 22"/>
                <a:gd name="T18" fmla="*/ 13 w 31"/>
                <a:gd name="T19" fmla="*/ 21 h 22"/>
                <a:gd name="T20" fmla="*/ 8 w 31"/>
                <a:gd name="T21" fmla="*/ 19 h 22"/>
                <a:gd name="T22" fmla="*/ 3 w 31"/>
                <a:gd name="T23" fmla="*/ 16 h 22"/>
                <a:gd name="T24" fmla="*/ 0 w 31"/>
                <a:gd name="T25" fmla="*/ 16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2"/>
                <a:gd name="T41" fmla="*/ 31 w 31"/>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2">
                  <a:moveTo>
                    <a:pt x="0" y="16"/>
                  </a:moveTo>
                  <a:lnTo>
                    <a:pt x="7" y="11"/>
                  </a:lnTo>
                  <a:lnTo>
                    <a:pt x="14" y="6"/>
                  </a:lnTo>
                  <a:lnTo>
                    <a:pt x="24" y="2"/>
                  </a:lnTo>
                  <a:lnTo>
                    <a:pt x="31" y="0"/>
                  </a:lnTo>
                  <a:lnTo>
                    <a:pt x="29" y="6"/>
                  </a:lnTo>
                  <a:lnTo>
                    <a:pt x="24" y="13"/>
                  </a:lnTo>
                  <a:lnTo>
                    <a:pt x="19" y="19"/>
                  </a:lnTo>
                  <a:lnTo>
                    <a:pt x="16" y="22"/>
                  </a:lnTo>
                  <a:lnTo>
                    <a:pt x="13" y="21"/>
                  </a:lnTo>
                  <a:lnTo>
                    <a:pt x="8" y="19"/>
                  </a:lnTo>
                  <a:lnTo>
                    <a:pt x="3" y="16"/>
                  </a:lnTo>
                  <a:lnTo>
                    <a:pt x="0" y="16"/>
                  </a:lnTo>
                  <a:close/>
                </a:path>
              </a:pathLst>
            </a:custGeom>
            <a:solidFill>
              <a:srgbClr val="FFF2E5"/>
            </a:solidFill>
            <a:ln w="9525">
              <a:noFill/>
              <a:round/>
              <a:headEnd/>
              <a:tailEnd/>
            </a:ln>
          </p:spPr>
          <p:txBody>
            <a:bodyPr/>
            <a:lstStyle/>
            <a:p>
              <a:endParaRPr lang="en-US"/>
            </a:p>
          </p:txBody>
        </p:sp>
        <p:sp>
          <p:nvSpPr>
            <p:cNvPr id="50205" name="Freeform 20"/>
            <p:cNvSpPr>
              <a:spLocks/>
            </p:cNvSpPr>
            <p:nvPr/>
          </p:nvSpPr>
          <p:spPr bwMode="auto">
            <a:xfrm>
              <a:off x="2912" y="3708"/>
              <a:ext cx="26" cy="22"/>
            </a:xfrm>
            <a:custGeom>
              <a:avLst/>
              <a:gdLst>
                <a:gd name="T0" fmla="*/ 19 w 26"/>
                <a:gd name="T1" fmla="*/ 22 h 22"/>
                <a:gd name="T2" fmla="*/ 21 w 26"/>
                <a:gd name="T3" fmla="*/ 16 h 22"/>
                <a:gd name="T4" fmla="*/ 24 w 26"/>
                <a:gd name="T5" fmla="*/ 8 h 22"/>
                <a:gd name="T6" fmla="*/ 25 w 26"/>
                <a:gd name="T7" fmla="*/ 3 h 22"/>
                <a:gd name="T8" fmla="*/ 26 w 26"/>
                <a:gd name="T9" fmla="*/ 0 h 22"/>
                <a:gd name="T10" fmla="*/ 20 w 26"/>
                <a:gd name="T11" fmla="*/ 1 h 22"/>
                <a:gd name="T12" fmla="*/ 11 w 26"/>
                <a:gd name="T13" fmla="*/ 2 h 22"/>
                <a:gd name="T14" fmla="*/ 4 w 26"/>
                <a:gd name="T15" fmla="*/ 6 h 22"/>
                <a:gd name="T16" fmla="*/ 0 w 26"/>
                <a:gd name="T17" fmla="*/ 11 h 22"/>
                <a:gd name="T18" fmla="*/ 4 w 26"/>
                <a:gd name="T19" fmla="*/ 14 h 22"/>
                <a:gd name="T20" fmla="*/ 8 w 26"/>
                <a:gd name="T21" fmla="*/ 18 h 22"/>
                <a:gd name="T22" fmla="*/ 14 w 26"/>
                <a:gd name="T23" fmla="*/ 20 h 22"/>
                <a:gd name="T24" fmla="*/ 19 w 26"/>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22"/>
                <a:gd name="T41" fmla="*/ 26 w 26"/>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22">
                  <a:moveTo>
                    <a:pt x="19" y="22"/>
                  </a:moveTo>
                  <a:lnTo>
                    <a:pt x="21" y="16"/>
                  </a:lnTo>
                  <a:lnTo>
                    <a:pt x="24" y="8"/>
                  </a:lnTo>
                  <a:lnTo>
                    <a:pt x="25" y="3"/>
                  </a:lnTo>
                  <a:lnTo>
                    <a:pt x="26" y="0"/>
                  </a:lnTo>
                  <a:lnTo>
                    <a:pt x="20" y="1"/>
                  </a:lnTo>
                  <a:lnTo>
                    <a:pt x="11" y="2"/>
                  </a:lnTo>
                  <a:lnTo>
                    <a:pt x="4" y="6"/>
                  </a:lnTo>
                  <a:lnTo>
                    <a:pt x="0" y="11"/>
                  </a:lnTo>
                  <a:lnTo>
                    <a:pt x="4" y="14"/>
                  </a:lnTo>
                  <a:lnTo>
                    <a:pt x="8" y="18"/>
                  </a:lnTo>
                  <a:lnTo>
                    <a:pt x="14" y="20"/>
                  </a:lnTo>
                  <a:lnTo>
                    <a:pt x="19" y="22"/>
                  </a:lnTo>
                  <a:close/>
                </a:path>
              </a:pathLst>
            </a:custGeom>
            <a:solidFill>
              <a:srgbClr val="FFF2E5"/>
            </a:solidFill>
            <a:ln w="9525">
              <a:noFill/>
              <a:round/>
              <a:headEnd/>
              <a:tailEnd/>
            </a:ln>
          </p:spPr>
          <p:txBody>
            <a:bodyPr/>
            <a:lstStyle/>
            <a:p>
              <a:endParaRPr lang="en-US"/>
            </a:p>
          </p:txBody>
        </p:sp>
        <p:sp>
          <p:nvSpPr>
            <p:cNvPr id="50206" name="Freeform 21"/>
            <p:cNvSpPr>
              <a:spLocks/>
            </p:cNvSpPr>
            <p:nvPr/>
          </p:nvSpPr>
          <p:spPr bwMode="auto">
            <a:xfrm>
              <a:off x="2912" y="3683"/>
              <a:ext cx="19" cy="10"/>
            </a:xfrm>
            <a:custGeom>
              <a:avLst/>
              <a:gdLst>
                <a:gd name="T0" fmla="*/ 0 w 19"/>
                <a:gd name="T1" fmla="*/ 10 h 10"/>
                <a:gd name="T2" fmla="*/ 4 w 19"/>
                <a:gd name="T3" fmla="*/ 6 h 10"/>
                <a:gd name="T4" fmla="*/ 9 w 19"/>
                <a:gd name="T5" fmla="*/ 4 h 10"/>
                <a:gd name="T6" fmla="*/ 14 w 19"/>
                <a:gd name="T7" fmla="*/ 1 h 10"/>
                <a:gd name="T8" fmla="*/ 18 w 19"/>
                <a:gd name="T9" fmla="*/ 0 h 10"/>
                <a:gd name="T10" fmla="*/ 19 w 19"/>
                <a:gd name="T11" fmla="*/ 1 h 10"/>
                <a:gd name="T12" fmla="*/ 19 w 19"/>
                <a:gd name="T13" fmla="*/ 3 h 10"/>
                <a:gd name="T14" fmla="*/ 19 w 19"/>
                <a:gd name="T15" fmla="*/ 5 h 10"/>
                <a:gd name="T16" fmla="*/ 19 w 19"/>
                <a:gd name="T17" fmla="*/ 7 h 10"/>
                <a:gd name="T18" fmla="*/ 16 w 19"/>
                <a:gd name="T19" fmla="*/ 9 h 10"/>
                <a:gd name="T20" fmla="*/ 11 w 19"/>
                <a:gd name="T21" fmla="*/ 10 h 10"/>
                <a:gd name="T22" fmla="*/ 5 w 19"/>
                <a:gd name="T23" fmla="*/ 10 h 10"/>
                <a:gd name="T24" fmla="*/ 0 w 19"/>
                <a:gd name="T25" fmla="*/ 1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0"/>
                <a:gd name="T41" fmla="*/ 19 w 19"/>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0">
                  <a:moveTo>
                    <a:pt x="0" y="10"/>
                  </a:moveTo>
                  <a:lnTo>
                    <a:pt x="4" y="6"/>
                  </a:lnTo>
                  <a:lnTo>
                    <a:pt x="9" y="4"/>
                  </a:lnTo>
                  <a:lnTo>
                    <a:pt x="14" y="1"/>
                  </a:lnTo>
                  <a:lnTo>
                    <a:pt x="18" y="0"/>
                  </a:lnTo>
                  <a:lnTo>
                    <a:pt x="19" y="1"/>
                  </a:lnTo>
                  <a:lnTo>
                    <a:pt x="19" y="3"/>
                  </a:lnTo>
                  <a:lnTo>
                    <a:pt x="19" y="5"/>
                  </a:lnTo>
                  <a:lnTo>
                    <a:pt x="19" y="7"/>
                  </a:lnTo>
                  <a:lnTo>
                    <a:pt x="16" y="9"/>
                  </a:lnTo>
                  <a:lnTo>
                    <a:pt x="11" y="10"/>
                  </a:lnTo>
                  <a:lnTo>
                    <a:pt x="5" y="10"/>
                  </a:lnTo>
                  <a:lnTo>
                    <a:pt x="0" y="10"/>
                  </a:lnTo>
                  <a:close/>
                </a:path>
              </a:pathLst>
            </a:custGeom>
            <a:solidFill>
              <a:srgbClr val="FFF2E5"/>
            </a:solidFill>
            <a:ln w="9525">
              <a:noFill/>
              <a:round/>
              <a:headEnd/>
              <a:tailEnd/>
            </a:ln>
          </p:spPr>
          <p:txBody>
            <a:bodyPr/>
            <a:lstStyle/>
            <a:p>
              <a:endParaRPr lang="en-US"/>
            </a:p>
          </p:txBody>
        </p:sp>
        <p:sp>
          <p:nvSpPr>
            <p:cNvPr id="50207" name="Freeform 22"/>
            <p:cNvSpPr>
              <a:spLocks/>
            </p:cNvSpPr>
            <p:nvPr/>
          </p:nvSpPr>
          <p:spPr bwMode="auto">
            <a:xfrm>
              <a:off x="2904" y="3665"/>
              <a:ext cx="11" cy="8"/>
            </a:xfrm>
            <a:custGeom>
              <a:avLst/>
              <a:gdLst>
                <a:gd name="T0" fmla="*/ 0 w 11"/>
                <a:gd name="T1" fmla="*/ 8 h 8"/>
                <a:gd name="T2" fmla="*/ 1 w 11"/>
                <a:gd name="T3" fmla="*/ 6 h 8"/>
                <a:gd name="T4" fmla="*/ 2 w 11"/>
                <a:gd name="T5" fmla="*/ 2 h 8"/>
                <a:gd name="T6" fmla="*/ 5 w 11"/>
                <a:gd name="T7" fmla="*/ 1 h 8"/>
                <a:gd name="T8" fmla="*/ 7 w 11"/>
                <a:gd name="T9" fmla="*/ 0 h 8"/>
                <a:gd name="T10" fmla="*/ 8 w 11"/>
                <a:gd name="T11" fmla="*/ 1 h 8"/>
                <a:gd name="T12" fmla="*/ 10 w 11"/>
                <a:gd name="T13" fmla="*/ 3 h 8"/>
                <a:gd name="T14" fmla="*/ 11 w 11"/>
                <a:gd name="T15" fmla="*/ 6 h 8"/>
                <a:gd name="T16" fmla="*/ 11 w 11"/>
                <a:gd name="T17" fmla="*/ 7 h 8"/>
                <a:gd name="T18" fmla="*/ 0 w 11"/>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8"/>
                <a:gd name="T32" fmla="*/ 11 w 11"/>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8">
                  <a:moveTo>
                    <a:pt x="0" y="8"/>
                  </a:moveTo>
                  <a:lnTo>
                    <a:pt x="1" y="6"/>
                  </a:lnTo>
                  <a:lnTo>
                    <a:pt x="2" y="2"/>
                  </a:lnTo>
                  <a:lnTo>
                    <a:pt x="5" y="1"/>
                  </a:lnTo>
                  <a:lnTo>
                    <a:pt x="7" y="0"/>
                  </a:lnTo>
                  <a:lnTo>
                    <a:pt x="8" y="1"/>
                  </a:lnTo>
                  <a:lnTo>
                    <a:pt x="10" y="3"/>
                  </a:lnTo>
                  <a:lnTo>
                    <a:pt x="11" y="6"/>
                  </a:lnTo>
                  <a:lnTo>
                    <a:pt x="11" y="7"/>
                  </a:lnTo>
                  <a:lnTo>
                    <a:pt x="0" y="8"/>
                  </a:lnTo>
                  <a:close/>
                </a:path>
              </a:pathLst>
            </a:custGeom>
            <a:solidFill>
              <a:srgbClr val="FFF2E5"/>
            </a:solidFill>
            <a:ln w="9525">
              <a:noFill/>
              <a:round/>
              <a:headEnd/>
              <a:tailEnd/>
            </a:ln>
          </p:spPr>
          <p:txBody>
            <a:bodyPr/>
            <a:lstStyle/>
            <a:p>
              <a:endParaRPr lang="en-US"/>
            </a:p>
          </p:txBody>
        </p:sp>
        <p:sp>
          <p:nvSpPr>
            <p:cNvPr id="50208" name="Freeform 23"/>
            <p:cNvSpPr>
              <a:spLocks/>
            </p:cNvSpPr>
            <p:nvPr/>
          </p:nvSpPr>
          <p:spPr bwMode="auto">
            <a:xfrm>
              <a:off x="3113" y="3703"/>
              <a:ext cx="11" cy="12"/>
            </a:xfrm>
            <a:custGeom>
              <a:avLst/>
              <a:gdLst>
                <a:gd name="T0" fmla="*/ 11 w 11"/>
                <a:gd name="T1" fmla="*/ 12 h 12"/>
                <a:gd name="T2" fmla="*/ 9 w 11"/>
                <a:gd name="T3" fmla="*/ 12 h 12"/>
                <a:gd name="T4" fmla="*/ 6 w 11"/>
                <a:gd name="T5" fmla="*/ 12 h 12"/>
                <a:gd name="T6" fmla="*/ 3 w 11"/>
                <a:gd name="T7" fmla="*/ 12 h 12"/>
                <a:gd name="T8" fmla="*/ 0 w 11"/>
                <a:gd name="T9" fmla="*/ 12 h 12"/>
                <a:gd name="T10" fmla="*/ 0 w 11"/>
                <a:gd name="T11" fmla="*/ 10 h 12"/>
                <a:gd name="T12" fmla="*/ 0 w 11"/>
                <a:gd name="T13" fmla="*/ 6 h 12"/>
                <a:gd name="T14" fmla="*/ 0 w 11"/>
                <a:gd name="T15" fmla="*/ 2 h 12"/>
                <a:gd name="T16" fmla="*/ 2 w 11"/>
                <a:gd name="T17" fmla="*/ 0 h 12"/>
                <a:gd name="T18" fmla="*/ 5 w 11"/>
                <a:gd name="T19" fmla="*/ 0 h 12"/>
                <a:gd name="T20" fmla="*/ 8 w 11"/>
                <a:gd name="T21" fmla="*/ 3 h 12"/>
                <a:gd name="T22" fmla="*/ 10 w 11"/>
                <a:gd name="T23" fmla="*/ 8 h 12"/>
                <a:gd name="T24" fmla="*/ 11 w 11"/>
                <a:gd name="T25" fmla="*/ 12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2"/>
                <a:gd name="T41" fmla="*/ 11 w 11"/>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2">
                  <a:moveTo>
                    <a:pt x="11" y="12"/>
                  </a:moveTo>
                  <a:lnTo>
                    <a:pt x="9" y="12"/>
                  </a:lnTo>
                  <a:lnTo>
                    <a:pt x="6" y="12"/>
                  </a:lnTo>
                  <a:lnTo>
                    <a:pt x="3" y="12"/>
                  </a:lnTo>
                  <a:lnTo>
                    <a:pt x="0" y="12"/>
                  </a:lnTo>
                  <a:lnTo>
                    <a:pt x="0" y="10"/>
                  </a:lnTo>
                  <a:lnTo>
                    <a:pt x="0" y="6"/>
                  </a:lnTo>
                  <a:lnTo>
                    <a:pt x="0" y="2"/>
                  </a:lnTo>
                  <a:lnTo>
                    <a:pt x="2" y="0"/>
                  </a:lnTo>
                  <a:lnTo>
                    <a:pt x="5" y="0"/>
                  </a:lnTo>
                  <a:lnTo>
                    <a:pt x="8" y="3"/>
                  </a:lnTo>
                  <a:lnTo>
                    <a:pt x="10" y="8"/>
                  </a:lnTo>
                  <a:lnTo>
                    <a:pt x="11" y="12"/>
                  </a:lnTo>
                  <a:close/>
                </a:path>
              </a:pathLst>
            </a:custGeom>
            <a:solidFill>
              <a:srgbClr val="FFF2E5"/>
            </a:solidFill>
            <a:ln w="9525">
              <a:noFill/>
              <a:round/>
              <a:headEnd/>
              <a:tailEnd/>
            </a:ln>
          </p:spPr>
          <p:txBody>
            <a:bodyPr/>
            <a:lstStyle/>
            <a:p>
              <a:endParaRPr lang="en-US"/>
            </a:p>
          </p:txBody>
        </p:sp>
        <p:sp>
          <p:nvSpPr>
            <p:cNvPr id="50209" name="Freeform 24"/>
            <p:cNvSpPr>
              <a:spLocks/>
            </p:cNvSpPr>
            <p:nvPr/>
          </p:nvSpPr>
          <p:spPr bwMode="auto">
            <a:xfrm>
              <a:off x="3121" y="3732"/>
              <a:ext cx="11" cy="16"/>
            </a:xfrm>
            <a:custGeom>
              <a:avLst/>
              <a:gdLst>
                <a:gd name="T0" fmla="*/ 0 w 11"/>
                <a:gd name="T1" fmla="*/ 3 h 16"/>
                <a:gd name="T2" fmla="*/ 1 w 11"/>
                <a:gd name="T3" fmla="*/ 3 h 16"/>
                <a:gd name="T4" fmla="*/ 2 w 11"/>
                <a:gd name="T5" fmla="*/ 1 h 16"/>
                <a:gd name="T6" fmla="*/ 5 w 11"/>
                <a:gd name="T7" fmla="*/ 0 h 16"/>
                <a:gd name="T8" fmla="*/ 6 w 11"/>
                <a:gd name="T9" fmla="*/ 1 h 16"/>
                <a:gd name="T10" fmla="*/ 7 w 11"/>
                <a:gd name="T11" fmla="*/ 4 h 16"/>
                <a:gd name="T12" fmla="*/ 8 w 11"/>
                <a:gd name="T13" fmla="*/ 9 h 16"/>
                <a:gd name="T14" fmla="*/ 11 w 11"/>
                <a:gd name="T15" fmla="*/ 12 h 16"/>
                <a:gd name="T16" fmla="*/ 11 w 11"/>
                <a:gd name="T17" fmla="*/ 15 h 16"/>
                <a:gd name="T18" fmla="*/ 9 w 11"/>
                <a:gd name="T19" fmla="*/ 15 h 16"/>
                <a:gd name="T20" fmla="*/ 7 w 11"/>
                <a:gd name="T21" fmla="*/ 16 h 16"/>
                <a:gd name="T22" fmla="*/ 5 w 11"/>
                <a:gd name="T23" fmla="*/ 16 h 16"/>
                <a:gd name="T24" fmla="*/ 3 w 11"/>
                <a:gd name="T25" fmla="*/ 16 h 16"/>
                <a:gd name="T26" fmla="*/ 3 w 11"/>
                <a:gd name="T27" fmla="*/ 14 h 16"/>
                <a:gd name="T28" fmla="*/ 2 w 11"/>
                <a:gd name="T29" fmla="*/ 10 h 16"/>
                <a:gd name="T30" fmla="*/ 1 w 11"/>
                <a:gd name="T31" fmla="*/ 6 h 16"/>
                <a:gd name="T32" fmla="*/ 0 w 11"/>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16"/>
                <a:gd name="T53" fmla="*/ 11 w 11"/>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16">
                  <a:moveTo>
                    <a:pt x="0" y="3"/>
                  </a:moveTo>
                  <a:lnTo>
                    <a:pt x="1" y="3"/>
                  </a:lnTo>
                  <a:lnTo>
                    <a:pt x="2" y="1"/>
                  </a:lnTo>
                  <a:lnTo>
                    <a:pt x="5" y="0"/>
                  </a:lnTo>
                  <a:lnTo>
                    <a:pt x="6" y="1"/>
                  </a:lnTo>
                  <a:lnTo>
                    <a:pt x="7" y="4"/>
                  </a:lnTo>
                  <a:lnTo>
                    <a:pt x="8" y="9"/>
                  </a:lnTo>
                  <a:lnTo>
                    <a:pt x="11" y="12"/>
                  </a:lnTo>
                  <a:lnTo>
                    <a:pt x="11" y="15"/>
                  </a:lnTo>
                  <a:lnTo>
                    <a:pt x="9" y="15"/>
                  </a:lnTo>
                  <a:lnTo>
                    <a:pt x="7" y="16"/>
                  </a:lnTo>
                  <a:lnTo>
                    <a:pt x="5" y="16"/>
                  </a:lnTo>
                  <a:lnTo>
                    <a:pt x="3" y="16"/>
                  </a:lnTo>
                  <a:lnTo>
                    <a:pt x="3" y="14"/>
                  </a:lnTo>
                  <a:lnTo>
                    <a:pt x="2" y="10"/>
                  </a:lnTo>
                  <a:lnTo>
                    <a:pt x="1" y="6"/>
                  </a:lnTo>
                  <a:lnTo>
                    <a:pt x="0" y="3"/>
                  </a:lnTo>
                  <a:close/>
                </a:path>
              </a:pathLst>
            </a:custGeom>
            <a:solidFill>
              <a:srgbClr val="FFF2E5"/>
            </a:solidFill>
            <a:ln w="9525">
              <a:noFill/>
              <a:round/>
              <a:headEnd/>
              <a:tailEnd/>
            </a:ln>
          </p:spPr>
          <p:txBody>
            <a:bodyPr/>
            <a:lstStyle/>
            <a:p>
              <a:endParaRPr lang="en-US"/>
            </a:p>
          </p:txBody>
        </p:sp>
        <p:sp>
          <p:nvSpPr>
            <p:cNvPr id="50210" name="Freeform 25"/>
            <p:cNvSpPr>
              <a:spLocks/>
            </p:cNvSpPr>
            <p:nvPr/>
          </p:nvSpPr>
          <p:spPr bwMode="auto">
            <a:xfrm>
              <a:off x="3127" y="3764"/>
              <a:ext cx="10" cy="12"/>
            </a:xfrm>
            <a:custGeom>
              <a:avLst/>
              <a:gdLst>
                <a:gd name="T0" fmla="*/ 8 w 10"/>
                <a:gd name="T1" fmla="*/ 0 h 12"/>
                <a:gd name="T2" fmla="*/ 10 w 10"/>
                <a:gd name="T3" fmla="*/ 1 h 12"/>
                <a:gd name="T4" fmla="*/ 10 w 10"/>
                <a:gd name="T5" fmla="*/ 5 h 12"/>
                <a:gd name="T6" fmla="*/ 8 w 10"/>
                <a:gd name="T7" fmla="*/ 9 h 12"/>
                <a:gd name="T8" fmla="*/ 8 w 10"/>
                <a:gd name="T9" fmla="*/ 11 h 12"/>
                <a:gd name="T10" fmla="*/ 7 w 10"/>
                <a:gd name="T11" fmla="*/ 12 h 12"/>
                <a:gd name="T12" fmla="*/ 5 w 10"/>
                <a:gd name="T13" fmla="*/ 12 h 12"/>
                <a:gd name="T14" fmla="*/ 2 w 10"/>
                <a:gd name="T15" fmla="*/ 12 h 12"/>
                <a:gd name="T16" fmla="*/ 0 w 10"/>
                <a:gd name="T17" fmla="*/ 11 h 12"/>
                <a:gd name="T18" fmla="*/ 0 w 10"/>
                <a:gd name="T19" fmla="*/ 9 h 12"/>
                <a:gd name="T20" fmla="*/ 1 w 10"/>
                <a:gd name="T21" fmla="*/ 5 h 12"/>
                <a:gd name="T22" fmla="*/ 5 w 10"/>
                <a:gd name="T23" fmla="*/ 2 h 12"/>
                <a:gd name="T24" fmla="*/ 8 w 10"/>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2"/>
                <a:gd name="T41" fmla="*/ 10 w 10"/>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2">
                  <a:moveTo>
                    <a:pt x="8" y="0"/>
                  </a:moveTo>
                  <a:lnTo>
                    <a:pt x="10" y="1"/>
                  </a:lnTo>
                  <a:lnTo>
                    <a:pt x="10" y="5"/>
                  </a:lnTo>
                  <a:lnTo>
                    <a:pt x="8" y="9"/>
                  </a:lnTo>
                  <a:lnTo>
                    <a:pt x="8" y="11"/>
                  </a:lnTo>
                  <a:lnTo>
                    <a:pt x="7" y="12"/>
                  </a:lnTo>
                  <a:lnTo>
                    <a:pt x="5" y="12"/>
                  </a:lnTo>
                  <a:lnTo>
                    <a:pt x="2" y="12"/>
                  </a:lnTo>
                  <a:lnTo>
                    <a:pt x="0" y="11"/>
                  </a:lnTo>
                  <a:lnTo>
                    <a:pt x="0" y="9"/>
                  </a:lnTo>
                  <a:lnTo>
                    <a:pt x="1" y="5"/>
                  </a:lnTo>
                  <a:lnTo>
                    <a:pt x="5" y="2"/>
                  </a:lnTo>
                  <a:lnTo>
                    <a:pt x="8" y="0"/>
                  </a:lnTo>
                  <a:close/>
                </a:path>
              </a:pathLst>
            </a:custGeom>
            <a:solidFill>
              <a:srgbClr val="FFF2E5"/>
            </a:solidFill>
            <a:ln w="9525">
              <a:noFill/>
              <a:round/>
              <a:headEnd/>
              <a:tailEnd/>
            </a:ln>
          </p:spPr>
          <p:txBody>
            <a:bodyPr/>
            <a:lstStyle/>
            <a:p>
              <a:endParaRPr lang="en-US"/>
            </a:p>
          </p:txBody>
        </p:sp>
        <p:sp>
          <p:nvSpPr>
            <p:cNvPr id="50211" name="Freeform 26"/>
            <p:cNvSpPr>
              <a:spLocks/>
            </p:cNvSpPr>
            <p:nvPr/>
          </p:nvSpPr>
          <p:spPr bwMode="auto">
            <a:xfrm>
              <a:off x="3126" y="3787"/>
              <a:ext cx="18" cy="20"/>
            </a:xfrm>
            <a:custGeom>
              <a:avLst/>
              <a:gdLst>
                <a:gd name="T0" fmla="*/ 13 w 18"/>
                <a:gd name="T1" fmla="*/ 1 h 20"/>
                <a:gd name="T2" fmla="*/ 14 w 18"/>
                <a:gd name="T3" fmla="*/ 5 h 20"/>
                <a:gd name="T4" fmla="*/ 17 w 18"/>
                <a:gd name="T5" fmla="*/ 10 h 20"/>
                <a:gd name="T6" fmla="*/ 18 w 18"/>
                <a:gd name="T7" fmla="*/ 16 h 20"/>
                <a:gd name="T8" fmla="*/ 18 w 18"/>
                <a:gd name="T9" fmla="*/ 19 h 20"/>
                <a:gd name="T10" fmla="*/ 16 w 18"/>
                <a:gd name="T11" fmla="*/ 20 h 20"/>
                <a:gd name="T12" fmla="*/ 11 w 18"/>
                <a:gd name="T13" fmla="*/ 20 h 20"/>
                <a:gd name="T14" fmla="*/ 4 w 18"/>
                <a:gd name="T15" fmla="*/ 20 h 20"/>
                <a:gd name="T16" fmla="*/ 2 w 18"/>
                <a:gd name="T17" fmla="*/ 20 h 20"/>
                <a:gd name="T18" fmla="*/ 2 w 18"/>
                <a:gd name="T19" fmla="*/ 16 h 20"/>
                <a:gd name="T20" fmla="*/ 1 w 18"/>
                <a:gd name="T21" fmla="*/ 11 h 20"/>
                <a:gd name="T22" fmla="*/ 0 w 18"/>
                <a:gd name="T23" fmla="*/ 8 h 20"/>
                <a:gd name="T24" fmla="*/ 1 w 18"/>
                <a:gd name="T25" fmla="*/ 5 h 20"/>
                <a:gd name="T26" fmla="*/ 4 w 18"/>
                <a:gd name="T27" fmla="*/ 4 h 20"/>
                <a:gd name="T28" fmla="*/ 8 w 18"/>
                <a:gd name="T29" fmla="*/ 1 h 20"/>
                <a:gd name="T30" fmla="*/ 11 w 18"/>
                <a:gd name="T31" fmla="*/ 0 h 20"/>
                <a:gd name="T32" fmla="*/ 13 w 18"/>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20"/>
                <a:gd name="T53" fmla="*/ 18 w 1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20">
                  <a:moveTo>
                    <a:pt x="13" y="1"/>
                  </a:moveTo>
                  <a:lnTo>
                    <a:pt x="14" y="5"/>
                  </a:lnTo>
                  <a:lnTo>
                    <a:pt x="17" y="10"/>
                  </a:lnTo>
                  <a:lnTo>
                    <a:pt x="18" y="16"/>
                  </a:lnTo>
                  <a:lnTo>
                    <a:pt x="18" y="19"/>
                  </a:lnTo>
                  <a:lnTo>
                    <a:pt x="16" y="20"/>
                  </a:lnTo>
                  <a:lnTo>
                    <a:pt x="11" y="20"/>
                  </a:lnTo>
                  <a:lnTo>
                    <a:pt x="4" y="20"/>
                  </a:lnTo>
                  <a:lnTo>
                    <a:pt x="2" y="20"/>
                  </a:lnTo>
                  <a:lnTo>
                    <a:pt x="2" y="16"/>
                  </a:lnTo>
                  <a:lnTo>
                    <a:pt x="1" y="11"/>
                  </a:lnTo>
                  <a:lnTo>
                    <a:pt x="0" y="8"/>
                  </a:lnTo>
                  <a:lnTo>
                    <a:pt x="1" y="5"/>
                  </a:lnTo>
                  <a:lnTo>
                    <a:pt x="4" y="4"/>
                  </a:lnTo>
                  <a:lnTo>
                    <a:pt x="8" y="1"/>
                  </a:lnTo>
                  <a:lnTo>
                    <a:pt x="11" y="0"/>
                  </a:lnTo>
                  <a:lnTo>
                    <a:pt x="13" y="1"/>
                  </a:lnTo>
                  <a:close/>
                </a:path>
              </a:pathLst>
            </a:custGeom>
            <a:solidFill>
              <a:srgbClr val="FFF2E5"/>
            </a:solidFill>
            <a:ln w="9525">
              <a:noFill/>
              <a:round/>
              <a:headEnd/>
              <a:tailEnd/>
            </a:ln>
          </p:spPr>
          <p:txBody>
            <a:bodyPr/>
            <a:lstStyle/>
            <a:p>
              <a:endParaRPr lang="en-US"/>
            </a:p>
          </p:txBody>
        </p:sp>
        <p:sp>
          <p:nvSpPr>
            <p:cNvPr id="50212" name="Freeform 27"/>
            <p:cNvSpPr>
              <a:spLocks/>
            </p:cNvSpPr>
            <p:nvPr/>
          </p:nvSpPr>
          <p:spPr bwMode="auto">
            <a:xfrm>
              <a:off x="2939" y="3617"/>
              <a:ext cx="20" cy="32"/>
            </a:xfrm>
            <a:custGeom>
              <a:avLst/>
              <a:gdLst>
                <a:gd name="T0" fmla="*/ 8 w 20"/>
                <a:gd name="T1" fmla="*/ 32 h 32"/>
                <a:gd name="T2" fmla="*/ 6 w 20"/>
                <a:gd name="T3" fmla="*/ 32 h 32"/>
                <a:gd name="T4" fmla="*/ 4 w 20"/>
                <a:gd name="T5" fmla="*/ 32 h 32"/>
                <a:gd name="T6" fmla="*/ 2 w 20"/>
                <a:gd name="T7" fmla="*/ 31 h 32"/>
                <a:gd name="T8" fmla="*/ 0 w 20"/>
                <a:gd name="T9" fmla="*/ 29 h 32"/>
                <a:gd name="T10" fmla="*/ 0 w 20"/>
                <a:gd name="T11" fmla="*/ 23 h 32"/>
                <a:gd name="T12" fmla="*/ 3 w 20"/>
                <a:gd name="T13" fmla="*/ 13 h 32"/>
                <a:gd name="T14" fmla="*/ 5 w 20"/>
                <a:gd name="T15" fmla="*/ 4 h 32"/>
                <a:gd name="T16" fmla="*/ 9 w 20"/>
                <a:gd name="T17" fmla="*/ 0 h 32"/>
                <a:gd name="T18" fmla="*/ 13 w 20"/>
                <a:gd name="T19" fmla="*/ 1 h 32"/>
                <a:gd name="T20" fmla="*/ 18 w 20"/>
                <a:gd name="T21" fmla="*/ 4 h 32"/>
                <a:gd name="T22" fmla="*/ 20 w 20"/>
                <a:gd name="T23" fmla="*/ 6 h 32"/>
                <a:gd name="T24" fmla="*/ 20 w 20"/>
                <a:gd name="T25" fmla="*/ 7 h 32"/>
                <a:gd name="T26" fmla="*/ 18 w 20"/>
                <a:gd name="T27" fmla="*/ 9 h 32"/>
                <a:gd name="T28" fmla="*/ 13 w 20"/>
                <a:gd name="T29" fmla="*/ 13 h 32"/>
                <a:gd name="T30" fmla="*/ 9 w 20"/>
                <a:gd name="T31" fmla="*/ 22 h 32"/>
                <a:gd name="T32" fmla="*/ 8 w 20"/>
                <a:gd name="T33" fmla="*/ 32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32"/>
                <a:gd name="T53" fmla="*/ 20 w 20"/>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32">
                  <a:moveTo>
                    <a:pt x="8" y="32"/>
                  </a:moveTo>
                  <a:lnTo>
                    <a:pt x="6" y="32"/>
                  </a:lnTo>
                  <a:lnTo>
                    <a:pt x="4" y="32"/>
                  </a:lnTo>
                  <a:lnTo>
                    <a:pt x="2" y="31"/>
                  </a:lnTo>
                  <a:lnTo>
                    <a:pt x="0" y="29"/>
                  </a:lnTo>
                  <a:lnTo>
                    <a:pt x="0" y="23"/>
                  </a:lnTo>
                  <a:lnTo>
                    <a:pt x="3" y="13"/>
                  </a:lnTo>
                  <a:lnTo>
                    <a:pt x="5" y="4"/>
                  </a:lnTo>
                  <a:lnTo>
                    <a:pt x="9" y="0"/>
                  </a:lnTo>
                  <a:lnTo>
                    <a:pt x="13" y="1"/>
                  </a:lnTo>
                  <a:lnTo>
                    <a:pt x="18" y="4"/>
                  </a:lnTo>
                  <a:lnTo>
                    <a:pt x="20" y="6"/>
                  </a:lnTo>
                  <a:lnTo>
                    <a:pt x="20" y="7"/>
                  </a:lnTo>
                  <a:lnTo>
                    <a:pt x="18" y="9"/>
                  </a:lnTo>
                  <a:lnTo>
                    <a:pt x="13" y="13"/>
                  </a:lnTo>
                  <a:lnTo>
                    <a:pt x="9" y="22"/>
                  </a:lnTo>
                  <a:lnTo>
                    <a:pt x="8" y="32"/>
                  </a:lnTo>
                  <a:close/>
                </a:path>
              </a:pathLst>
            </a:custGeom>
            <a:solidFill>
              <a:srgbClr val="000000"/>
            </a:solidFill>
            <a:ln w="9525">
              <a:noFill/>
              <a:round/>
              <a:headEnd/>
              <a:tailEnd/>
            </a:ln>
          </p:spPr>
          <p:txBody>
            <a:bodyPr/>
            <a:lstStyle/>
            <a:p>
              <a:endParaRPr lang="en-US"/>
            </a:p>
          </p:txBody>
        </p:sp>
        <p:sp>
          <p:nvSpPr>
            <p:cNvPr id="50213" name="Freeform 28"/>
            <p:cNvSpPr>
              <a:spLocks/>
            </p:cNvSpPr>
            <p:nvPr/>
          </p:nvSpPr>
          <p:spPr bwMode="auto">
            <a:xfrm>
              <a:off x="2969" y="3561"/>
              <a:ext cx="35" cy="16"/>
            </a:xfrm>
            <a:custGeom>
              <a:avLst/>
              <a:gdLst>
                <a:gd name="T0" fmla="*/ 0 w 35"/>
                <a:gd name="T1" fmla="*/ 3 h 16"/>
                <a:gd name="T2" fmla="*/ 2 w 35"/>
                <a:gd name="T3" fmla="*/ 2 h 16"/>
                <a:gd name="T4" fmla="*/ 6 w 35"/>
                <a:gd name="T5" fmla="*/ 1 h 16"/>
                <a:gd name="T6" fmla="*/ 10 w 35"/>
                <a:gd name="T7" fmla="*/ 0 h 16"/>
                <a:gd name="T8" fmla="*/ 13 w 35"/>
                <a:gd name="T9" fmla="*/ 0 h 16"/>
                <a:gd name="T10" fmla="*/ 19 w 35"/>
                <a:gd name="T11" fmla="*/ 1 h 16"/>
                <a:gd name="T12" fmla="*/ 27 w 35"/>
                <a:gd name="T13" fmla="*/ 3 h 16"/>
                <a:gd name="T14" fmla="*/ 34 w 35"/>
                <a:gd name="T15" fmla="*/ 7 h 16"/>
                <a:gd name="T16" fmla="*/ 35 w 35"/>
                <a:gd name="T17" fmla="*/ 11 h 16"/>
                <a:gd name="T18" fmla="*/ 32 w 35"/>
                <a:gd name="T19" fmla="*/ 13 h 16"/>
                <a:gd name="T20" fmla="*/ 29 w 35"/>
                <a:gd name="T21" fmla="*/ 16 h 16"/>
                <a:gd name="T22" fmla="*/ 25 w 35"/>
                <a:gd name="T23" fmla="*/ 16 h 16"/>
                <a:gd name="T24" fmla="*/ 23 w 35"/>
                <a:gd name="T25" fmla="*/ 16 h 16"/>
                <a:gd name="T26" fmla="*/ 19 w 35"/>
                <a:gd name="T27" fmla="*/ 13 h 16"/>
                <a:gd name="T28" fmla="*/ 16 w 35"/>
                <a:gd name="T29" fmla="*/ 9 h 16"/>
                <a:gd name="T30" fmla="*/ 10 w 35"/>
                <a:gd name="T31" fmla="*/ 5 h 16"/>
                <a:gd name="T32" fmla="*/ 0 w 35"/>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16"/>
                <a:gd name="T53" fmla="*/ 35 w 35"/>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16">
                  <a:moveTo>
                    <a:pt x="0" y="3"/>
                  </a:moveTo>
                  <a:lnTo>
                    <a:pt x="2" y="2"/>
                  </a:lnTo>
                  <a:lnTo>
                    <a:pt x="6" y="1"/>
                  </a:lnTo>
                  <a:lnTo>
                    <a:pt x="10" y="0"/>
                  </a:lnTo>
                  <a:lnTo>
                    <a:pt x="13" y="0"/>
                  </a:lnTo>
                  <a:lnTo>
                    <a:pt x="19" y="1"/>
                  </a:lnTo>
                  <a:lnTo>
                    <a:pt x="27" y="3"/>
                  </a:lnTo>
                  <a:lnTo>
                    <a:pt x="34" y="7"/>
                  </a:lnTo>
                  <a:lnTo>
                    <a:pt x="35" y="11"/>
                  </a:lnTo>
                  <a:lnTo>
                    <a:pt x="32" y="13"/>
                  </a:lnTo>
                  <a:lnTo>
                    <a:pt x="29" y="16"/>
                  </a:lnTo>
                  <a:lnTo>
                    <a:pt x="25" y="16"/>
                  </a:lnTo>
                  <a:lnTo>
                    <a:pt x="23" y="16"/>
                  </a:lnTo>
                  <a:lnTo>
                    <a:pt x="19" y="13"/>
                  </a:lnTo>
                  <a:lnTo>
                    <a:pt x="16" y="9"/>
                  </a:lnTo>
                  <a:lnTo>
                    <a:pt x="10" y="5"/>
                  </a:lnTo>
                  <a:lnTo>
                    <a:pt x="0" y="3"/>
                  </a:lnTo>
                  <a:close/>
                </a:path>
              </a:pathLst>
            </a:custGeom>
            <a:solidFill>
              <a:srgbClr val="000000"/>
            </a:solidFill>
            <a:ln w="9525">
              <a:noFill/>
              <a:round/>
              <a:headEnd/>
              <a:tailEnd/>
            </a:ln>
          </p:spPr>
          <p:txBody>
            <a:bodyPr/>
            <a:lstStyle/>
            <a:p>
              <a:endParaRPr lang="en-US"/>
            </a:p>
          </p:txBody>
        </p:sp>
        <p:sp>
          <p:nvSpPr>
            <p:cNvPr id="50214" name="Freeform 29"/>
            <p:cNvSpPr>
              <a:spLocks/>
            </p:cNvSpPr>
            <p:nvPr/>
          </p:nvSpPr>
          <p:spPr bwMode="auto">
            <a:xfrm>
              <a:off x="3041" y="3562"/>
              <a:ext cx="40" cy="12"/>
            </a:xfrm>
            <a:custGeom>
              <a:avLst/>
              <a:gdLst>
                <a:gd name="T0" fmla="*/ 0 w 40"/>
                <a:gd name="T1" fmla="*/ 12 h 12"/>
                <a:gd name="T2" fmla="*/ 3 w 40"/>
                <a:gd name="T3" fmla="*/ 8 h 12"/>
                <a:gd name="T4" fmla="*/ 6 w 40"/>
                <a:gd name="T5" fmla="*/ 5 h 12"/>
                <a:gd name="T6" fmla="*/ 10 w 40"/>
                <a:gd name="T7" fmla="*/ 1 h 12"/>
                <a:gd name="T8" fmla="*/ 12 w 40"/>
                <a:gd name="T9" fmla="*/ 0 h 12"/>
                <a:gd name="T10" fmla="*/ 18 w 40"/>
                <a:gd name="T11" fmla="*/ 1 h 12"/>
                <a:gd name="T12" fmla="*/ 28 w 40"/>
                <a:gd name="T13" fmla="*/ 2 h 12"/>
                <a:gd name="T14" fmla="*/ 37 w 40"/>
                <a:gd name="T15" fmla="*/ 5 h 12"/>
                <a:gd name="T16" fmla="*/ 40 w 40"/>
                <a:gd name="T17" fmla="*/ 7 h 12"/>
                <a:gd name="T18" fmla="*/ 39 w 40"/>
                <a:gd name="T19" fmla="*/ 8 h 12"/>
                <a:gd name="T20" fmla="*/ 38 w 40"/>
                <a:gd name="T21" fmla="*/ 11 h 12"/>
                <a:gd name="T22" fmla="*/ 37 w 40"/>
                <a:gd name="T23" fmla="*/ 12 h 12"/>
                <a:gd name="T24" fmla="*/ 34 w 40"/>
                <a:gd name="T25" fmla="*/ 12 h 12"/>
                <a:gd name="T26" fmla="*/ 28 w 40"/>
                <a:gd name="T27" fmla="*/ 12 h 12"/>
                <a:gd name="T28" fmla="*/ 18 w 40"/>
                <a:gd name="T29" fmla="*/ 12 h 12"/>
                <a:gd name="T30" fmla="*/ 7 w 40"/>
                <a:gd name="T31" fmla="*/ 12 h 12"/>
                <a:gd name="T32" fmla="*/ 0 w 40"/>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12"/>
                <a:gd name="T53" fmla="*/ 40 w 40"/>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12">
                  <a:moveTo>
                    <a:pt x="0" y="12"/>
                  </a:moveTo>
                  <a:lnTo>
                    <a:pt x="3" y="8"/>
                  </a:lnTo>
                  <a:lnTo>
                    <a:pt x="6" y="5"/>
                  </a:lnTo>
                  <a:lnTo>
                    <a:pt x="10" y="1"/>
                  </a:lnTo>
                  <a:lnTo>
                    <a:pt x="12" y="0"/>
                  </a:lnTo>
                  <a:lnTo>
                    <a:pt x="18" y="1"/>
                  </a:lnTo>
                  <a:lnTo>
                    <a:pt x="28" y="2"/>
                  </a:lnTo>
                  <a:lnTo>
                    <a:pt x="37" y="5"/>
                  </a:lnTo>
                  <a:lnTo>
                    <a:pt x="40" y="7"/>
                  </a:lnTo>
                  <a:lnTo>
                    <a:pt x="39" y="8"/>
                  </a:lnTo>
                  <a:lnTo>
                    <a:pt x="38" y="11"/>
                  </a:lnTo>
                  <a:lnTo>
                    <a:pt x="37" y="12"/>
                  </a:lnTo>
                  <a:lnTo>
                    <a:pt x="34" y="12"/>
                  </a:lnTo>
                  <a:lnTo>
                    <a:pt x="28" y="12"/>
                  </a:lnTo>
                  <a:lnTo>
                    <a:pt x="18" y="12"/>
                  </a:lnTo>
                  <a:lnTo>
                    <a:pt x="7" y="12"/>
                  </a:lnTo>
                  <a:lnTo>
                    <a:pt x="0" y="12"/>
                  </a:lnTo>
                  <a:close/>
                </a:path>
              </a:pathLst>
            </a:custGeom>
            <a:solidFill>
              <a:srgbClr val="000000"/>
            </a:solidFill>
            <a:ln w="9525">
              <a:noFill/>
              <a:round/>
              <a:headEnd/>
              <a:tailEnd/>
            </a:ln>
          </p:spPr>
          <p:txBody>
            <a:bodyPr/>
            <a:lstStyle/>
            <a:p>
              <a:endParaRPr lang="en-US"/>
            </a:p>
          </p:txBody>
        </p:sp>
        <p:sp>
          <p:nvSpPr>
            <p:cNvPr id="50215" name="Freeform 30"/>
            <p:cNvSpPr>
              <a:spLocks/>
            </p:cNvSpPr>
            <p:nvPr/>
          </p:nvSpPr>
          <p:spPr bwMode="auto">
            <a:xfrm>
              <a:off x="2991" y="3594"/>
              <a:ext cx="24" cy="25"/>
            </a:xfrm>
            <a:custGeom>
              <a:avLst/>
              <a:gdLst>
                <a:gd name="T0" fmla="*/ 12 w 24"/>
                <a:gd name="T1" fmla="*/ 0 h 25"/>
                <a:gd name="T2" fmla="*/ 11 w 24"/>
                <a:gd name="T3" fmla="*/ 2 h 25"/>
                <a:gd name="T4" fmla="*/ 10 w 24"/>
                <a:gd name="T5" fmla="*/ 5 h 25"/>
                <a:gd name="T6" fmla="*/ 11 w 24"/>
                <a:gd name="T7" fmla="*/ 8 h 25"/>
                <a:gd name="T8" fmla="*/ 15 w 24"/>
                <a:gd name="T9" fmla="*/ 11 h 25"/>
                <a:gd name="T10" fmla="*/ 18 w 24"/>
                <a:gd name="T11" fmla="*/ 13 h 25"/>
                <a:gd name="T12" fmla="*/ 22 w 24"/>
                <a:gd name="T13" fmla="*/ 14 h 25"/>
                <a:gd name="T14" fmla="*/ 23 w 24"/>
                <a:gd name="T15" fmla="*/ 17 h 25"/>
                <a:gd name="T16" fmla="*/ 24 w 24"/>
                <a:gd name="T17" fmla="*/ 19 h 25"/>
                <a:gd name="T18" fmla="*/ 23 w 24"/>
                <a:gd name="T19" fmla="*/ 22 h 25"/>
                <a:gd name="T20" fmla="*/ 21 w 24"/>
                <a:gd name="T21" fmla="*/ 24 h 25"/>
                <a:gd name="T22" fmla="*/ 19 w 24"/>
                <a:gd name="T23" fmla="*/ 25 h 25"/>
                <a:gd name="T24" fmla="*/ 17 w 24"/>
                <a:gd name="T25" fmla="*/ 25 h 25"/>
                <a:gd name="T26" fmla="*/ 12 w 24"/>
                <a:gd name="T27" fmla="*/ 24 h 25"/>
                <a:gd name="T28" fmla="*/ 7 w 24"/>
                <a:gd name="T29" fmla="*/ 21 h 25"/>
                <a:gd name="T30" fmla="*/ 1 w 24"/>
                <a:gd name="T31" fmla="*/ 16 h 25"/>
                <a:gd name="T32" fmla="*/ 0 w 24"/>
                <a:gd name="T33" fmla="*/ 13 h 25"/>
                <a:gd name="T34" fmla="*/ 1 w 24"/>
                <a:gd name="T35" fmla="*/ 9 h 25"/>
                <a:gd name="T36" fmla="*/ 5 w 24"/>
                <a:gd name="T37" fmla="*/ 5 h 25"/>
                <a:gd name="T38" fmla="*/ 8 w 24"/>
                <a:gd name="T39" fmla="*/ 1 h 25"/>
                <a:gd name="T40" fmla="*/ 12 w 24"/>
                <a:gd name="T41" fmla="*/ 0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
                <a:gd name="T64" fmla="*/ 0 h 25"/>
                <a:gd name="T65" fmla="*/ 24 w 24"/>
                <a:gd name="T66" fmla="*/ 25 h 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 h="25">
                  <a:moveTo>
                    <a:pt x="12" y="0"/>
                  </a:moveTo>
                  <a:lnTo>
                    <a:pt x="11" y="2"/>
                  </a:lnTo>
                  <a:lnTo>
                    <a:pt x="10" y="5"/>
                  </a:lnTo>
                  <a:lnTo>
                    <a:pt x="11" y="8"/>
                  </a:lnTo>
                  <a:lnTo>
                    <a:pt x="15" y="11"/>
                  </a:lnTo>
                  <a:lnTo>
                    <a:pt x="18" y="13"/>
                  </a:lnTo>
                  <a:lnTo>
                    <a:pt x="22" y="14"/>
                  </a:lnTo>
                  <a:lnTo>
                    <a:pt x="23" y="17"/>
                  </a:lnTo>
                  <a:lnTo>
                    <a:pt x="24" y="19"/>
                  </a:lnTo>
                  <a:lnTo>
                    <a:pt x="23" y="22"/>
                  </a:lnTo>
                  <a:lnTo>
                    <a:pt x="21" y="24"/>
                  </a:lnTo>
                  <a:lnTo>
                    <a:pt x="19" y="25"/>
                  </a:lnTo>
                  <a:lnTo>
                    <a:pt x="17" y="25"/>
                  </a:lnTo>
                  <a:lnTo>
                    <a:pt x="12" y="24"/>
                  </a:lnTo>
                  <a:lnTo>
                    <a:pt x="7" y="21"/>
                  </a:lnTo>
                  <a:lnTo>
                    <a:pt x="1" y="16"/>
                  </a:lnTo>
                  <a:lnTo>
                    <a:pt x="0" y="13"/>
                  </a:lnTo>
                  <a:lnTo>
                    <a:pt x="1" y="9"/>
                  </a:lnTo>
                  <a:lnTo>
                    <a:pt x="5" y="5"/>
                  </a:lnTo>
                  <a:lnTo>
                    <a:pt x="8" y="1"/>
                  </a:lnTo>
                  <a:lnTo>
                    <a:pt x="12" y="0"/>
                  </a:lnTo>
                  <a:close/>
                </a:path>
              </a:pathLst>
            </a:custGeom>
            <a:solidFill>
              <a:srgbClr val="000000"/>
            </a:solidFill>
            <a:ln w="9525">
              <a:noFill/>
              <a:round/>
              <a:headEnd/>
              <a:tailEnd/>
            </a:ln>
          </p:spPr>
          <p:txBody>
            <a:bodyPr/>
            <a:lstStyle/>
            <a:p>
              <a:endParaRPr lang="en-US"/>
            </a:p>
          </p:txBody>
        </p:sp>
        <p:sp>
          <p:nvSpPr>
            <p:cNvPr id="50216" name="Freeform 31"/>
            <p:cNvSpPr>
              <a:spLocks/>
            </p:cNvSpPr>
            <p:nvPr/>
          </p:nvSpPr>
          <p:spPr bwMode="auto">
            <a:xfrm>
              <a:off x="3032" y="3634"/>
              <a:ext cx="31" cy="43"/>
            </a:xfrm>
            <a:custGeom>
              <a:avLst/>
              <a:gdLst>
                <a:gd name="T0" fmla="*/ 8 w 31"/>
                <a:gd name="T1" fmla="*/ 27 h 43"/>
                <a:gd name="T2" fmla="*/ 7 w 31"/>
                <a:gd name="T3" fmla="*/ 27 h 43"/>
                <a:gd name="T4" fmla="*/ 4 w 31"/>
                <a:gd name="T5" fmla="*/ 26 h 43"/>
                <a:gd name="T6" fmla="*/ 2 w 31"/>
                <a:gd name="T7" fmla="*/ 23 h 43"/>
                <a:gd name="T8" fmla="*/ 0 w 31"/>
                <a:gd name="T9" fmla="*/ 21 h 43"/>
                <a:gd name="T10" fmla="*/ 0 w 31"/>
                <a:gd name="T11" fmla="*/ 16 h 43"/>
                <a:gd name="T12" fmla="*/ 3 w 31"/>
                <a:gd name="T13" fmla="*/ 9 h 43"/>
                <a:gd name="T14" fmla="*/ 7 w 31"/>
                <a:gd name="T15" fmla="*/ 4 h 43"/>
                <a:gd name="T16" fmla="*/ 9 w 31"/>
                <a:gd name="T17" fmla="*/ 0 h 43"/>
                <a:gd name="T18" fmla="*/ 13 w 31"/>
                <a:gd name="T19" fmla="*/ 0 h 43"/>
                <a:gd name="T20" fmla="*/ 15 w 31"/>
                <a:gd name="T21" fmla="*/ 1 h 43"/>
                <a:gd name="T22" fmla="*/ 18 w 31"/>
                <a:gd name="T23" fmla="*/ 3 h 43"/>
                <a:gd name="T24" fmla="*/ 18 w 31"/>
                <a:gd name="T25" fmla="*/ 4 h 43"/>
                <a:gd name="T26" fmla="*/ 15 w 31"/>
                <a:gd name="T27" fmla="*/ 5 h 43"/>
                <a:gd name="T28" fmla="*/ 14 w 31"/>
                <a:gd name="T29" fmla="*/ 9 h 43"/>
                <a:gd name="T30" fmla="*/ 13 w 31"/>
                <a:gd name="T31" fmla="*/ 11 h 43"/>
                <a:gd name="T32" fmla="*/ 13 w 31"/>
                <a:gd name="T33" fmla="*/ 14 h 43"/>
                <a:gd name="T34" fmla="*/ 14 w 31"/>
                <a:gd name="T35" fmla="*/ 17 h 43"/>
                <a:gd name="T36" fmla="*/ 15 w 31"/>
                <a:gd name="T37" fmla="*/ 22 h 43"/>
                <a:gd name="T38" fmla="*/ 16 w 31"/>
                <a:gd name="T39" fmla="*/ 27 h 43"/>
                <a:gd name="T40" fmla="*/ 16 w 31"/>
                <a:gd name="T41" fmla="*/ 31 h 43"/>
                <a:gd name="T42" fmla="*/ 20 w 31"/>
                <a:gd name="T43" fmla="*/ 31 h 43"/>
                <a:gd name="T44" fmla="*/ 26 w 31"/>
                <a:gd name="T45" fmla="*/ 33 h 43"/>
                <a:gd name="T46" fmla="*/ 30 w 31"/>
                <a:gd name="T47" fmla="*/ 37 h 43"/>
                <a:gd name="T48" fmla="*/ 31 w 31"/>
                <a:gd name="T49" fmla="*/ 43 h 43"/>
                <a:gd name="T50" fmla="*/ 27 w 31"/>
                <a:gd name="T51" fmla="*/ 43 h 43"/>
                <a:gd name="T52" fmla="*/ 23 w 31"/>
                <a:gd name="T53" fmla="*/ 42 h 43"/>
                <a:gd name="T54" fmla="*/ 18 w 31"/>
                <a:gd name="T55" fmla="*/ 41 h 43"/>
                <a:gd name="T56" fmla="*/ 15 w 31"/>
                <a:gd name="T57" fmla="*/ 41 h 43"/>
                <a:gd name="T58" fmla="*/ 13 w 31"/>
                <a:gd name="T59" fmla="*/ 39 h 43"/>
                <a:gd name="T60" fmla="*/ 10 w 31"/>
                <a:gd name="T61" fmla="*/ 37 h 43"/>
                <a:gd name="T62" fmla="*/ 8 w 31"/>
                <a:gd name="T63" fmla="*/ 33 h 43"/>
                <a:gd name="T64" fmla="*/ 8 w 31"/>
                <a:gd name="T65" fmla="*/ 27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43"/>
                <a:gd name="T101" fmla="*/ 31 w 31"/>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43">
                  <a:moveTo>
                    <a:pt x="8" y="27"/>
                  </a:moveTo>
                  <a:lnTo>
                    <a:pt x="7" y="27"/>
                  </a:lnTo>
                  <a:lnTo>
                    <a:pt x="4" y="26"/>
                  </a:lnTo>
                  <a:lnTo>
                    <a:pt x="2" y="23"/>
                  </a:lnTo>
                  <a:lnTo>
                    <a:pt x="0" y="21"/>
                  </a:lnTo>
                  <a:lnTo>
                    <a:pt x="0" y="16"/>
                  </a:lnTo>
                  <a:lnTo>
                    <a:pt x="3" y="9"/>
                  </a:lnTo>
                  <a:lnTo>
                    <a:pt x="7" y="4"/>
                  </a:lnTo>
                  <a:lnTo>
                    <a:pt x="9" y="0"/>
                  </a:lnTo>
                  <a:lnTo>
                    <a:pt x="13" y="0"/>
                  </a:lnTo>
                  <a:lnTo>
                    <a:pt x="15" y="1"/>
                  </a:lnTo>
                  <a:lnTo>
                    <a:pt x="18" y="3"/>
                  </a:lnTo>
                  <a:lnTo>
                    <a:pt x="18" y="4"/>
                  </a:lnTo>
                  <a:lnTo>
                    <a:pt x="15" y="5"/>
                  </a:lnTo>
                  <a:lnTo>
                    <a:pt x="14" y="9"/>
                  </a:lnTo>
                  <a:lnTo>
                    <a:pt x="13" y="11"/>
                  </a:lnTo>
                  <a:lnTo>
                    <a:pt x="13" y="14"/>
                  </a:lnTo>
                  <a:lnTo>
                    <a:pt x="14" y="17"/>
                  </a:lnTo>
                  <a:lnTo>
                    <a:pt x="15" y="22"/>
                  </a:lnTo>
                  <a:lnTo>
                    <a:pt x="16" y="27"/>
                  </a:lnTo>
                  <a:lnTo>
                    <a:pt x="16" y="31"/>
                  </a:lnTo>
                  <a:lnTo>
                    <a:pt x="20" y="31"/>
                  </a:lnTo>
                  <a:lnTo>
                    <a:pt x="26" y="33"/>
                  </a:lnTo>
                  <a:lnTo>
                    <a:pt x="30" y="37"/>
                  </a:lnTo>
                  <a:lnTo>
                    <a:pt x="31" y="43"/>
                  </a:lnTo>
                  <a:lnTo>
                    <a:pt x="27" y="43"/>
                  </a:lnTo>
                  <a:lnTo>
                    <a:pt x="23" y="42"/>
                  </a:lnTo>
                  <a:lnTo>
                    <a:pt x="18" y="41"/>
                  </a:lnTo>
                  <a:lnTo>
                    <a:pt x="15" y="41"/>
                  </a:lnTo>
                  <a:lnTo>
                    <a:pt x="13" y="39"/>
                  </a:lnTo>
                  <a:lnTo>
                    <a:pt x="10" y="37"/>
                  </a:lnTo>
                  <a:lnTo>
                    <a:pt x="8" y="33"/>
                  </a:lnTo>
                  <a:lnTo>
                    <a:pt x="8" y="27"/>
                  </a:lnTo>
                  <a:close/>
                </a:path>
              </a:pathLst>
            </a:custGeom>
            <a:solidFill>
              <a:srgbClr val="000000"/>
            </a:solidFill>
            <a:ln w="9525">
              <a:noFill/>
              <a:round/>
              <a:headEnd/>
              <a:tailEnd/>
            </a:ln>
          </p:spPr>
          <p:txBody>
            <a:bodyPr/>
            <a:lstStyle/>
            <a:p>
              <a:endParaRPr lang="en-US"/>
            </a:p>
          </p:txBody>
        </p:sp>
        <p:sp>
          <p:nvSpPr>
            <p:cNvPr id="50217" name="Freeform 32"/>
            <p:cNvSpPr>
              <a:spLocks/>
            </p:cNvSpPr>
            <p:nvPr/>
          </p:nvSpPr>
          <p:spPr bwMode="auto">
            <a:xfrm>
              <a:off x="3081" y="3626"/>
              <a:ext cx="34" cy="22"/>
            </a:xfrm>
            <a:custGeom>
              <a:avLst/>
              <a:gdLst>
                <a:gd name="T0" fmla="*/ 0 w 34"/>
                <a:gd name="T1" fmla="*/ 14 h 22"/>
                <a:gd name="T2" fmla="*/ 4 w 34"/>
                <a:gd name="T3" fmla="*/ 12 h 22"/>
                <a:gd name="T4" fmla="*/ 12 w 34"/>
                <a:gd name="T5" fmla="*/ 8 h 22"/>
                <a:gd name="T6" fmla="*/ 18 w 34"/>
                <a:gd name="T7" fmla="*/ 3 h 22"/>
                <a:gd name="T8" fmla="*/ 20 w 34"/>
                <a:gd name="T9" fmla="*/ 0 h 22"/>
                <a:gd name="T10" fmla="*/ 23 w 34"/>
                <a:gd name="T11" fmla="*/ 0 h 22"/>
                <a:gd name="T12" fmla="*/ 27 w 34"/>
                <a:gd name="T13" fmla="*/ 2 h 22"/>
                <a:gd name="T14" fmla="*/ 31 w 34"/>
                <a:gd name="T15" fmla="*/ 4 h 22"/>
                <a:gd name="T16" fmla="*/ 34 w 34"/>
                <a:gd name="T17" fmla="*/ 8 h 22"/>
                <a:gd name="T18" fmla="*/ 34 w 34"/>
                <a:gd name="T19" fmla="*/ 11 h 22"/>
                <a:gd name="T20" fmla="*/ 32 w 34"/>
                <a:gd name="T21" fmla="*/ 12 h 22"/>
                <a:gd name="T22" fmla="*/ 30 w 34"/>
                <a:gd name="T23" fmla="*/ 13 h 22"/>
                <a:gd name="T24" fmla="*/ 26 w 34"/>
                <a:gd name="T25" fmla="*/ 13 h 22"/>
                <a:gd name="T26" fmla="*/ 23 w 34"/>
                <a:gd name="T27" fmla="*/ 14 h 22"/>
                <a:gd name="T28" fmla="*/ 18 w 34"/>
                <a:gd name="T29" fmla="*/ 15 h 22"/>
                <a:gd name="T30" fmla="*/ 13 w 34"/>
                <a:gd name="T31" fmla="*/ 18 h 22"/>
                <a:gd name="T32" fmla="*/ 9 w 34"/>
                <a:gd name="T33" fmla="*/ 20 h 22"/>
                <a:gd name="T34" fmla="*/ 5 w 34"/>
                <a:gd name="T35" fmla="*/ 22 h 22"/>
                <a:gd name="T36" fmla="*/ 2 w 34"/>
                <a:gd name="T37" fmla="*/ 20 h 22"/>
                <a:gd name="T38" fmla="*/ 0 w 34"/>
                <a:gd name="T39" fmla="*/ 18 h 22"/>
                <a:gd name="T40" fmla="*/ 0 w 34"/>
                <a:gd name="T41" fmla="*/ 14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0" y="14"/>
                  </a:moveTo>
                  <a:lnTo>
                    <a:pt x="4" y="12"/>
                  </a:lnTo>
                  <a:lnTo>
                    <a:pt x="12" y="8"/>
                  </a:lnTo>
                  <a:lnTo>
                    <a:pt x="18" y="3"/>
                  </a:lnTo>
                  <a:lnTo>
                    <a:pt x="20" y="0"/>
                  </a:lnTo>
                  <a:lnTo>
                    <a:pt x="23" y="0"/>
                  </a:lnTo>
                  <a:lnTo>
                    <a:pt x="27" y="2"/>
                  </a:lnTo>
                  <a:lnTo>
                    <a:pt x="31" y="4"/>
                  </a:lnTo>
                  <a:lnTo>
                    <a:pt x="34" y="8"/>
                  </a:lnTo>
                  <a:lnTo>
                    <a:pt x="34" y="11"/>
                  </a:lnTo>
                  <a:lnTo>
                    <a:pt x="32" y="12"/>
                  </a:lnTo>
                  <a:lnTo>
                    <a:pt x="30" y="13"/>
                  </a:lnTo>
                  <a:lnTo>
                    <a:pt x="26" y="13"/>
                  </a:lnTo>
                  <a:lnTo>
                    <a:pt x="23" y="14"/>
                  </a:lnTo>
                  <a:lnTo>
                    <a:pt x="18" y="15"/>
                  </a:lnTo>
                  <a:lnTo>
                    <a:pt x="13" y="18"/>
                  </a:lnTo>
                  <a:lnTo>
                    <a:pt x="9" y="20"/>
                  </a:lnTo>
                  <a:lnTo>
                    <a:pt x="5" y="22"/>
                  </a:lnTo>
                  <a:lnTo>
                    <a:pt x="2" y="20"/>
                  </a:lnTo>
                  <a:lnTo>
                    <a:pt x="0" y="18"/>
                  </a:lnTo>
                  <a:lnTo>
                    <a:pt x="0" y="14"/>
                  </a:lnTo>
                  <a:close/>
                </a:path>
              </a:pathLst>
            </a:custGeom>
            <a:solidFill>
              <a:srgbClr val="000000"/>
            </a:solidFill>
            <a:ln w="9525">
              <a:noFill/>
              <a:round/>
              <a:headEnd/>
              <a:tailEnd/>
            </a:ln>
          </p:spPr>
          <p:txBody>
            <a:bodyPr/>
            <a:lstStyle/>
            <a:p>
              <a:endParaRPr lang="en-US"/>
            </a:p>
          </p:txBody>
        </p:sp>
        <p:sp>
          <p:nvSpPr>
            <p:cNvPr id="50218" name="Freeform 33"/>
            <p:cNvSpPr>
              <a:spLocks/>
            </p:cNvSpPr>
            <p:nvPr/>
          </p:nvSpPr>
          <p:spPr bwMode="auto">
            <a:xfrm>
              <a:off x="3074" y="3574"/>
              <a:ext cx="36" cy="23"/>
            </a:xfrm>
            <a:custGeom>
              <a:avLst/>
              <a:gdLst>
                <a:gd name="T0" fmla="*/ 0 w 36"/>
                <a:gd name="T1" fmla="*/ 12 h 23"/>
                <a:gd name="T2" fmla="*/ 3 w 36"/>
                <a:gd name="T3" fmla="*/ 9 h 23"/>
                <a:gd name="T4" fmla="*/ 6 w 36"/>
                <a:gd name="T5" fmla="*/ 5 h 23"/>
                <a:gd name="T6" fmla="*/ 11 w 36"/>
                <a:gd name="T7" fmla="*/ 1 h 23"/>
                <a:gd name="T8" fmla="*/ 15 w 36"/>
                <a:gd name="T9" fmla="*/ 0 h 23"/>
                <a:gd name="T10" fmla="*/ 21 w 36"/>
                <a:gd name="T11" fmla="*/ 3 h 23"/>
                <a:gd name="T12" fmla="*/ 27 w 36"/>
                <a:gd name="T13" fmla="*/ 5 h 23"/>
                <a:gd name="T14" fmla="*/ 33 w 36"/>
                <a:gd name="T15" fmla="*/ 7 h 23"/>
                <a:gd name="T16" fmla="*/ 36 w 36"/>
                <a:gd name="T17" fmla="*/ 11 h 23"/>
                <a:gd name="T18" fmla="*/ 36 w 36"/>
                <a:gd name="T19" fmla="*/ 15 h 23"/>
                <a:gd name="T20" fmla="*/ 34 w 36"/>
                <a:gd name="T21" fmla="*/ 18 h 23"/>
                <a:gd name="T22" fmla="*/ 32 w 36"/>
                <a:gd name="T23" fmla="*/ 22 h 23"/>
                <a:gd name="T24" fmla="*/ 30 w 36"/>
                <a:gd name="T25" fmla="*/ 23 h 23"/>
                <a:gd name="T26" fmla="*/ 27 w 36"/>
                <a:gd name="T27" fmla="*/ 21 h 23"/>
                <a:gd name="T28" fmla="*/ 22 w 36"/>
                <a:gd name="T29" fmla="*/ 16 h 23"/>
                <a:gd name="T30" fmla="*/ 17 w 36"/>
                <a:gd name="T31" fmla="*/ 11 h 23"/>
                <a:gd name="T32" fmla="*/ 14 w 36"/>
                <a:gd name="T33" fmla="*/ 9 h 23"/>
                <a:gd name="T34" fmla="*/ 10 w 36"/>
                <a:gd name="T35" fmla="*/ 10 h 23"/>
                <a:gd name="T36" fmla="*/ 5 w 36"/>
                <a:gd name="T37" fmla="*/ 12 h 23"/>
                <a:gd name="T38" fmla="*/ 1 w 36"/>
                <a:gd name="T39" fmla="*/ 14 h 23"/>
                <a:gd name="T40" fmla="*/ 0 w 36"/>
                <a:gd name="T41" fmla="*/ 12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
                <a:gd name="T64" fmla="*/ 0 h 23"/>
                <a:gd name="T65" fmla="*/ 36 w 36"/>
                <a:gd name="T66" fmla="*/ 23 h 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 h="23">
                  <a:moveTo>
                    <a:pt x="0" y="12"/>
                  </a:moveTo>
                  <a:lnTo>
                    <a:pt x="3" y="9"/>
                  </a:lnTo>
                  <a:lnTo>
                    <a:pt x="6" y="5"/>
                  </a:lnTo>
                  <a:lnTo>
                    <a:pt x="11" y="1"/>
                  </a:lnTo>
                  <a:lnTo>
                    <a:pt x="15" y="0"/>
                  </a:lnTo>
                  <a:lnTo>
                    <a:pt x="21" y="3"/>
                  </a:lnTo>
                  <a:lnTo>
                    <a:pt x="27" y="5"/>
                  </a:lnTo>
                  <a:lnTo>
                    <a:pt x="33" y="7"/>
                  </a:lnTo>
                  <a:lnTo>
                    <a:pt x="36" y="11"/>
                  </a:lnTo>
                  <a:lnTo>
                    <a:pt x="36" y="15"/>
                  </a:lnTo>
                  <a:lnTo>
                    <a:pt x="34" y="18"/>
                  </a:lnTo>
                  <a:lnTo>
                    <a:pt x="32" y="22"/>
                  </a:lnTo>
                  <a:lnTo>
                    <a:pt x="30" y="23"/>
                  </a:lnTo>
                  <a:lnTo>
                    <a:pt x="27" y="21"/>
                  </a:lnTo>
                  <a:lnTo>
                    <a:pt x="22" y="16"/>
                  </a:lnTo>
                  <a:lnTo>
                    <a:pt x="17" y="11"/>
                  </a:lnTo>
                  <a:lnTo>
                    <a:pt x="14" y="9"/>
                  </a:lnTo>
                  <a:lnTo>
                    <a:pt x="10" y="10"/>
                  </a:lnTo>
                  <a:lnTo>
                    <a:pt x="5" y="12"/>
                  </a:lnTo>
                  <a:lnTo>
                    <a:pt x="1" y="14"/>
                  </a:lnTo>
                  <a:lnTo>
                    <a:pt x="0" y="12"/>
                  </a:lnTo>
                  <a:close/>
                </a:path>
              </a:pathLst>
            </a:custGeom>
            <a:solidFill>
              <a:srgbClr val="000000"/>
            </a:solidFill>
            <a:ln w="9525">
              <a:noFill/>
              <a:round/>
              <a:headEnd/>
              <a:tailEnd/>
            </a:ln>
          </p:spPr>
          <p:txBody>
            <a:bodyPr/>
            <a:lstStyle/>
            <a:p>
              <a:endParaRPr lang="en-US"/>
            </a:p>
          </p:txBody>
        </p:sp>
        <p:sp>
          <p:nvSpPr>
            <p:cNvPr id="50219" name="Freeform 34"/>
            <p:cNvSpPr>
              <a:spLocks/>
            </p:cNvSpPr>
            <p:nvPr/>
          </p:nvSpPr>
          <p:spPr bwMode="auto">
            <a:xfrm>
              <a:off x="3154" y="3619"/>
              <a:ext cx="16" cy="29"/>
            </a:xfrm>
            <a:custGeom>
              <a:avLst/>
              <a:gdLst>
                <a:gd name="T0" fmla="*/ 11 w 16"/>
                <a:gd name="T1" fmla="*/ 29 h 29"/>
                <a:gd name="T2" fmla="*/ 7 w 16"/>
                <a:gd name="T3" fmla="*/ 27 h 29"/>
                <a:gd name="T4" fmla="*/ 3 w 16"/>
                <a:gd name="T5" fmla="*/ 26 h 29"/>
                <a:gd name="T6" fmla="*/ 1 w 16"/>
                <a:gd name="T7" fmla="*/ 22 h 29"/>
                <a:gd name="T8" fmla="*/ 0 w 16"/>
                <a:gd name="T9" fmla="*/ 20 h 29"/>
                <a:gd name="T10" fmla="*/ 1 w 16"/>
                <a:gd name="T11" fmla="*/ 15 h 29"/>
                <a:gd name="T12" fmla="*/ 3 w 16"/>
                <a:gd name="T13" fmla="*/ 8 h 29"/>
                <a:gd name="T14" fmla="*/ 6 w 16"/>
                <a:gd name="T15" fmla="*/ 3 h 29"/>
                <a:gd name="T16" fmla="*/ 8 w 16"/>
                <a:gd name="T17" fmla="*/ 0 h 29"/>
                <a:gd name="T18" fmla="*/ 11 w 16"/>
                <a:gd name="T19" fmla="*/ 2 h 29"/>
                <a:gd name="T20" fmla="*/ 13 w 16"/>
                <a:gd name="T21" fmla="*/ 4 h 29"/>
                <a:gd name="T22" fmla="*/ 14 w 16"/>
                <a:gd name="T23" fmla="*/ 7 h 29"/>
                <a:gd name="T24" fmla="*/ 16 w 16"/>
                <a:gd name="T25" fmla="*/ 9 h 29"/>
                <a:gd name="T26" fmla="*/ 14 w 16"/>
                <a:gd name="T27" fmla="*/ 13 h 29"/>
                <a:gd name="T28" fmla="*/ 13 w 16"/>
                <a:gd name="T29" fmla="*/ 18 h 29"/>
                <a:gd name="T30" fmla="*/ 11 w 16"/>
                <a:gd name="T31" fmla="*/ 24 h 29"/>
                <a:gd name="T32" fmla="*/ 11 w 16"/>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9"/>
                <a:gd name="T53" fmla="*/ 16 w 16"/>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9">
                  <a:moveTo>
                    <a:pt x="11" y="29"/>
                  </a:moveTo>
                  <a:lnTo>
                    <a:pt x="7" y="27"/>
                  </a:lnTo>
                  <a:lnTo>
                    <a:pt x="3" y="26"/>
                  </a:lnTo>
                  <a:lnTo>
                    <a:pt x="1" y="22"/>
                  </a:lnTo>
                  <a:lnTo>
                    <a:pt x="0" y="20"/>
                  </a:lnTo>
                  <a:lnTo>
                    <a:pt x="1" y="15"/>
                  </a:lnTo>
                  <a:lnTo>
                    <a:pt x="3" y="8"/>
                  </a:lnTo>
                  <a:lnTo>
                    <a:pt x="6" y="3"/>
                  </a:lnTo>
                  <a:lnTo>
                    <a:pt x="8" y="0"/>
                  </a:lnTo>
                  <a:lnTo>
                    <a:pt x="11" y="2"/>
                  </a:lnTo>
                  <a:lnTo>
                    <a:pt x="13" y="4"/>
                  </a:lnTo>
                  <a:lnTo>
                    <a:pt x="14" y="7"/>
                  </a:lnTo>
                  <a:lnTo>
                    <a:pt x="16" y="9"/>
                  </a:lnTo>
                  <a:lnTo>
                    <a:pt x="14" y="13"/>
                  </a:lnTo>
                  <a:lnTo>
                    <a:pt x="13" y="18"/>
                  </a:lnTo>
                  <a:lnTo>
                    <a:pt x="11" y="24"/>
                  </a:lnTo>
                  <a:lnTo>
                    <a:pt x="11" y="29"/>
                  </a:lnTo>
                  <a:close/>
                </a:path>
              </a:pathLst>
            </a:custGeom>
            <a:solidFill>
              <a:srgbClr val="000000"/>
            </a:solidFill>
            <a:ln w="9525">
              <a:noFill/>
              <a:round/>
              <a:headEnd/>
              <a:tailEnd/>
            </a:ln>
          </p:spPr>
          <p:txBody>
            <a:bodyPr/>
            <a:lstStyle/>
            <a:p>
              <a:endParaRPr lang="en-US"/>
            </a:p>
          </p:txBody>
        </p:sp>
        <p:sp>
          <p:nvSpPr>
            <p:cNvPr id="50220" name="Freeform 35"/>
            <p:cNvSpPr>
              <a:spLocks/>
            </p:cNvSpPr>
            <p:nvPr/>
          </p:nvSpPr>
          <p:spPr bwMode="auto">
            <a:xfrm>
              <a:off x="3168" y="3585"/>
              <a:ext cx="25" cy="20"/>
            </a:xfrm>
            <a:custGeom>
              <a:avLst/>
              <a:gdLst>
                <a:gd name="T0" fmla="*/ 0 w 25"/>
                <a:gd name="T1" fmla="*/ 1 h 20"/>
                <a:gd name="T2" fmla="*/ 5 w 25"/>
                <a:gd name="T3" fmla="*/ 0 h 20"/>
                <a:gd name="T4" fmla="*/ 10 w 25"/>
                <a:gd name="T5" fmla="*/ 0 h 20"/>
                <a:gd name="T6" fmla="*/ 15 w 25"/>
                <a:gd name="T7" fmla="*/ 0 h 20"/>
                <a:gd name="T8" fmla="*/ 18 w 25"/>
                <a:gd name="T9" fmla="*/ 3 h 20"/>
                <a:gd name="T10" fmla="*/ 20 w 25"/>
                <a:gd name="T11" fmla="*/ 6 h 20"/>
                <a:gd name="T12" fmla="*/ 24 w 25"/>
                <a:gd name="T13" fmla="*/ 11 h 20"/>
                <a:gd name="T14" fmla="*/ 25 w 25"/>
                <a:gd name="T15" fmla="*/ 15 h 20"/>
                <a:gd name="T16" fmla="*/ 25 w 25"/>
                <a:gd name="T17" fmla="*/ 17 h 20"/>
                <a:gd name="T18" fmla="*/ 23 w 25"/>
                <a:gd name="T19" fmla="*/ 18 h 20"/>
                <a:gd name="T20" fmla="*/ 20 w 25"/>
                <a:gd name="T21" fmla="*/ 20 h 20"/>
                <a:gd name="T22" fmla="*/ 18 w 25"/>
                <a:gd name="T23" fmla="*/ 18 h 20"/>
                <a:gd name="T24" fmla="*/ 15 w 25"/>
                <a:gd name="T25" fmla="*/ 15 h 20"/>
                <a:gd name="T26" fmla="*/ 13 w 25"/>
                <a:gd name="T27" fmla="*/ 11 h 20"/>
                <a:gd name="T28" fmla="*/ 8 w 25"/>
                <a:gd name="T29" fmla="*/ 7 h 20"/>
                <a:gd name="T30" fmla="*/ 4 w 25"/>
                <a:gd name="T31" fmla="*/ 4 h 20"/>
                <a:gd name="T32" fmla="*/ 0 w 25"/>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20"/>
                <a:gd name="T53" fmla="*/ 25 w 2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20">
                  <a:moveTo>
                    <a:pt x="0" y="1"/>
                  </a:moveTo>
                  <a:lnTo>
                    <a:pt x="5" y="0"/>
                  </a:lnTo>
                  <a:lnTo>
                    <a:pt x="10" y="0"/>
                  </a:lnTo>
                  <a:lnTo>
                    <a:pt x="15" y="0"/>
                  </a:lnTo>
                  <a:lnTo>
                    <a:pt x="18" y="3"/>
                  </a:lnTo>
                  <a:lnTo>
                    <a:pt x="20" y="6"/>
                  </a:lnTo>
                  <a:lnTo>
                    <a:pt x="24" y="11"/>
                  </a:lnTo>
                  <a:lnTo>
                    <a:pt x="25" y="15"/>
                  </a:lnTo>
                  <a:lnTo>
                    <a:pt x="25" y="17"/>
                  </a:lnTo>
                  <a:lnTo>
                    <a:pt x="23" y="18"/>
                  </a:lnTo>
                  <a:lnTo>
                    <a:pt x="20" y="20"/>
                  </a:lnTo>
                  <a:lnTo>
                    <a:pt x="18" y="18"/>
                  </a:lnTo>
                  <a:lnTo>
                    <a:pt x="15" y="15"/>
                  </a:lnTo>
                  <a:lnTo>
                    <a:pt x="13" y="11"/>
                  </a:lnTo>
                  <a:lnTo>
                    <a:pt x="8" y="7"/>
                  </a:lnTo>
                  <a:lnTo>
                    <a:pt x="4" y="4"/>
                  </a:lnTo>
                  <a:lnTo>
                    <a:pt x="0" y="1"/>
                  </a:lnTo>
                  <a:close/>
                </a:path>
              </a:pathLst>
            </a:custGeom>
            <a:solidFill>
              <a:srgbClr val="000000"/>
            </a:solidFill>
            <a:ln w="9525">
              <a:noFill/>
              <a:round/>
              <a:headEnd/>
              <a:tailEnd/>
            </a:ln>
          </p:spPr>
          <p:txBody>
            <a:bodyPr/>
            <a:lstStyle/>
            <a:p>
              <a:endParaRPr lang="en-US"/>
            </a:p>
          </p:txBody>
        </p:sp>
        <p:sp>
          <p:nvSpPr>
            <p:cNvPr id="50221" name="Freeform 36"/>
            <p:cNvSpPr>
              <a:spLocks/>
            </p:cNvSpPr>
            <p:nvPr/>
          </p:nvSpPr>
          <p:spPr bwMode="auto">
            <a:xfrm>
              <a:off x="3112" y="3542"/>
              <a:ext cx="28" cy="25"/>
            </a:xfrm>
            <a:custGeom>
              <a:avLst/>
              <a:gdLst>
                <a:gd name="T0" fmla="*/ 11 w 28"/>
                <a:gd name="T1" fmla="*/ 14 h 25"/>
                <a:gd name="T2" fmla="*/ 9 w 28"/>
                <a:gd name="T3" fmla="*/ 11 h 25"/>
                <a:gd name="T4" fmla="*/ 5 w 28"/>
                <a:gd name="T5" fmla="*/ 10 h 25"/>
                <a:gd name="T6" fmla="*/ 1 w 28"/>
                <a:gd name="T7" fmla="*/ 8 h 25"/>
                <a:gd name="T8" fmla="*/ 0 w 28"/>
                <a:gd name="T9" fmla="*/ 5 h 25"/>
                <a:gd name="T10" fmla="*/ 4 w 28"/>
                <a:gd name="T11" fmla="*/ 3 h 25"/>
                <a:gd name="T12" fmla="*/ 9 w 28"/>
                <a:gd name="T13" fmla="*/ 0 h 25"/>
                <a:gd name="T14" fmla="*/ 14 w 28"/>
                <a:gd name="T15" fmla="*/ 0 h 25"/>
                <a:gd name="T16" fmla="*/ 18 w 28"/>
                <a:gd name="T17" fmla="*/ 3 h 25"/>
                <a:gd name="T18" fmla="*/ 22 w 28"/>
                <a:gd name="T19" fmla="*/ 8 h 25"/>
                <a:gd name="T20" fmla="*/ 26 w 28"/>
                <a:gd name="T21" fmla="*/ 14 h 25"/>
                <a:gd name="T22" fmla="*/ 28 w 28"/>
                <a:gd name="T23" fmla="*/ 20 h 25"/>
                <a:gd name="T24" fmla="*/ 26 w 28"/>
                <a:gd name="T25" fmla="*/ 24 h 25"/>
                <a:gd name="T26" fmla="*/ 20 w 28"/>
                <a:gd name="T27" fmla="*/ 25 h 25"/>
                <a:gd name="T28" fmla="*/ 15 w 28"/>
                <a:gd name="T29" fmla="*/ 22 h 25"/>
                <a:gd name="T30" fmla="*/ 10 w 28"/>
                <a:gd name="T31" fmla="*/ 19 h 25"/>
                <a:gd name="T32" fmla="*/ 11 w 28"/>
                <a:gd name="T33" fmla="*/ 14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25"/>
                <a:gd name="T53" fmla="*/ 28 w 28"/>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25">
                  <a:moveTo>
                    <a:pt x="11" y="14"/>
                  </a:moveTo>
                  <a:lnTo>
                    <a:pt x="9" y="11"/>
                  </a:lnTo>
                  <a:lnTo>
                    <a:pt x="5" y="10"/>
                  </a:lnTo>
                  <a:lnTo>
                    <a:pt x="1" y="8"/>
                  </a:lnTo>
                  <a:lnTo>
                    <a:pt x="0" y="5"/>
                  </a:lnTo>
                  <a:lnTo>
                    <a:pt x="4" y="3"/>
                  </a:lnTo>
                  <a:lnTo>
                    <a:pt x="9" y="0"/>
                  </a:lnTo>
                  <a:lnTo>
                    <a:pt x="14" y="0"/>
                  </a:lnTo>
                  <a:lnTo>
                    <a:pt x="18" y="3"/>
                  </a:lnTo>
                  <a:lnTo>
                    <a:pt x="22" y="8"/>
                  </a:lnTo>
                  <a:lnTo>
                    <a:pt x="26" y="14"/>
                  </a:lnTo>
                  <a:lnTo>
                    <a:pt x="28" y="20"/>
                  </a:lnTo>
                  <a:lnTo>
                    <a:pt x="26" y="24"/>
                  </a:lnTo>
                  <a:lnTo>
                    <a:pt x="20" y="25"/>
                  </a:lnTo>
                  <a:lnTo>
                    <a:pt x="15" y="22"/>
                  </a:lnTo>
                  <a:lnTo>
                    <a:pt x="10" y="19"/>
                  </a:lnTo>
                  <a:lnTo>
                    <a:pt x="11" y="14"/>
                  </a:lnTo>
                  <a:close/>
                </a:path>
              </a:pathLst>
            </a:custGeom>
            <a:solidFill>
              <a:srgbClr val="000000"/>
            </a:solidFill>
            <a:ln w="9525">
              <a:noFill/>
              <a:round/>
              <a:headEnd/>
              <a:tailEnd/>
            </a:ln>
          </p:spPr>
          <p:txBody>
            <a:bodyPr/>
            <a:lstStyle/>
            <a:p>
              <a:endParaRPr lang="en-US"/>
            </a:p>
          </p:txBody>
        </p:sp>
        <p:sp>
          <p:nvSpPr>
            <p:cNvPr id="50222" name="Freeform 37"/>
            <p:cNvSpPr>
              <a:spLocks/>
            </p:cNvSpPr>
            <p:nvPr/>
          </p:nvSpPr>
          <p:spPr bwMode="auto">
            <a:xfrm>
              <a:off x="3168" y="3526"/>
              <a:ext cx="25" cy="28"/>
            </a:xfrm>
            <a:custGeom>
              <a:avLst/>
              <a:gdLst>
                <a:gd name="T0" fmla="*/ 0 w 25"/>
                <a:gd name="T1" fmla="*/ 10 h 28"/>
                <a:gd name="T2" fmla="*/ 2 w 25"/>
                <a:gd name="T3" fmla="*/ 6 h 28"/>
                <a:gd name="T4" fmla="*/ 3 w 25"/>
                <a:gd name="T5" fmla="*/ 3 h 28"/>
                <a:gd name="T6" fmla="*/ 5 w 25"/>
                <a:gd name="T7" fmla="*/ 0 h 28"/>
                <a:gd name="T8" fmla="*/ 8 w 25"/>
                <a:gd name="T9" fmla="*/ 0 h 28"/>
                <a:gd name="T10" fmla="*/ 13 w 25"/>
                <a:gd name="T11" fmla="*/ 4 h 28"/>
                <a:gd name="T12" fmla="*/ 19 w 25"/>
                <a:gd name="T13" fmla="*/ 10 h 28"/>
                <a:gd name="T14" fmla="*/ 24 w 25"/>
                <a:gd name="T15" fmla="*/ 16 h 28"/>
                <a:gd name="T16" fmla="*/ 25 w 25"/>
                <a:gd name="T17" fmla="*/ 21 h 28"/>
                <a:gd name="T18" fmla="*/ 24 w 25"/>
                <a:gd name="T19" fmla="*/ 25 h 28"/>
                <a:gd name="T20" fmla="*/ 21 w 25"/>
                <a:gd name="T21" fmla="*/ 27 h 28"/>
                <a:gd name="T22" fmla="*/ 19 w 25"/>
                <a:gd name="T23" fmla="*/ 28 h 28"/>
                <a:gd name="T24" fmla="*/ 16 w 25"/>
                <a:gd name="T25" fmla="*/ 28 h 28"/>
                <a:gd name="T26" fmla="*/ 15 w 25"/>
                <a:gd name="T27" fmla="*/ 26 h 28"/>
                <a:gd name="T28" fmla="*/ 14 w 25"/>
                <a:gd name="T29" fmla="*/ 22 h 28"/>
                <a:gd name="T30" fmla="*/ 13 w 25"/>
                <a:gd name="T31" fmla="*/ 19 h 28"/>
                <a:gd name="T32" fmla="*/ 11 w 25"/>
                <a:gd name="T33" fmla="*/ 16 h 28"/>
                <a:gd name="T34" fmla="*/ 8 w 25"/>
                <a:gd name="T35" fmla="*/ 15 h 28"/>
                <a:gd name="T36" fmla="*/ 4 w 25"/>
                <a:gd name="T37" fmla="*/ 14 h 28"/>
                <a:gd name="T38" fmla="*/ 2 w 25"/>
                <a:gd name="T39" fmla="*/ 13 h 28"/>
                <a:gd name="T40" fmla="*/ 0 w 25"/>
                <a:gd name="T41" fmla="*/ 10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
                <a:gd name="T64" fmla="*/ 0 h 28"/>
                <a:gd name="T65" fmla="*/ 25 w 25"/>
                <a:gd name="T66" fmla="*/ 28 h 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 h="28">
                  <a:moveTo>
                    <a:pt x="0" y="10"/>
                  </a:moveTo>
                  <a:lnTo>
                    <a:pt x="2" y="6"/>
                  </a:lnTo>
                  <a:lnTo>
                    <a:pt x="3" y="3"/>
                  </a:lnTo>
                  <a:lnTo>
                    <a:pt x="5" y="0"/>
                  </a:lnTo>
                  <a:lnTo>
                    <a:pt x="8" y="0"/>
                  </a:lnTo>
                  <a:lnTo>
                    <a:pt x="13" y="4"/>
                  </a:lnTo>
                  <a:lnTo>
                    <a:pt x="19" y="10"/>
                  </a:lnTo>
                  <a:lnTo>
                    <a:pt x="24" y="16"/>
                  </a:lnTo>
                  <a:lnTo>
                    <a:pt x="25" y="21"/>
                  </a:lnTo>
                  <a:lnTo>
                    <a:pt x="24" y="25"/>
                  </a:lnTo>
                  <a:lnTo>
                    <a:pt x="21" y="27"/>
                  </a:lnTo>
                  <a:lnTo>
                    <a:pt x="19" y="28"/>
                  </a:lnTo>
                  <a:lnTo>
                    <a:pt x="16" y="28"/>
                  </a:lnTo>
                  <a:lnTo>
                    <a:pt x="15" y="26"/>
                  </a:lnTo>
                  <a:lnTo>
                    <a:pt x="14" y="22"/>
                  </a:lnTo>
                  <a:lnTo>
                    <a:pt x="13" y="19"/>
                  </a:lnTo>
                  <a:lnTo>
                    <a:pt x="11" y="16"/>
                  </a:lnTo>
                  <a:lnTo>
                    <a:pt x="8" y="15"/>
                  </a:lnTo>
                  <a:lnTo>
                    <a:pt x="4" y="14"/>
                  </a:lnTo>
                  <a:lnTo>
                    <a:pt x="2" y="13"/>
                  </a:lnTo>
                  <a:lnTo>
                    <a:pt x="0" y="10"/>
                  </a:lnTo>
                  <a:close/>
                </a:path>
              </a:pathLst>
            </a:custGeom>
            <a:solidFill>
              <a:srgbClr val="000000"/>
            </a:solidFill>
            <a:ln w="9525">
              <a:noFill/>
              <a:round/>
              <a:headEnd/>
              <a:tailEnd/>
            </a:ln>
          </p:spPr>
          <p:txBody>
            <a:bodyPr/>
            <a:lstStyle/>
            <a:p>
              <a:endParaRPr lang="en-US"/>
            </a:p>
          </p:txBody>
        </p:sp>
        <p:sp>
          <p:nvSpPr>
            <p:cNvPr id="50223" name="Freeform 38"/>
            <p:cNvSpPr>
              <a:spLocks/>
            </p:cNvSpPr>
            <p:nvPr/>
          </p:nvSpPr>
          <p:spPr bwMode="auto">
            <a:xfrm>
              <a:off x="3213" y="3447"/>
              <a:ext cx="27" cy="13"/>
            </a:xfrm>
            <a:custGeom>
              <a:avLst/>
              <a:gdLst>
                <a:gd name="T0" fmla="*/ 0 w 27"/>
                <a:gd name="T1" fmla="*/ 7 h 13"/>
                <a:gd name="T2" fmla="*/ 4 w 27"/>
                <a:gd name="T3" fmla="*/ 3 h 13"/>
                <a:gd name="T4" fmla="*/ 11 w 27"/>
                <a:gd name="T5" fmla="*/ 1 h 13"/>
                <a:gd name="T6" fmla="*/ 18 w 27"/>
                <a:gd name="T7" fmla="*/ 0 h 13"/>
                <a:gd name="T8" fmla="*/ 24 w 27"/>
                <a:gd name="T9" fmla="*/ 1 h 13"/>
                <a:gd name="T10" fmla="*/ 25 w 27"/>
                <a:gd name="T11" fmla="*/ 3 h 13"/>
                <a:gd name="T12" fmla="*/ 27 w 27"/>
                <a:gd name="T13" fmla="*/ 8 h 13"/>
                <a:gd name="T14" fmla="*/ 25 w 27"/>
                <a:gd name="T15" fmla="*/ 12 h 13"/>
                <a:gd name="T16" fmla="*/ 24 w 27"/>
                <a:gd name="T17" fmla="*/ 13 h 13"/>
                <a:gd name="T18" fmla="*/ 18 w 27"/>
                <a:gd name="T19" fmla="*/ 9 h 13"/>
                <a:gd name="T20" fmla="*/ 12 w 27"/>
                <a:gd name="T21" fmla="*/ 7 h 13"/>
                <a:gd name="T22" fmla="*/ 4 w 27"/>
                <a:gd name="T23" fmla="*/ 6 h 13"/>
                <a:gd name="T24" fmla="*/ 0 w 27"/>
                <a:gd name="T25" fmla="*/ 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13"/>
                <a:gd name="T41" fmla="*/ 27 w 27"/>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13">
                  <a:moveTo>
                    <a:pt x="0" y="7"/>
                  </a:moveTo>
                  <a:lnTo>
                    <a:pt x="4" y="3"/>
                  </a:lnTo>
                  <a:lnTo>
                    <a:pt x="11" y="1"/>
                  </a:lnTo>
                  <a:lnTo>
                    <a:pt x="18" y="0"/>
                  </a:lnTo>
                  <a:lnTo>
                    <a:pt x="24" y="1"/>
                  </a:lnTo>
                  <a:lnTo>
                    <a:pt x="25" y="3"/>
                  </a:lnTo>
                  <a:lnTo>
                    <a:pt x="27" y="8"/>
                  </a:lnTo>
                  <a:lnTo>
                    <a:pt x="25" y="12"/>
                  </a:lnTo>
                  <a:lnTo>
                    <a:pt x="24" y="13"/>
                  </a:lnTo>
                  <a:lnTo>
                    <a:pt x="18" y="9"/>
                  </a:lnTo>
                  <a:lnTo>
                    <a:pt x="12" y="7"/>
                  </a:lnTo>
                  <a:lnTo>
                    <a:pt x="4" y="6"/>
                  </a:lnTo>
                  <a:lnTo>
                    <a:pt x="0" y="7"/>
                  </a:lnTo>
                  <a:close/>
                </a:path>
              </a:pathLst>
            </a:custGeom>
            <a:solidFill>
              <a:srgbClr val="000000"/>
            </a:solidFill>
            <a:ln w="9525">
              <a:noFill/>
              <a:round/>
              <a:headEnd/>
              <a:tailEnd/>
            </a:ln>
          </p:spPr>
          <p:txBody>
            <a:bodyPr/>
            <a:lstStyle/>
            <a:p>
              <a:endParaRPr lang="en-US"/>
            </a:p>
          </p:txBody>
        </p:sp>
        <p:sp>
          <p:nvSpPr>
            <p:cNvPr id="50224" name="Freeform 39"/>
            <p:cNvSpPr>
              <a:spLocks/>
            </p:cNvSpPr>
            <p:nvPr/>
          </p:nvSpPr>
          <p:spPr bwMode="auto">
            <a:xfrm>
              <a:off x="3166" y="3464"/>
              <a:ext cx="31" cy="10"/>
            </a:xfrm>
            <a:custGeom>
              <a:avLst/>
              <a:gdLst>
                <a:gd name="T0" fmla="*/ 0 w 31"/>
                <a:gd name="T1" fmla="*/ 5 h 10"/>
                <a:gd name="T2" fmla="*/ 4 w 31"/>
                <a:gd name="T3" fmla="*/ 2 h 10"/>
                <a:gd name="T4" fmla="*/ 13 w 31"/>
                <a:gd name="T5" fmla="*/ 1 h 10"/>
                <a:gd name="T6" fmla="*/ 23 w 31"/>
                <a:gd name="T7" fmla="*/ 0 h 10"/>
                <a:gd name="T8" fmla="*/ 31 w 31"/>
                <a:gd name="T9" fmla="*/ 0 h 10"/>
                <a:gd name="T10" fmla="*/ 31 w 31"/>
                <a:gd name="T11" fmla="*/ 1 h 10"/>
                <a:gd name="T12" fmla="*/ 31 w 31"/>
                <a:gd name="T13" fmla="*/ 4 h 10"/>
                <a:gd name="T14" fmla="*/ 29 w 31"/>
                <a:gd name="T15" fmla="*/ 7 h 10"/>
                <a:gd name="T16" fmla="*/ 28 w 31"/>
                <a:gd name="T17" fmla="*/ 10 h 10"/>
                <a:gd name="T18" fmla="*/ 22 w 31"/>
                <a:gd name="T19" fmla="*/ 10 h 10"/>
                <a:gd name="T20" fmla="*/ 13 w 31"/>
                <a:gd name="T21" fmla="*/ 8 h 10"/>
                <a:gd name="T22" fmla="*/ 5 w 31"/>
                <a:gd name="T23" fmla="*/ 7 h 10"/>
                <a:gd name="T24" fmla="*/ 0 w 31"/>
                <a:gd name="T25" fmla="*/ 5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0"/>
                <a:gd name="T41" fmla="*/ 31 w 31"/>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0">
                  <a:moveTo>
                    <a:pt x="0" y="5"/>
                  </a:moveTo>
                  <a:lnTo>
                    <a:pt x="4" y="2"/>
                  </a:lnTo>
                  <a:lnTo>
                    <a:pt x="13" y="1"/>
                  </a:lnTo>
                  <a:lnTo>
                    <a:pt x="23" y="0"/>
                  </a:lnTo>
                  <a:lnTo>
                    <a:pt x="31" y="0"/>
                  </a:lnTo>
                  <a:lnTo>
                    <a:pt x="31" y="1"/>
                  </a:lnTo>
                  <a:lnTo>
                    <a:pt x="31" y="4"/>
                  </a:lnTo>
                  <a:lnTo>
                    <a:pt x="29" y="7"/>
                  </a:lnTo>
                  <a:lnTo>
                    <a:pt x="28" y="10"/>
                  </a:lnTo>
                  <a:lnTo>
                    <a:pt x="22" y="10"/>
                  </a:lnTo>
                  <a:lnTo>
                    <a:pt x="13" y="8"/>
                  </a:lnTo>
                  <a:lnTo>
                    <a:pt x="5" y="7"/>
                  </a:lnTo>
                  <a:lnTo>
                    <a:pt x="0" y="5"/>
                  </a:lnTo>
                  <a:close/>
                </a:path>
              </a:pathLst>
            </a:custGeom>
            <a:solidFill>
              <a:srgbClr val="000000"/>
            </a:solidFill>
            <a:ln w="9525">
              <a:noFill/>
              <a:round/>
              <a:headEnd/>
              <a:tailEnd/>
            </a:ln>
          </p:spPr>
          <p:txBody>
            <a:bodyPr/>
            <a:lstStyle/>
            <a:p>
              <a:endParaRPr lang="en-US"/>
            </a:p>
          </p:txBody>
        </p:sp>
      </p:grpSp>
      <p:grpSp>
        <p:nvGrpSpPr>
          <p:cNvPr id="50183" name="Group 40"/>
          <p:cNvGrpSpPr>
            <a:grpSpLocks/>
          </p:cNvGrpSpPr>
          <p:nvPr/>
        </p:nvGrpSpPr>
        <p:grpSpPr bwMode="auto">
          <a:xfrm>
            <a:off x="6981826" y="3152775"/>
            <a:ext cx="657225" cy="1047750"/>
            <a:chOff x="3414" y="2004"/>
            <a:chExt cx="414" cy="660"/>
          </a:xfrm>
        </p:grpSpPr>
        <p:sp>
          <p:nvSpPr>
            <p:cNvPr id="50187" name="Oval 41"/>
            <p:cNvSpPr>
              <a:spLocks noChangeArrowheads="1"/>
            </p:cNvSpPr>
            <p:nvPr/>
          </p:nvSpPr>
          <p:spPr bwMode="auto">
            <a:xfrm>
              <a:off x="3414" y="2004"/>
              <a:ext cx="414" cy="660"/>
            </a:xfrm>
            <a:prstGeom prst="ellipse">
              <a:avLst/>
            </a:prstGeom>
            <a:solidFill>
              <a:srgbClr val="B2B2B2"/>
            </a:solidFill>
            <a:ln w="9525" algn="ctr">
              <a:noFill/>
              <a:round/>
              <a:headEnd/>
              <a:tailEnd/>
            </a:ln>
          </p:spPr>
          <p:txBody>
            <a:bodyPr wrap="none" anchor="ctr"/>
            <a:lstStyle/>
            <a:p>
              <a:endParaRPr lang="en-US"/>
            </a:p>
          </p:txBody>
        </p:sp>
        <p:grpSp>
          <p:nvGrpSpPr>
            <p:cNvPr id="50188" name="Group 42"/>
            <p:cNvGrpSpPr>
              <a:grpSpLocks/>
            </p:cNvGrpSpPr>
            <p:nvPr/>
          </p:nvGrpSpPr>
          <p:grpSpPr bwMode="auto">
            <a:xfrm flipH="1">
              <a:off x="3486" y="2022"/>
              <a:ext cx="284" cy="595"/>
              <a:chOff x="1968" y="2112"/>
              <a:chExt cx="614" cy="1237"/>
            </a:xfrm>
          </p:grpSpPr>
          <p:sp>
            <p:nvSpPr>
              <p:cNvPr id="50189" name="Freeform 43"/>
              <p:cNvSpPr>
                <a:spLocks/>
              </p:cNvSpPr>
              <p:nvPr/>
            </p:nvSpPr>
            <p:spPr bwMode="auto">
              <a:xfrm rot="10586708">
                <a:off x="2208" y="2112"/>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tx1"/>
              </a:solidFill>
              <a:ln w="3175" cmpd="sng">
                <a:solidFill>
                  <a:schemeClr val="tx1"/>
                </a:solidFill>
                <a:round/>
                <a:headEnd/>
                <a:tailEnd/>
              </a:ln>
            </p:spPr>
            <p:txBody>
              <a:bodyPr/>
              <a:lstStyle/>
              <a:p>
                <a:endParaRPr lang="en-US"/>
              </a:p>
            </p:txBody>
          </p:sp>
          <p:sp>
            <p:nvSpPr>
              <p:cNvPr id="50190" name="Freeform 44"/>
              <p:cNvSpPr>
                <a:spLocks/>
              </p:cNvSpPr>
              <p:nvPr/>
            </p:nvSpPr>
            <p:spPr bwMode="auto">
              <a:xfrm rot="10472974">
                <a:off x="1968" y="2448"/>
                <a:ext cx="275" cy="48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tx1"/>
              </a:solidFill>
              <a:ln w="3175" cmpd="sng">
                <a:solidFill>
                  <a:schemeClr val="tx1"/>
                </a:solidFill>
                <a:round/>
                <a:headEnd/>
                <a:tailEnd/>
              </a:ln>
            </p:spPr>
            <p:txBody>
              <a:bodyPr/>
              <a:lstStyle/>
              <a:p>
                <a:endParaRPr lang="en-US"/>
              </a:p>
            </p:txBody>
          </p:sp>
          <p:sp>
            <p:nvSpPr>
              <p:cNvPr id="50191" name="Freeform 45"/>
              <p:cNvSpPr>
                <a:spLocks/>
              </p:cNvSpPr>
              <p:nvPr/>
            </p:nvSpPr>
            <p:spPr bwMode="auto">
              <a:xfrm rot="-10096970">
                <a:off x="2304" y="2448"/>
                <a:ext cx="278" cy="480"/>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tx1"/>
              </a:solidFill>
              <a:ln w="3175" cmpd="sng">
                <a:solidFill>
                  <a:schemeClr val="tx1"/>
                </a:solidFill>
                <a:round/>
                <a:headEnd/>
                <a:tailEnd/>
              </a:ln>
            </p:spPr>
            <p:txBody>
              <a:bodyPr/>
              <a:lstStyle/>
              <a:p>
                <a:endParaRPr lang="en-US"/>
              </a:p>
            </p:txBody>
          </p:sp>
          <p:sp>
            <p:nvSpPr>
              <p:cNvPr id="50192" name="Freeform 46"/>
              <p:cNvSpPr>
                <a:spLocks/>
              </p:cNvSpPr>
              <p:nvPr/>
            </p:nvSpPr>
            <p:spPr bwMode="auto">
              <a:xfrm>
                <a:off x="2160" y="2400"/>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tx1"/>
              </a:solidFill>
              <a:ln w="3175" cmpd="sng">
                <a:solidFill>
                  <a:schemeClr val="tx1"/>
                </a:solidFill>
                <a:round/>
                <a:headEnd/>
                <a:tailEnd/>
              </a:ln>
            </p:spPr>
            <p:txBody>
              <a:bodyPr/>
              <a:lstStyle/>
              <a:p>
                <a:endParaRPr lang="en-US"/>
              </a:p>
            </p:txBody>
          </p:sp>
          <p:sp>
            <p:nvSpPr>
              <p:cNvPr id="50193" name="Freeform 47"/>
              <p:cNvSpPr>
                <a:spLocks/>
              </p:cNvSpPr>
              <p:nvPr/>
            </p:nvSpPr>
            <p:spPr bwMode="auto">
              <a:xfrm>
                <a:off x="2321" y="2791"/>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tx1"/>
              </a:solidFill>
              <a:ln w="3175" cmpd="sng">
                <a:solidFill>
                  <a:schemeClr val="tx1"/>
                </a:solidFill>
                <a:round/>
                <a:headEnd/>
                <a:tailEnd/>
              </a:ln>
            </p:spPr>
            <p:txBody>
              <a:bodyPr/>
              <a:lstStyle/>
              <a:p>
                <a:endParaRPr lang="en-US"/>
              </a:p>
            </p:txBody>
          </p:sp>
          <p:sp>
            <p:nvSpPr>
              <p:cNvPr id="50194" name="Freeform 48"/>
              <p:cNvSpPr>
                <a:spLocks/>
              </p:cNvSpPr>
              <p:nvPr/>
            </p:nvSpPr>
            <p:spPr bwMode="auto">
              <a:xfrm>
                <a:off x="2076" y="2783"/>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tx1"/>
              </a:solidFill>
              <a:ln w="3175" cmpd="sng">
                <a:solidFill>
                  <a:schemeClr val="tx1"/>
                </a:solidFill>
                <a:round/>
                <a:headEnd/>
                <a:tailEnd/>
              </a:ln>
            </p:spPr>
            <p:txBody>
              <a:bodyPr/>
              <a:lstStyle/>
              <a:p>
                <a:endParaRPr lang="en-US"/>
              </a:p>
            </p:txBody>
          </p:sp>
        </p:grpSp>
      </p:grpSp>
      <p:sp>
        <p:nvSpPr>
          <p:cNvPr id="132145" name="Text Box 49"/>
          <p:cNvSpPr txBox="1">
            <a:spLocks noChangeArrowheads="1"/>
          </p:cNvSpPr>
          <p:nvPr/>
        </p:nvSpPr>
        <p:spPr bwMode="auto">
          <a:xfrm>
            <a:off x="3187701" y="4314825"/>
            <a:ext cx="2162175" cy="336550"/>
          </a:xfrm>
          <a:prstGeom prst="rect">
            <a:avLst/>
          </a:prstGeom>
          <a:noFill/>
          <a:ln w="9525" algn="ctr">
            <a:noFill/>
            <a:miter lim="800000"/>
            <a:headEnd/>
            <a:tailEnd/>
          </a:ln>
          <a:effectLst/>
        </p:spPr>
        <p:txBody>
          <a:bodyPr>
            <a:spAutoFit/>
            <a:flatTx/>
          </a:bodyPr>
          <a:lstStyle/>
          <a:p>
            <a:pPr>
              <a:spcBef>
                <a:spcPct val="50000"/>
              </a:spcBef>
              <a:defRPr/>
            </a:pPr>
            <a:r>
              <a:rPr lang="en-US" sz="1600">
                <a:solidFill>
                  <a:schemeClr val="bg1"/>
                </a:solidFill>
                <a:effectLst>
                  <a:outerShdw blurRad="38100" dist="38100" dir="2700000" algn="tl">
                    <a:srgbClr val="000000"/>
                  </a:outerShdw>
                </a:effectLst>
                <a:latin typeface="Arial Black" pitchFamily="34" charset="0"/>
              </a:rPr>
              <a:t>INNOCENT</a:t>
            </a:r>
          </a:p>
        </p:txBody>
      </p:sp>
      <p:sp>
        <p:nvSpPr>
          <p:cNvPr id="132146" name="Text Box 50"/>
          <p:cNvSpPr txBox="1">
            <a:spLocks noChangeArrowheads="1"/>
          </p:cNvSpPr>
          <p:nvPr/>
        </p:nvSpPr>
        <p:spPr bwMode="auto">
          <a:xfrm>
            <a:off x="6299201" y="4365625"/>
            <a:ext cx="2162175" cy="336550"/>
          </a:xfrm>
          <a:prstGeom prst="rect">
            <a:avLst/>
          </a:prstGeom>
          <a:noFill/>
          <a:ln w="9525" algn="ctr">
            <a:noFill/>
            <a:miter lim="800000"/>
            <a:headEnd/>
            <a:tailEnd/>
          </a:ln>
          <a:effectLst/>
        </p:spPr>
        <p:txBody>
          <a:bodyPr>
            <a:spAutoFit/>
            <a:flatTx/>
          </a:bodyPr>
          <a:lstStyle/>
          <a:p>
            <a:pPr>
              <a:spcBef>
                <a:spcPct val="50000"/>
              </a:spcBef>
              <a:defRPr/>
            </a:pPr>
            <a:r>
              <a:rPr lang="en-US" sz="1600">
                <a:solidFill>
                  <a:schemeClr val="bg1"/>
                </a:solidFill>
                <a:effectLst>
                  <a:outerShdw blurRad="38100" dist="38100" dir="2700000" algn="tl">
                    <a:srgbClr val="000000"/>
                  </a:outerShdw>
                </a:effectLst>
                <a:latin typeface="Arial Black" pitchFamily="34" charset="0"/>
              </a:rPr>
              <a:t>GUILTY</a:t>
            </a:r>
          </a:p>
        </p:txBody>
      </p:sp>
      <p:pic>
        <p:nvPicPr>
          <p:cNvPr id="132153" name="Picture 57" descr="j0275764"/>
          <p:cNvPicPr>
            <a:picLocks noGrp="1" noChangeAspect="1" noChangeArrowheads="1"/>
          </p:cNvPicPr>
          <p:nvPr>
            <p:ph idx="1"/>
          </p:nvPr>
        </p:nvPicPr>
        <p:blipFill>
          <a:blip r:embed="rId3" cstate="print"/>
          <a:srcRect/>
          <a:stretch>
            <a:fillRect/>
          </a:stretch>
        </p:blipFill>
        <p:spPr>
          <a:xfrm>
            <a:off x="4959351" y="2917826"/>
            <a:ext cx="1731963" cy="1831975"/>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2100"/>
                                        </p:tgtEl>
                                        <p:attrNameLst>
                                          <p:attrName>style.visibility</p:attrName>
                                        </p:attrNameLst>
                                      </p:cBhvr>
                                      <p:to>
                                        <p:strVal val="visible"/>
                                      </p:to>
                                    </p:set>
                                    <p:animEffect transition="in" filter="wipe(right)">
                                      <p:cBhvr>
                                        <p:cTn id="7" dur="2000"/>
                                        <p:tgtEl>
                                          <p:spTgt spid="13210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2101"/>
                                        </p:tgtEl>
                                        <p:attrNameLst>
                                          <p:attrName>style.visibility</p:attrName>
                                        </p:attrNameLst>
                                      </p:cBhvr>
                                      <p:to>
                                        <p:strVal val="visible"/>
                                      </p:to>
                                    </p:set>
                                    <p:animEffect transition="in" filter="fade">
                                      <p:cBhvr>
                                        <p:cTn id="10" dur="2000"/>
                                        <p:tgtEl>
                                          <p:spTgt spid="132101"/>
                                        </p:tgtEl>
                                      </p:cBhvr>
                                    </p:animEffect>
                                  </p:childTnLst>
                                </p:cTn>
                              </p:par>
                              <p:par>
                                <p:cTn id="11" presetID="37" presetClass="path" presetSubtype="0" accel="50000" decel="50000" fill="hold" nodeType="withEffect">
                                  <p:stCondLst>
                                    <p:cond delay="0"/>
                                  </p:stCondLst>
                                  <p:childTnLst>
                                    <p:animMotion origin="layout" path="M 0.00417 -0.00879 L -0.02083 -0.09352 C -0.03368 -0.11713 -0.04479 -0.14004 -0.06667 -0.1574 C -0.08854 -0.17477 -0.11684 -0.20092 -0.15226 -0.19768 C -0.18559 -0.20139 -0.25781 -0.17361 -0.27917 -0.13796 L -0.31562 -0.07963 L -0.33403 0.00834 " pathEditMode="relative" rAng="0" ptsTypes="FfafFAF">
                                      <p:cBhvr>
                                        <p:cTn id="12" dur="5000" fill="hold"/>
                                        <p:tgtEl>
                                          <p:spTgt spid="2"/>
                                        </p:tgtEl>
                                        <p:attrNameLst>
                                          <p:attrName>ppt_x</p:attrName>
                                          <p:attrName>ppt_y</p:attrName>
                                        </p:attrNameLst>
                                      </p:cBhvr>
                                      <p:rCtr x="-16900" y="-8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animBg="1"/>
      <p:bldP spid="13210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971925" y="4229101"/>
            <a:ext cx="3962400" cy="1114425"/>
            <a:chOff x="1542" y="2664"/>
            <a:chExt cx="2496" cy="702"/>
          </a:xfrm>
        </p:grpSpPr>
        <p:sp>
          <p:nvSpPr>
            <p:cNvPr id="51260" name="AutoShape 3"/>
            <p:cNvSpPr>
              <a:spLocks noChangeArrowheads="1"/>
            </p:cNvSpPr>
            <p:nvPr/>
          </p:nvSpPr>
          <p:spPr bwMode="auto">
            <a:xfrm flipV="1">
              <a:off x="1542" y="2664"/>
              <a:ext cx="2496" cy="702"/>
            </a:xfrm>
            <a:prstGeom prst="curvedDownArrow">
              <a:avLst>
                <a:gd name="adj1" fmla="val 41284"/>
                <a:gd name="adj2" fmla="val 112395"/>
                <a:gd name="adj3" fmla="val 33333"/>
              </a:avLst>
            </a:prstGeom>
            <a:solidFill>
              <a:srgbClr val="FF3300"/>
            </a:solidFill>
            <a:ln w="9525">
              <a:noFill/>
              <a:miter lim="800000"/>
              <a:headEnd/>
              <a:tailEnd/>
            </a:ln>
          </p:spPr>
          <p:txBody>
            <a:bodyPr wrap="none" anchor="ctr"/>
            <a:lstStyle/>
            <a:p>
              <a:endParaRPr lang="en-US"/>
            </a:p>
          </p:txBody>
        </p:sp>
        <p:sp>
          <p:nvSpPr>
            <p:cNvPr id="133124" name="Rectangle 4"/>
            <p:cNvSpPr>
              <a:spLocks noChangeArrowheads="1"/>
            </p:cNvSpPr>
            <p:nvPr/>
          </p:nvSpPr>
          <p:spPr bwMode="auto">
            <a:xfrm>
              <a:off x="2414" y="3097"/>
              <a:ext cx="607" cy="212"/>
            </a:xfrm>
            <a:prstGeom prst="rect">
              <a:avLst/>
            </a:prstGeom>
            <a:noFill/>
            <a:ln w="9525" algn="ctr">
              <a:noFill/>
              <a:miter lim="800000"/>
              <a:headEnd/>
              <a:tailEnd/>
            </a:ln>
            <a:effectLst/>
          </p:spPr>
          <p:txBody>
            <a:bodyPr wrap="none">
              <a:spAutoFit/>
            </a:bodyPr>
            <a:lstStyle/>
            <a:p>
              <a:pPr>
                <a:defRPr/>
              </a:pPr>
              <a:r>
                <a:rPr lang="en-US" sz="1600">
                  <a:solidFill>
                    <a:schemeClr val="bg1"/>
                  </a:solidFill>
                  <a:effectLst>
                    <a:outerShdw blurRad="38100" dist="38100" dir="2700000" algn="tl">
                      <a:srgbClr val="000000"/>
                    </a:outerShdw>
                  </a:effectLst>
                  <a:latin typeface="Arial Black" pitchFamily="34" charset="0"/>
                </a:rPr>
                <a:t>DEATH</a:t>
              </a:r>
            </a:p>
          </p:txBody>
        </p:sp>
      </p:grpSp>
      <p:grpSp>
        <p:nvGrpSpPr>
          <p:cNvPr id="51203" name="Group 5"/>
          <p:cNvGrpSpPr>
            <a:grpSpLocks/>
          </p:cNvGrpSpPr>
          <p:nvPr/>
        </p:nvGrpSpPr>
        <p:grpSpPr bwMode="auto">
          <a:xfrm>
            <a:off x="6981826" y="3162300"/>
            <a:ext cx="657225" cy="1047750"/>
            <a:chOff x="3414" y="2004"/>
            <a:chExt cx="414" cy="660"/>
          </a:xfrm>
        </p:grpSpPr>
        <p:sp>
          <p:nvSpPr>
            <p:cNvPr id="51252" name="Oval 6"/>
            <p:cNvSpPr>
              <a:spLocks noChangeArrowheads="1"/>
            </p:cNvSpPr>
            <p:nvPr/>
          </p:nvSpPr>
          <p:spPr bwMode="auto">
            <a:xfrm>
              <a:off x="3414" y="2004"/>
              <a:ext cx="414" cy="660"/>
            </a:xfrm>
            <a:prstGeom prst="ellipse">
              <a:avLst/>
            </a:prstGeom>
            <a:solidFill>
              <a:srgbClr val="B2B2B2"/>
            </a:solidFill>
            <a:ln w="9525" algn="ctr">
              <a:noFill/>
              <a:round/>
              <a:headEnd/>
              <a:tailEnd/>
            </a:ln>
          </p:spPr>
          <p:txBody>
            <a:bodyPr wrap="none" anchor="ctr"/>
            <a:lstStyle/>
            <a:p>
              <a:endParaRPr lang="en-US"/>
            </a:p>
          </p:txBody>
        </p:sp>
        <p:grpSp>
          <p:nvGrpSpPr>
            <p:cNvPr id="51253" name="Group 7"/>
            <p:cNvGrpSpPr>
              <a:grpSpLocks/>
            </p:cNvGrpSpPr>
            <p:nvPr/>
          </p:nvGrpSpPr>
          <p:grpSpPr bwMode="auto">
            <a:xfrm flipH="1">
              <a:off x="3486" y="2022"/>
              <a:ext cx="284" cy="595"/>
              <a:chOff x="1968" y="2112"/>
              <a:chExt cx="614" cy="1237"/>
            </a:xfrm>
          </p:grpSpPr>
          <p:sp>
            <p:nvSpPr>
              <p:cNvPr id="51254" name="Freeform 8"/>
              <p:cNvSpPr>
                <a:spLocks/>
              </p:cNvSpPr>
              <p:nvPr/>
            </p:nvSpPr>
            <p:spPr bwMode="auto">
              <a:xfrm rot="10586708">
                <a:off x="2208" y="2112"/>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tx1"/>
              </a:solidFill>
              <a:ln w="3175" cmpd="sng">
                <a:solidFill>
                  <a:schemeClr val="tx1"/>
                </a:solidFill>
                <a:round/>
                <a:headEnd/>
                <a:tailEnd/>
              </a:ln>
            </p:spPr>
            <p:txBody>
              <a:bodyPr/>
              <a:lstStyle/>
              <a:p>
                <a:endParaRPr lang="en-US"/>
              </a:p>
            </p:txBody>
          </p:sp>
          <p:sp>
            <p:nvSpPr>
              <p:cNvPr id="51255" name="Freeform 9"/>
              <p:cNvSpPr>
                <a:spLocks/>
              </p:cNvSpPr>
              <p:nvPr/>
            </p:nvSpPr>
            <p:spPr bwMode="auto">
              <a:xfrm rot="10472974">
                <a:off x="1968" y="2448"/>
                <a:ext cx="275" cy="48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tx1"/>
              </a:solidFill>
              <a:ln w="3175" cmpd="sng">
                <a:solidFill>
                  <a:schemeClr val="tx1"/>
                </a:solidFill>
                <a:round/>
                <a:headEnd/>
                <a:tailEnd/>
              </a:ln>
            </p:spPr>
            <p:txBody>
              <a:bodyPr/>
              <a:lstStyle/>
              <a:p>
                <a:endParaRPr lang="en-US"/>
              </a:p>
            </p:txBody>
          </p:sp>
          <p:sp>
            <p:nvSpPr>
              <p:cNvPr id="51256" name="Freeform 10"/>
              <p:cNvSpPr>
                <a:spLocks/>
              </p:cNvSpPr>
              <p:nvPr/>
            </p:nvSpPr>
            <p:spPr bwMode="auto">
              <a:xfrm rot="-10096970">
                <a:off x="2304" y="2448"/>
                <a:ext cx="278" cy="480"/>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tx1"/>
              </a:solidFill>
              <a:ln w="3175" cmpd="sng">
                <a:solidFill>
                  <a:schemeClr val="tx1"/>
                </a:solidFill>
                <a:round/>
                <a:headEnd/>
                <a:tailEnd/>
              </a:ln>
            </p:spPr>
            <p:txBody>
              <a:bodyPr/>
              <a:lstStyle/>
              <a:p>
                <a:endParaRPr lang="en-US"/>
              </a:p>
            </p:txBody>
          </p:sp>
          <p:sp>
            <p:nvSpPr>
              <p:cNvPr id="51257" name="Freeform 11"/>
              <p:cNvSpPr>
                <a:spLocks/>
              </p:cNvSpPr>
              <p:nvPr/>
            </p:nvSpPr>
            <p:spPr bwMode="auto">
              <a:xfrm>
                <a:off x="2160" y="2400"/>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tx1"/>
              </a:solidFill>
              <a:ln w="3175" cmpd="sng">
                <a:solidFill>
                  <a:schemeClr val="tx1"/>
                </a:solidFill>
                <a:round/>
                <a:headEnd/>
                <a:tailEnd/>
              </a:ln>
            </p:spPr>
            <p:txBody>
              <a:bodyPr/>
              <a:lstStyle/>
              <a:p>
                <a:endParaRPr lang="en-US"/>
              </a:p>
            </p:txBody>
          </p:sp>
          <p:sp>
            <p:nvSpPr>
              <p:cNvPr id="51258" name="Freeform 12"/>
              <p:cNvSpPr>
                <a:spLocks/>
              </p:cNvSpPr>
              <p:nvPr/>
            </p:nvSpPr>
            <p:spPr bwMode="auto">
              <a:xfrm>
                <a:off x="2321" y="2791"/>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tx1"/>
              </a:solidFill>
              <a:ln w="3175" cmpd="sng">
                <a:solidFill>
                  <a:schemeClr val="tx1"/>
                </a:solidFill>
                <a:round/>
                <a:headEnd/>
                <a:tailEnd/>
              </a:ln>
            </p:spPr>
            <p:txBody>
              <a:bodyPr/>
              <a:lstStyle/>
              <a:p>
                <a:endParaRPr lang="en-US"/>
              </a:p>
            </p:txBody>
          </p:sp>
          <p:sp>
            <p:nvSpPr>
              <p:cNvPr id="51259" name="Freeform 13"/>
              <p:cNvSpPr>
                <a:spLocks/>
              </p:cNvSpPr>
              <p:nvPr/>
            </p:nvSpPr>
            <p:spPr bwMode="auto">
              <a:xfrm>
                <a:off x="2076" y="2783"/>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tx1"/>
              </a:solidFill>
              <a:ln w="3175" cmpd="sng">
                <a:solidFill>
                  <a:schemeClr val="tx1"/>
                </a:solidFill>
                <a:round/>
                <a:headEnd/>
                <a:tailEnd/>
              </a:ln>
            </p:spPr>
            <p:txBody>
              <a:bodyPr/>
              <a:lstStyle/>
              <a:p>
                <a:endParaRPr lang="en-US"/>
              </a:p>
            </p:txBody>
          </p:sp>
        </p:grpSp>
      </p:grpSp>
      <p:sp>
        <p:nvSpPr>
          <p:cNvPr id="133134" name="Rectangle 14"/>
          <p:cNvSpPr>
            <a:spLocks noGrp="1" noChangeArrowheads="1"/>
          </p:cNvSpPr>
          <p:nvPr>
            <p:ph type="title"/>
          </p:nvPr>
        </p:nvSpPr>
        <p:spPr/>
        <p:txBody>
          <a:bodyPr/>
          <a:lstStyle/>
          <a:p>
            <a:pPr eaLnBrk="1" hangingPunct="1">
              <a:defRPr/>
            </a:pPr>
            <a:r>
              <a:rPr lang="en-US">
                <a:solidFill>
                  <a:srgbClr val="FFFF66"/>
                </a:solidFill>
              </a:rPr>
              <a:t>Animal Sacrifice</a:t>
            </a:r>
          </a:p>
        </p:txBody>
      </p:sp>
      <p:sp>
        <p:nvSpPr>
          <p:cNvPr id="51205" name="AutoShape 15"/>
          <p:cNvSpPr>
            <a:spLocks noChangeArrowheads="1"/>
          </p:cNvSpPr>
          <p:nvPr/>
        </p:nvSpPr>
        <p:spPr bwMode="auto">
          <a:xfrm flipH="1">
            <a:off x="3581400" y="2095500"/>
            <a:ext cx="3962400" cy="1047750"/>
          </a:xfrm>
          <a:prstGeom prst="curvedDownArrow">
            <a:avLst>
              <a:gd name="adj1" fmla="val 49216"/>
              <a:gd name="adj2" fmla="val 124853"/>
              <a:gd name="adj3" fmla="val 33333"/>
            </a:avLst>
          </a:prstGeom>
          <a:solidFill>
            <a:srgbClr val="B2B2B2"/>
          </a:solidFill>
          <a:ln w="9525">
            <a:noFill/>
            <a:miter lim="800000"/>
            <a:headEnd/>
            <a:tailEnd/>
          </a:ln>
        </p:spPr>
        <p:txBody>
          <a:bodyPr wrap="none" anchor="ctr"/>
          <a:lstStyle/>
          <a:p>
            <a:endParaRPr lang="en-US"/>
          </a:p>
        </p:txBody>
      </p:sp>
      <p:sp>
        <p:nvSpPr>
          <p:cNvPr id="133136" name="WordArt 16"/>
          <p:cNvSpPr>
            <a:spLocks noChangeArrowheads="1" noChangeShapeType="1" noTextEdit="1"/>
          </p:cNvSpPr>
          <p:nvPr/>
        </p:nvSpPr>
        <p:spPr bwMode="auto">
          <a:xfrm>
            <a:off x="3590925" y="2533651"/>
            <a:ext cx="4457700" cy="3476625"/>
          </a:xfrm>
          <a:prstGeom prst="rect">
            <a:avLst/>
          </a:prstGeom>
        </p:spPr>
        <p:txBody>
          <a:bodyPr spcFirstLastPara="1" wrap="none" fromWordArt="1">
            <a:prstTxWarp prst="textArchDown">
              <a:avLst>
                <a:gd name="adj" fmla="val 1054616"/>
              </a:avLst>
            </a:prstTxWarp>
          </a:bodyPr>
          <a:lstStyle/>
          <a:p>
            <a:r>
              <a:rPr lang="en-US" sz="2800" kern="10" spc="560">
                <a:ln w="9525">
                  <a:noFill/>
                  <a:round/>
                  <a:headEnd/>
                  <a:tailEnd/>
                </a:ln>
                <a:gradFill rotWithShape="1">
                  <a:gsLst>
                    <a:gs pos="0">
                      <a:srgbClr val="AAAAAA"/>
                    </a:gs>
                    <a:gs pos="100000">
                      <a:srgbClr val="FFFFFF"/>
                    </a:gs>
                  </a:gsLst>
                  <a:lin ang="5400000" scaled="1"/>
                </a:gradFill>
                <a:effectLst>
                  <a:outerShdw dist="107763" dir="2700000" algn="ctr" rotWithShape="0">
                    <a:schemeClr val="tx1">
                      <a:alpha val="50000"/>
                    </a:schemeClr>
                  </a:outerShdw>
                </a:effectLst>
                <a:latin typeface="Arial Black"/>
              </a:rPr>
              <a:t>REPRESENTATIVE DEATH</a:t>
            </a:r>
          </a:p>
        </p:txBody>
      </p:sp>
      <p:grpSp>
        <p:nvGrpSpPr>
          <p:cNvPr id="5" name="Group 17"/>
          <p:cNvGrpSpPr>
            <a:grpSpLocks/>
          </p:cNvGrpSpPr>
          <p:nvPr/>
        </p:nvGrpSpPr>
        <p:grpSpPr bwMode="auto">
          <a:xfrm>
            <a:off x="6981825" y="3078163"/>
            <a:ext cx="706438" cy="1122362"/>
            <a:chOff x="3954" y="1639"/>
            <a:chExt cx="445" cy="707"/>
          </a:xfrm>
        </p:grpSpPr>
        <p:sp>
          <p:nvSpPr>
            <p:cNvPr id="51244" name="Oval 18"/>
            <p:cNvSpPr>
              <a:spLocks noChangeArrowheads="1"/>
            </p:cNvSpPr>
            <p:nvPr/>
          </p:nvSpPr>
          <p:spPr bwMode="auto">
            <a:xfrm>
              <a:off x="3954" y="1686"/>
              <a:ext cx="414" cy="660"/>
            </a:xfrm>
            <a:prstGeom prst="ellipse">
              <a:avLst/>
            </a:prstGeom>
            <a:solidFill>
              <a:srgbClr val="FF3300"/>
            </a:solidFill>
            <a:ln w="9525" algn="ctr">
              <a:noFill/>
              <a:round/>
              <a:headEnd/>
              <a:tailEnd/>
            </a:ln>
          </p:spPr>
          <p:txBody>
            <a:bodyPr wrap="none" anchor="ctr"/>
            <a:lstStyle/>
            <a:p>
              <a:endParaRPr lang="en-US"/>
            </a:p>
          </p:txBody>
        </p:sp>
        <p:grpSp>
          <p:nvGrpSpPr>
            <p:cNvPr id="51245" name="Group 19"/>
            <p:cNvGrpSpPr>
              <a:grpSpLocks/>
            </p:cNvGrpSpPr>
            <p:nvPr/>
          </p:nvGrpSpPr>
          <p:grpSpPr bwMode="auto">
            <a:xfrm>
              <a:off x="3978" y="1639"/>
              <a:ext cx="421" cy="678"/>
              <a:chOff x="4032" y="1440"/>
              <a:chExt cx="803" cy="1525"/>
            </a:xfrm>
          </p:grpSpPr>
          <p:sp>
            <p:nvSpPr>
              <p:cNvPr id="51246" name="Freeform 20"/>
              <p:cNvSpPr>
                <a:spLocks/>
              </p:cNvSpPr>
              <p:nvPr/>
            </p:nvSpPr>
            <p:spPr bwMode="auto">
              <a:xfrm>
                <a:off x="4260" y="1665"/>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bg1"/>
              </a:solidFill>
              <a:ln w="3175" cmpd="sng">
                <a:solidFill>
                  <a:schemeClr val="tx1"/>
                </a:solidFill>
                <a:round/>
                <a:headEnd/>
                <a:tailEnd/>
              </a:ln>
            </p:spPr>
            <p:txBody>
              <a:bodyPr/>
              <a:lstStyle/>
              <a:p>
                <a:endParaRPr lang="en-US"/>
              </a:p>
            </p:txBody>
          </p:sp>
          <p:sp>
            <p:nvSpPr>
              <p:cNvPr id="51247" name="Freeform 21"/>
              <p:cNvSpPr>
                <a:spLocks/>
              </p:cNvSpPr>
              <p:nvPr/>
            </p:nvSpPr>
            <p:spPr bwMode="auto">
              <a:xfrm rot="1243235">
                <a:off x="4560" y="1488"/>
                <a:ext cx="275" cy="66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bg1"/>
              </a:solidFill>
              <a:ln w="3175" cmpd="sng">
                <a:solidFill>
                  <a:schemeClr val="tx1"/>
                </a:solidFill>
                <a:round/>
                <a:headEnd/>
                <a:tailEnd/>
              </a:ln>
            </p:spPr>
            <p:txBody>
              <a:bodyPr/>
              <a:lstStyle/>
              <a:p>
                <a:endParaRPr lang="en-US"/>
              </a:p>
            </p:txBody>
          </p:sp>
          <p:sp>
            <p:nvSpPr>
              <p:cNvPr id="51248" name="Freeform 22"/>
              <p:cNvSpPr>
                <a:spLocks/>
              </p:cNvSpPr>
              <p:nvPr/>
            </p:nvSpPr>
            <p:spPr bwMode="auto">
              <a:xfrm rot="-266003">
                <a:off x="4032" y="1440"/>
                <a:ext cx="278" cy="636"/>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bg1"/>
              </a:solidFill>
              <a:ln w="3175" cmpd="sng">
                <a:solidFill>
                  <a:schemeClr val="tx1"/>
                </a:solidFill>
                <a:round/>
                <a:headEnd/>
                <a:tailEnd/>
              </a:ln>
            </p:spPr>
            <p:txBody>
              <a:bodyPr/>
              <a:lstStyle/>
              <a:p>
                <a:endParaRPr lang="en-US"/>
              </a:p>
            </p:txBody>
          </p:sp>
          <p:sp>
            <p:nvSpPr>
              <p:cNvPr id="51249" name="Freeform 23"/>
              <p:cNvSpPr>
                <a:spLocks/>
              </p:cNvSpPr>
              <p:nvPr/>
            </p:nvSpPr>
            <p:spPr bwMode="auto">
              <a:xfrm>
                <a:off x="4272" y="2016"/>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bg1"/>
              </a:solidFill>
              <a:ln w="3175" cmpd="sng">
                <a:solidFill>
                  <a:schemeClr val="tx1"/>
                </a:solidFill>
                <a:round/>
                <a:headEnd/>
                <a:tailEnd/>
              </a:ln>
            </p:spPr>
            <p:txBody>
              <a:bodyPr/>
              <a:lstStyle/>
              <a:p>
                <a:endParaRPr lang="en-US"/>
              </a:p>
            </p:txBody>
          </p:sp>
          <p:sp>
            <p:nvSpPr>
              <p:cNvPr id="51250" name="Freeform 24"/>
              <p:cNvSpPr>
                <a:spLocks/>
              </p:cNvSpPr>
              <p:nvPr/>
            </p:nvSpPr>
            <p:spPr bwMode="auto">
              <a:xfrm>
                <a:off x="4433" y="2407"/>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bg1"/>
              </a:solidFill>
              <a:ln w="3175" cmpd="sng">
                <a:solidFill>
                  <a:schemeClr val="tx1"/>
                </a:solidFill>
                <a:round/>
                <a:headEnd/>
                <a:tailEnd/>
              </a:ln>
            </p:spPr>
            <p:txBody>
              <a:bodyPr/>
              <a:lstStyle/>
              <a:p>
                <a:endParaRPr lang="en-US"/>
              </a:p>
            </p:txBody>
          </p:sp>
          <p:sp>
            <p:nvSpPr>
              <p:cNvPr id="51251" name="Freeform 25"/>
              <p:cNvSpPr>
                <a:spLocks/>
              </p:cNvSpPr>
              <p:nvPr/>
            </p:nvSpPr>
            <p:spPr bwMode="auto">
              <a:xfrm>
                <a:off x="4188" y="2399"/>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bg1"/>
              </a:solidFill>
              <a:ln w="3175" cmpd="sng">
                <a:solidFill>
                  <a:schemeClr val="tx1"/>
                </a:solidFill>
                <a:round/>
                <a:headEnd/>
                <a:tailEnd/>
              </a:ln>
            </p:spPr>
            <p:txBody>
              <a:bodyPr/>
              <a:lstStyle/>
              <a:p>
                <a:endParaRPr lang="en-US"/>
              </a:p>
            </p:txBody>
          </p:sp>
        </p:grpSp>
      </p:grpSp>
      <p:sp>
        <p:nvSpPr>
          <p:cNvPr id="51208" name="Oval 26"/>
          <p:cNvSpPr>
            <a:spLocks noChangeArrowheads="1"/>
          </p:cNvSpPr>
          <p:nvPr/>
        </p:nvSpPr>
        <p:spPr bwMode="auto">
          <a:xfrm>
            <a:off x="3560763" y="3198813"/>
            <a:ext cx="1225550" cy="1003300"/>
          </a:xfrm>
          <a:prstGeom prst="ellipse">
            <a:avLst/>
          </a:prstGeom>
          <a:solidFill>
            <a:srgbClr val="FF0000"/>
          </a:solidFill>
          <a:ln w="9525" algn="ctr">
            <a:noFill/>
            <a:round/>
            <a:headEnd/>
            <a:tailEnd/>
          </a:ln>
        </p:spPr>
        <p:txBody>
          <a:bodyPr wrap="none" anchor="ctr"/>
          <a:lstStyle/>
          <a:p>
            <a:endParaRPr lang="en-US"/>
          </a:p>
        </p:txBody>
      </p:sp>
      <p:grpSp>
        <p:nvGrpSpPr>
          <p:cNvPr id="51209" name="Group 27"/>
          <p:cNvGrpSpPr>
            <a:grpSpLocks/>
          </p:cNvGrpSpPr>
          <p:nvPr/>
        </p:nvGrpSpPr>
        <p:grpSpPr bwMode="auto">
          <a:xfrm>
            <a:off x="3422651" y="3228976"/>
            <a:ext cx="1343025" cy="1077913"/>
            <a:chOff x="2738" y="3406"/>
            <a:chExt cx="651" cy="522"/>
          </a:xfrm>
        </p:grpSpPr>
        <p:sp>
          <p:nvSpPr>
            <p:cNvPr id="51214" name="Freeform 28"/>
            <p:cNvSpPr>
              <a:spLocks/>
            </p:cNvSpPr>
            <p:nvPr/>
          </p:nvSpPr>
          <p:spPr bwMode="auto">
            <a:xfrm>
              <a:off x="2756" y="3853"/>
              <a:ext cx="123" cy="40"/>
            </a:xfrm>
            <a:custGeom>
              <a:avLst/>
              <a:gdLst>
                <a:gd name="T0" fmla="*/ 0 w 123"/>
                <a:gd name="T1" fmla="*/ 38 h 40"/>
                <a:gd name="T2" fmla="*/ 3 w 123"/>
                <a:gd name="T3" fmla="*/ 36 h 40"/>
                <a:gd name="T4" fmla="*/ 13 w 123"/>
                <a:gd name="T5" fmla="*/ 31 h 40"/>
                <a:gd name="T6" fmla="*/ 28 w 123"/>
                <a:gd name="T7" fmla="*/ 25 h 40"/>
                <a:gd name="T8" fmla="*/ 46 w 123"/>
                <a:gd name="T9" fmla="*/ 18 h 40"/>
                <a:gd name="T10" fmla="*/ 66 w 123"/>
                <a:gd name="T11" fmla="*/ 11 h 40"/>
                <a:gd name="T12" fmla="*/ 85 w 123"/>
                <a:gd name="T13" fmla="*/ 5 h 40"/>
                <a:gd name="T14" fmla="*/ 103 w 123"/>
                <a:gd name="T15" fmla="*/ 2 h 40"/>
                <a:gd name="T16" fmla="*/ 116 w 123"/>
                <a:gd name="T17" fmla="*/ 0 h 40"/>
                <a:gd name="T18" fmla="*/ 123 w 123"/>
                <a:gd name="T19" fmla="*/ 24 h 40"/>
                <a:gd name="T20" fmla="*/ 107 w 123"/>
                <a:gd name="T21" fmla="*/ 21 h 40"/>
                <a:gd name="T22" fmla="*/ 89 w 123"/>
                <a:gd name="T23" fmla="*/ 21 h 40"/>
                <a:gd name="T24" fmla="*/ 68 w 123"/>
                <a:gd name="T25" fmla="*/ 25 h 40"/>
                <a:gd name="T26" fmla="*/ 49 w 123"/>
                <a:gd name="T27" fmla="*/ 29 h 40"/>
                <a:gd name="T28" fmla="*/ 29 w 123"/>
                <a:gd name="T29" fmla="*/ 33 h 40"/>
                <a:gd name="T30" fmla="*/ 14 w 123"/>
                <a:gd name="T31" fmla="*/ 37 h 40"/>
                <a:gd name="T32" fmla="*/ 3 w 123"/>
                <a:gd name="T33" fmla="*/ 40 h 40"/>
                <a:gd name="T34" fmla="*/ 0 w 123"/>
                <a:gd name="T35" fmla="*/ 38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3"/>
                <a:gd name="T55" fmla="*/ 0 h 40"/>
                <a:gd name="T56" fmla="*/ 123 w 123"/>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3" h="40">
                  <a:moveTo>
                    <a:pt x="0" y="38"/>
                  </a:moveTo>
                  <a:lnTo>
                    <a:pt x="3" y="36"/>
                  </a:lnTo>
                  <a:lnTo>
                    <a:pt x="13" y="31"/>
                  </a:lnTo>
                  <a:lnTo>
                    <a:pt x="28" y="25"/>
                  </a:lnTo>
                  <a:lnTo>
                    <a:pt x="46" y="18"/>
                  </a:lnTo>
                  <a:lnTo>
                    <a:pt x="66" y="11"/>
                  </a:lnTo>
                  <a:lnTo>
                    <a:pt x="85" y="5"/>
                  </a:lnTo>
                  <a:lnTo>
                    <a:pt x="103" y="2"/>
                  </a:lnTo>
                  <a:lnTo>
                    <a:pt x="116" y="0"/>
                  </a:lnTo>
                  <a:lnTo>
                    <a:pt x="123" y="24"/>
                  </a:lnTo>
                  <a:lnTo>
                    <a:pt x="107" y="21"/>
                  </a:lnTo>
                  <a:lnTo>
                    <a:pt x="89" y="21"/>
                  </a:lnTo>
                  <a:lnTo>
                    <a:pt x="68" y="25"/>
                  </a:lnTo>
                  <a:lnTo>
                    <a:pt x="49" y="29"/>
                  </a:lnTo>
                  <a:lnTo>
                    <a:pt x="29" y="33"/>
                  </a:lnTo>
                  <a:lnTo>
                    <a:pt x="14" y="37"/>
                  </a:lnTo>
                  <a:lnTo>
                    <a:pt x="3" y="40"/>
                  </a:lnTo>
                  <a:lnTo>
                    <a:pt x="0" y="38"/>
                  </a:lnTo>
                  <a:close/>
                </a:path>
              </a:pathLst>
            </a:custGeom>
            <a:solidFill>
              <a:srgbClr val="000000"/>
            </a:solidFill>
            <a:ln w="9525">
              <a:noFill/>
              <a:round/>
              <a:headEnd/>
              <a:tailEnd/>
            </a:ln>
          </p:spPr>
          <p:txBody>
            <a:bodyPr/>
            <a:lstStyle/>
            <a:p>
              <a:endParaRPr lang="en-US"/>
            </a:p>
          </p:txBody>
        </p:sp>
        <p:sp>
          <p:nvSpPr>
            <p:cNvPr id="51215" name="Freeform 29"/>
            <p:cNvSpPr>
              <a:spLocks/>
            </p:cNvSpPr>
            <p:nvPr/>
          </p:nvSpPr>
          <p:spPr bwMode="auto">
            <a:xfrm>
              <a:off x="2738" y="3877"/>
              <a:ext cx="163" cy="51"/>
            </a:xfrm>
            <a:custGeom>
              <a:avLst/>
              <a:gdLst>
                <a:gd name="T0" fmla="*/ 0 w 163"/>
                <a:gd name="T1" fmla="*/ 51 h 51"/>
                <a:gd name="T2" fmla="*/ 5 w 163"/>
                <a:gd name="T3" fmla="*/ 47 h 51"/>
                <a:gd name="T4" fmla="*/ 20 w 163"/>
                <a:gd name="T5" fmla="*/ 41 h 51"/>
                <a:gd name="T6" fmla="*/ 42 w 163"/>
                <a:gd name="T7" fmla="*/ 33 h 51"/>
                <a:gd name="T8" fmla="*/ 69 w 163"/>
                <a:gd name="T9" fmla="*/ 24 h 51"/>
                <a:gd name="T10" fmla="*/ 95 w 163"/>
                <a:gd name="T11" fmla="*/ 16 h 51"/>
                <a:gd name="T12" fmla="*/ 121 w 163"/>
                <a:gd name="T13" fmla="*/ 7 h 51"/>
                <a:gd name="T14" fmla="*/ 140 w 163"/>
                <a:gd name="T15" fmla="*/ 2 h 51"/>
                <a:gd name="T16" fmla="*/ 151 w 163"/>
                <a:gd name="T17" fmla="*/ 0 h 51"/>
                <a:gd name="T18" fmla="*/ 155 w 163"/>
                <a:gd name="T19" fmla="*/ 3 h 51"/>
                <a:gd name="T20" fmla="*/ 157 w 163"/>
                <a:gd name="T21" fmla="*/ 7 h 51"/>
                <a:gd name="T22" fmla="*/ 161 w 163"/>
                <a:gd name="T23" fmla="*/ 12 h 51"/>
                <a:gd name="T24" fmla="*/ 163 w 163"/>
                <a:gd name="T25" fmla="*/ 16 h 51"/>
                <a:gd name="T26" fmla="*/ 149 w 163"/>
                <a:gd name="T27" fmla="*/ 17 h 51"/>
                <a:gd name="T28" fmla="*/ 127 w 163"/>
                <a:gd name="T29" fmla="*/ 22 h 51"/>
                <a:gd name="T30" fmla="*/ 100 w 163"/>
                <a:gd name="T31" fmla="*/ 28 h 51"/>
                <a:gd name="T32" fmla="*/ 72 w 163"/>
                <a:gd name="T33" fmla="*/ 35 h 51"/>
                <a:gd name="T34" fmla="*/ 45 w 163"/>
                <a:gd name="T35" fmla="*/ 43 h 51"/>
                <a:gd name="T36" fmla="*/ 23 w 163"/>
                <a:gd name="T37" fmla="*/ 49 h 51"/>
                <a:gd name="T38" fmla="*/ 7 w 163"/>
                <a:gd name="T39" fmla="*/ 51 h 51"/>
                <a:gd name="T40" fmla="*/ 0 w 163"/>
                <a:gd name="T41" fmla="*/ 5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3"/>
                <a:gd name="T64" fmla="*/ 0 h 51"/>
                <a:gd name="T65" fmla="*/ 163 w 163"/>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3" h="51">
                  <a:moveTo>
                    <a:pt x="0" y="51"/>
                  </a:moveTo>
                  <a:lnTo>
                    <a:pt x="5" y="47"/>
                  </a:lnTo>
                  <a:lnTo>
                    <a:pt x="20" y="41"/>
                  </a:lnTo>
                  <a:lnTo>
                    <a:pt x="42" y="33"/>
                  </a:lnTo>
                  <a:lnTo>
                    <a:pt x="69" y="24"/>
                  </a:lnTo>
                  <a:lnTo>
                    <a:pt x="95" y="16"/>
                  </a:lnTo>
                  <a:lnTo>
                    <a:pt x="121" y="7"/>
                  </a:lnTo>
                  <a:lnTo>
                    <a:pt x="140" y="2"/>
                  </a:lnTo>
                  <a:lnTo>
                    <a:pt x="151" y="0"/>
                  </a:lnTo>
                  <a:lnTo>
                    <a:pt x="155" y="3"/>
                  </a:lnTo>
                  <a:lnTo>
                    <a:pt x="157" y="7"/>
                  </a:lnTo>
                  <a:lnTo>
                    <a:pt x="161" y="12"/>
                  </a:lnTo>
                  <a:lnTo>
                    <a:pt x="163" y="16"/>
                  </a:lnTo>
                  <a:lnTo>
                    <a:pt x="149" y="17"/>
                  </a:lnTo>
                  <a:lnTo>
                    <a:pt x="127" y="22"/>
                  </a:lnTo>
                  <a:lnTo>
                    <a:pt x="100" y="28"/>
                  </a:lnTo>
                  <a:lnTo>
                    <a:pt x="72" y="35"/>
                  </a:lnTo>
                  <a:lnTo>
                    <a:pt x="45" y="43"/>
                  </a:lnTo>
                  <a:lnTo>
                    <a:pt x="23" y="49"/>
                  </a:lnTo>
                  <a:lnTo>
                    <a:pt x="7" y="51"/>
                  </a:lnTo>
                  <a:lnTo>
                    <a:pt x="0" y="51"/>
                  </a:lnTo>
                  <a:close/>
                </a:path>
              </a:pathLst>
            </a:custGeom>
            <a:solidFill>
              <a:srgbClr val="000000"/>
            </a:solidFill>
            <a:ln w="9525">
              <a:noFill/>
              <a:round/>
              <a:headEnd/>
              <a:tailEnd/>
            </a:ln>
          </p:spPr>
          <p:txBody>
            <a:bodyPr/>
            <a:lstStyle/>
            <a:p>
              <a:endParaRPr lang="en-US"/>
            </a:p>
          </p:txBody>
        </p:sp>
        <p:sp>
          <p:nvSpPr>
            <p:cNvPr id="51216" name="Freeform 30"/>
            <p:cNvSpPr>
              <a:spLocks/>
            </p:cNvSpPr>
            <p:nvPr/>
          </p:nvSpPr>
          <p:spPr bwMode="auto">
            <a:xfrm>
              <a:off x="3254" y="3659"/>
              <a:ext cx="135" cy="46"/>
            </a:xfrm>
            <a:custGeom>
              <a:avLst/>
              <a:gdLst>
                <a:gd name="T0" fmla="*/ 0 w 135"/>
                <a:gd name="T1" fmla="*/ 46 h 46"/>
                <a:gd name="T2" fmla="*/ 5 w 135"/>
                <a:gd name="T3" fmla="*/ 42 h 46"/>
                <a:gd name="T4" fmla="*/ 17 w 135"/>
                <a:gd name="T5" fmla="*/ 36 h 46"/>
                <a:gd name="T6" fmla="*/ 36 w 135"/>
                <a:gd name="T7" fmla="*/ 29 h 46"/>
                <a:gd name="T8" fmla="*/ 58 w 135"/>
                <a:gd name="T9" fmla="*/ 22 h 46"/>
                <a:gd name="T10" fmla="*/ 80 w 135"/>
                <a:gd name="T11" fmla="*/ 14 h 46"/>
                <a:gd name="T12" fmla="*/ 101 w 135"/>
                <a:gd name="T13" fmla="*/ 7 h 46"/>
                <a:gd name="T14" fmla="*/ 118 w 135"/>
                <a:gd name="T15" fmla="*/ 2 h 46"/>
                <a:gd name="T16" fmla="*/ 129 w 135"/>
                <a:gd name="T17" fmla="*/ 0 h 46"/>
                <a:gd name="T18" fmla="*/ 135 w 135"/>
                <a:gd name="T19" fmla="*/ 12 h 46"/>
                <a:gd name="T20" fmla="*/ 125 w 135"/>
                <a:gd name="T21" fmla="*/ 14 h 46"/>
                <a:gd name="T22" fmla="*/ 109 w 135"/>
                <a:gd name="T23" fmla="*/ 18 h 46"/>
                <a:gd name="T24" fmla="*/ 88 w 135"/>
                <a:gd name="T25" fmla="*/ 24 h 46"/>
                <a:gd name="T26" fmla="*/ 68 w 135"/>
                <a:gd name="T27" fmla="*/ 29 h 46"/>
                <a:gd name="T28" fmla="*/ 46 w 135"/>
                <a:gd name="T29" fmla="*/ 35 h 46"/>
                <a:gd name="T30" fmla="*/ 26 w 135"/>
                <a:gd name="T31" fmla="*/ 40 h 46"/>
                <a:gd name="T32" fmla="*/ 10 w 135"/>
                <a:gd name="T33" fmla="*/ 44 h 46"/>
                <a:gd name="T34" fmla="*/ 0 w 135"/>
                <a:gd name="T35" fmla="*/ 46 h 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5"/>
                <a:gd name="T55" fmla="*/ 0 h 46"/>
                <a:gd name="T56" fmla="*/ 135 w 135"/>
                <a:gd name="T57" fmla="*/ 46 h 4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5" h="46">
                  <a:moveTo>
                    <a:pt x="0" y="46"/>
                  </a:moveTo>
                  <a:lnTo>
                    <a:pt x="5" y="42"/>
                  </a:lnTo>
                  <a:lnTo>
                    <a:pt x="17" y="36"/>
                  </a:lnTo>
                  <a:lnTo>
                    <a:pt x="36" y="29"/>
                  </a:lnTo>
                  <a:lnTo>
                    <a:pt x="58" y="22"/>
                  </a:lnTo>
                  <a:lnTo>
                    <a:pt x="80" y="14"/>
                  </a:lnTo>
                  <a:lnTo>
                    <a:pt x="101" y="7"/>
                  </a:lnTo>
                  <a:lnTo>
                    <a:pt x="118" y="2"/>
                  </a:lnTo>
                  <a:lnTo>
                    <a:pt x="129" y="0"/>
                  </a:lnTo>
                  <a:lnTo>
                    <a:pt x="135" y="12"/>
                  </a:lnTo>
                  <a:lnTo>
                    <a:pt x="125" y="14"/>
                  </a:lnTo>
                  <a:lnTo>
                    <a:pt x="109" y="18"/>
                  </a:lnTo>
                  <a:lnTo>
                    <a:pt x="88" y="24"/>
                  </a:lnTo>
                  <a:lnTo>
                    <a:pt x="68" y="29"/>
                  </a:lnTo>
                  <a:lnTo>
                    <a:pt x="46" y="35"/>
                  </a:lnTo>
                  <a:lnTo>
                    <a:pt x="26" y="40"/>
                  </a:lnTo>
                  <a:lnTo>
                    <a:pt x="10" y="44"/>
                  </a:lnTo>
                  <a:lnTo>
                    <a:pt x="0" y="46"/>
                  </a:lnTo>
                  <a:close/>
                </a:path>
              </a:pathLst>
            </a:custGeom>
            <a:solidFill>
              <a:srgbClr val="000000"/>
            </a:solidFill>
            <a:ln w="9525">
              <a:noFill/>
              <a:round/>
              <a:headEnd/>
              <a:tailEnd/>
            </a:ln>
          </p:spPr>
          <p:txBody>
            <a:bodyPr/>
            <a:lstStyle/>
            <a:p>
              <a:endParaRPr lang="en-US"/>
            </a:p>
          </p:txBody>
        </p:sp>
        <p:sp>
          <p:nvSpPr>
            <p:cNvPr id="51217" name="Freeform 31"/>
            <p:cNvSpPr>
              <a:spLocks/>
            </p:cNvSpPr>
            <p:nvPr/>
          </p:nvSpPr>
          <p:spPr bwMode="auto">
            <a:xfrm>
              <a:off x="2857" y="3406"/>
              <a:ext cx="435" cy="468"/>
            </a:xfrm>
            <a:custGeom>
              <a:avLst/>
              <a:gdLst>
                <a:gd name="T0" fmla="*/ 2 w 435"/>
                <a:gd name="T1" fmla="*/ 370 h 468"/>
                <a:gd name="T2" fmla="*/ 30 w 435"/>
                <a:gd name="T3" fmla="*/ 288 h 468"/>
                <a:gd name="T4" fmla="*/ 8 w 435"/>
                <a:gd name="T5" fmla="*/ 262 h 468"/>
                <a:gd name="T6" fmla="*/ 0 w 435"/>
                <a:gd name="T7" fmla="*/ 206 h 468"/>
                <a:gd name="T8" fmla="*/ 25 w 435"/>
                <a:gd name="T9" fmla="*/ 162 h 468"/>
                <a:gd name="T10" fmla="*/ 47 w 435"/>
                <a:gd name="T11" fmla="*/ 136 h 468"/>
                <a:gd name="T12" fmla="*/ 75 w 435"/>
                <a:gd name="T13" fmla="*/ 130 h 468"/>
                <a:gd name="T14" fmla="*/ 114 w 435"/>
                <a:gd name="T15" fmla="*/ 123 h 468"/>
                <a:gd name="T16" fmla="*/ 145 w 435"/>
                <a:gd name="T17" fmla="*/ 117 h 468"/>
                <a:gd name="T18" fmla="*/ 168 w 435"/>
                <a:gd name="T19" fmla="*/ 117 h 468"/>
                <a:gd name="T20" fmla="*/ 198 w 435"/>
                <a:gd name="T21" fmla="*/ 115 h 468"/>
                <a:gd name="T22" fmla="*/ 223 w 435"/>
                <a:gd name="T23" fmla="*/ 104 h 468"/>
                <a:gd name="T24" fmla="*/ 255 w 435"/>
                <a:gd name="T25" fmla="*/ 107 h 468"/>
                <a:gd name="T26" fmla="*/ 244 w 435"/>
                <a:gd name="T27" fmla="*/ 53 h 468"/>
                <a:gd name="T28" fmla="*/ 226 w 435"/>
                <a:gd name="T29" fmla="*/ 26 h 468"/>
                <a:gd name="T30" fmla="*/ 271 w 435"/>
                <a:gd name="T31" fmla="*/ 11 h 468"/>
                <a:gd name="T32" fmla="*/ 292 w 435"/>
                <a:gd name="T33" fmla="*/ 10 h 468"/>
                <a:gd name="T34" fmla="*/ 321 w 435"/>
                <a:gd name="T35" fmla="*/ 8 h 468"/>
                <a:gd name="T36" fmla="*/ 353 w 435"/>
                <a:gd name="T37" fmla="*/ 3 h 468"/>
                <a:gd name="T38" fmla="*/ 387 w 435"/>
                <a:gd name="T39" fmla="*/ 15 h 468"/>
                <a:gd name="T40" fmla="*/ 413 w 435"/>
                <a:gd name="T41" fmla="*/ 25 h 468"/>
                <a:gd name="T42" fmla="*/ 435 w 435"/>
                <a:gd name="T43" fmla="*/ 50 h 468"/>
                <a:gd name="T44" fmla="*/ 417 w 435"/>
                <a:gd name="T45" fmla="*/ 90 h 468"/>
                <a:gd name="T46" fmla="*/ 391 w 435"/>
                <a:gd name="T47" fmla="*/ 106 h 468"/>
                <a:gd name="T48" fmla="*/ 371 w 435"/>
                <a:gd name="T49" fmla="*/ 146 h 468"/>
                <a:gd name="T50" fmla="*/ 379 w 435"/>
                <a:gd name="T51" fmla="*/ 168 h 468"/>
                <a:gd name="T52" fmla="*/ 373 w 435"/>
                <a:gd name="T53" fmla="*/ 200 h 468"/>
                <a:gd name="T54" fmla="*/ 362 w 435"/>
                <a:gd name="T55" fmla="*/ 237 h 468"/>
                <a:gd name="T56" fmla="*/ 359 w 435"/>
                <a:gd name="T57" fmla="*/ 272 h 468"/>
                <a:gd name="T58" fmla="*/ 327 w 435"/>
                <a:gd name="T59" fmla="*/ 313 h 468"/>
                <a:gd name="T60" fmla="*/ 327 w 435"/>
                <a:gd name="T61" fmla="*/ 371 h 468"/>
                <a:gd name="T62" fmla="*/ 345 w 435"/>
                <a:gd name="T63" fmla="*/ 433 h 468"/>
                <a:gd name="T64" fmla="*/ 331 w 435"/>
                <a:gd name="T65" fmla="*/ 452 h 468"/>
                <a:gd name="T66" fmla="*/ 297 w 435"/>
                <a:gd name="T67" fmla="*/ 444 h 468"/>
                <a:gd name="T68" fmla="*/ 272 w 435"/>
                <a:gd name="T69" fmla="*/ 424 h 468"/>
                <a:gd name="T70" fmla="*/ 253 w 435"/>
                <a:gd name="T71" fmla="*/ 406 h 468"/>
                <a:gd name="T72" fmla="*/ 242 w 435"/>
                <a:gd name="T73" fmla="*/ 391 h 468"/>
                <a:gd name="T74" fmla="*/ 254 w 435"/>
                <a:gd name="T75" fmla="*/ 370 h 468"/>
                <a:gd name="T76" fmla="*/ 228 w 435"/>
                <a:gd name="T77" fmla="*/ 310 h 468"/>
                <a:gd name="T78" fmla="*/ 207 w 435"/>
                <a:gd name="T79" fmla="*/ 314 h 468"/>
                <a:gd name="T80" fmla="*/ 190 w 435"/>
                <a:gd name="T81" fmla="*/ 322 h 468"/>
                <a:gd name="T82" fmla="*/ 169 w 435"/>
                <a:gd name="T83" fmla="*/ 316 h 468"/>
                <a:gd name="T84" fmla="*/ 150 w 435"/>
                <a:gd name="T85" fmla="*/ 382 h 468"/>
                <a:gd name="T86" fmla="*/ 174 w 435"/>
                <a:gd name="T87" fmla="*/ 427 h 468"/>
                <a:gd name="T88" fmla="*/ 185 w 435"/>
                <a:gd name="T89" fmla="*/ 455 h 468"/>
                <a:gd name="T90" fmla="*/ 156 w 435"/>
                <a:gd name="T91" fmla="*/ 467 h 468"/>
                <a:gd name="T92" fmla="*/ 126 w 435"/>
                <a:gd name="T93" fmla="*/ 461 h 468"/>
                <a:gd name="T94" fmla="*/ 112 w 435"/>
                <a:gd name="T95" fmla="*/ 444 h 468"/>
                <a:gd name="T96" fmla="*/ 100 w 435"/>
                <a:gd name="T97" fmla="*/ 417 h 468"/>
                <a:gd name="T98" fmla="*/ 74 w 435"/>
                <a:gd name="T99" fmla="*/ 379 h 468"/>
                <a:gd name="T100" fmla="*/ 69 w 435"/>
                <a:gd name="T101" fmla="*/ 369 h 468"/>
                <a:gd name="T102" fmla="*/ 64 w 435"/>
                <a:gd name="T103" fmla="*/ 395 h 468"/>
                <a:gd name="T104" fmla="*/ 73 w 435"/>
                <a:gd name="T105" fmla="*/ 420 h 468"/>
                <a:gd name="T106" fmla="*/ 79 w 435"/>
                <a:gd name="T107" fmla="*/ 445 h 468"/>
                <a:gd name="T108" fmla="*/ 47 w 435"/>
                <a:gd name="T109" fmla="*/ 444 h 4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35"/>
                <a:gd name="T166" fmla="*/ 0 h 468"/>
                <a:gd name="T167" fmla="*/ 435 w 435"/>
                <a:gd name="T168" fmla="*/ 468 h 46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35" h="468">
                  <a:moveTo>
                    <a:pt x="32" y="442"/>
                  </a:moveTo>
                  <a:lnTo>
                    <a:pt x="30" y="431"/>
                  </a:lnTo>
                  <a:lnTo>
                    <a:pt x="22" y="411"/>
                  </a:lnTo>
                  <a:lnTo>
                    <a:pt x="13" y="387"/>
                  </a:lnTo>
                  <a:lnTo>
                    <a:pt x="2" y="370"/>
                  </a:lnTo>
                  <a:lnTo>
                    <a:pt x="8" y="353"/>
                  </a:lnTo>
                  <a:lnTo>
                    <a:pt x="17" y="331"/>
                  </a:lnTo>
                  <a:lnTo>
                    <a:pt x="27" y="311"/>
                  </a:lnTo>
                  <a:lnTo>
                    <a:pt x="35" y="297"/>
                  </a:lnTo>
                  <a:lnTo>
                    <a:pt x="30" y="288"/>
                  </a:lnTo>
                  <a:lnTo>
                    <a:pt x="22" y="278"/>
                  </a:lnTo>
                  <a:lnTo>
                    <a:pt x="17" y="269"/>
                  </a:lnTo>
                  <a:lnTo>
                    <a:pt x="15" y="260"/>
                  </a:lnTo>
                  <a:lnTo>
                    <a:pt x="11" y="261"/>
                  </a:lnTo>
                  <a:lnTo>
                    <a:pt x="8" y="262"/>
                  </a:lnTo>
                  <a:lnTo>
                    <a:pt x="5" y="265"/>
                  </a:lnTo>
                  <a:lnTo>
                    <a:pt x="4" y="267"/>
                  </a:lnTo>
                  <a:lnTo>
                    <a:pt x="2" y="248"/>
                  </a:lnTo>
                  <a:lnTo>
                    <a:pt x="0" y="226"/>
                  </a:lnTo>
                  <a:lnTo>
                    <a:pt x="0" y="206"/>
                  </a:lnTo>
                  <a:lnTo>
                    <a:pt x="4" y="193"/>
                  </a:lnTo>
                  <a:lnTo>
                    <a:pt x="8" y="186"/>
                  </a:lnTo>
                  <a:lnTo>
                    <a:pt x="13" y="179"/>
                  </a:lnTo>
                  <a:lnTo>
                    <a:pt x="19" y="171"/>
                  </a:lnTo>
                  <a:lnTo>
                    <a:pt x="25" y="162"/>
                  </a:lnTo>
                  <a:lnTo>
                    <a:pt x="31" y="155"/>
                  </a:lnTo>
                  <a:lnTo>
                    <a:pt x="36" y="147"/>
                  </a:lnTo>
                  <a:lnTo>
                    <a:pt x="41" y="141"/>
                  </a:lnTo>
                  <a:lnTo>
                    <a:pt x="43" y="139"/>
                  </a:lnTo>
                  <a:lnTo>
                    <a:pt x="47" y="136"/>
                  </a:lnTo>
                  <a:lnTo>
                    <a:pt x="53" y="135"/>
                  </a:lnTo>
                  <a:lnTo>
                    <a:pt x="58" y="135"/>
                  </a:lnTo>
                  <a:lnTo>
                    <a:pt x="62" y="135"/>
                  </a:lnTo>
                  <a:lnTo>
                    <a:pt x="68" y="133"/>
                  </a:lnTo>
                  <a:lnTo>
                    <a:pt x="75" y="130"/>
                  </a:lnTo>
                  <a:lnTo>
                    <a:pt x="82" y="129"/>
                  </a:lnTo>
                  <a:lnTo>
                    <a:pt x="91" y="134"/>
                  </a:lnTo>
                  <a:lnTo>
                    <a:pt x="101" y="130"/>
                  </a:lnTo>
                  <a:lnTo>
                    <a:pt x="108" y="126"/>
                  </a:lnTo>
                  <a:lnTo>
                    <a:pt x="114" y="123"/>
                  </a:lnTo>
                  <a:lnTo>
                    <a:pt x="118" y="120"/>
                  </a:lnTo>
                  <a:lnTo>
                    <a:pt x="124" y="119"/>
                  </a:lnTo>
                  <a:lnTo>
                    <a:pt x="133" y="118"/>
                  </a:lnTo>
                  <a:lnTo>
                    <a:pt x="140" y="117"/>
                  </a:lnTo>
                  <a:lnTo>
                    <a:pt x="145" y="117"/>
                  </a:lnTo>
                  <a:lnTo>
                    <a:pt x="149" y="118"/>
                  </a:lnTo>
                  <a:lnTo>
                    <a:pt x="151" y="118"/>
                  </a:lnTo>
                  <a:lnTo>
                    <a:pt x="153" y="119"/>
                  </a:lnTo>
                  <a:lnTo>
                    <a:pt x="158" y="120"/>
                  </a:lnTo>
                  <a:lnTo>
                    <a:pt x="168" y="117"/>
                  </a:lnTo>
                  <a:lnTo>
                    <a:pt x="175" y="114"/>
                  </a:lnTo>
                  <a:lnTo>
                    <a:pt x="179" y="112"/>
                  </a:lnTo>
                  <a:lnTo>
                    <a:pt x="184" y="112"/>
                  </a:lnTo>
                  <a:lnTo>
                    <a:pt x="189" y="113"/>
                  </a:lnTo>
                  <a:lnTo>
                    <a:pt x="198" y="115"/>
                  </a:lnTo>
                  <a:lnTo>
                    <a:pt x="205" y="117"/>
                  </a:lnTo>
                  <a:lnTo>
                    <a:pt x="210" y="117"/>
                  </a:lnTo>
                  <a:lnTo>
                    <a:pt x="213" y="114"/>
                  </a:lnTo>
                  <a:lnTo>
                    <a:pt x="218" y="109"/>
                  </a:lnTo>
                  <a:lnTo>
                    <a:pt x="223" y="104"/>
                  </a:lnTo>
                  <a:lnTo>
                    <a:pt x="227" y="102"/>
                  </a:lnTo>
                  <a:lnTo>
                    <a:pt x="233" y="102"/>
                  </a:lnTo>
                  <a:lnTo>
                    <a:pt x="242" y="103"/>
                  </a:lnTo>
                  <a:lnTo>
                    <a:pt x="249" y="104"/>
                  </a:lnTo>
                  <a:lnTo>
                    <a:pt x="255" y="107"/>
                  </a:lnTo>
                  <a:lnTo>
                    <a:pt x="255" y="96"/>
                  </a:lnTo>
                  <a:lnTo>
                    <a:pt x="255" y="82"/>
                  </a:lnTo>
                  <a:lnTo>
                    <a:pt x="254" y="69"/>
                  </a:lnTo>
                  <a:lnTo>
                    <a:pt x="254" y="59"/>
                  </a:lnTo>
                  <a:lnTo>
                    <a:pt x="244" y="53"/>
                  </a:lnTo>
                  <a:lnTo>
                    <a:pt x="233" y="44"/>
                  </a:lnTo>
                  <a:lnTo>
                    <a:pt x="222" y="37"/>
                  </a:lnTo>
                  <a:lnTo>
                    <a:pt x="218" y="31"/>
                  </a:lnTo>
                  <a:lnTo>
                    <a:pt x="221" y="28"/>
                  </a:lnTo>
                  <a:lnTo>
                    <a:pt x="226" y="26"/>
                  </a:lnTo>
                  <a:lnTo>
                    <a:pt x="234" y="22"/>
                  </a:lnTo>
                  <a:lnTo>
                    <a:pt x="244" y="19"/>
                  </a:lnTo>
                  <a:lnTo>
                    <a:pt x="254" y="16"/>
                  </a:lnTo>
                  <a:lnTo>
                    <a:pt x="264" y="13"/>
                  </a:lnTo>
                  <a:lnTo>
                    <a:pt x="271" y="11"/>
                  </a:lnTo>
                  <a:lnTo>
                    <a:pt x="275" y="10"/>
                  </a:lnTo>
                  <a:lnTo>
                    <a:pt x="277" y="10"/>
                  </a:lnTo>
                  <a:lnTo>
                    <a:pt x="282" y="10"/>
                  </a:lnTo>
                  <a:lnTo>
                    <a:pt x="287" y="10"/>
                  </a:lnTo>
                  <a:lnTo>
                    <a:pt x="292" y="10"/>
                  </a:lnTo>
                  <a:lnTo>
                    <a:pt x="297" y="10"/>
                  </a:lnTo>
                  <a:lnTo>
                    <a:pt x="303" y="10"/>
                  </a:lnTo>
                  <a:lnTo>
                    <a:pt x="308" y="11"/>
                  </a:lnTo>
                  <a:lnTo>
                    <a:pt x="311" y="11"/>
                  </a:lnTo>
                  <a:lnTo>
                    <a:pt x="321" y="8"/>
                  </a:lnTo>
                  <a:lnTo>
                    <a:pt x="331" y="4"/>
                  </a:lnTo>
                  <a:lnTo>
                    <a:pt x="340" y="1"/>
                  </a:lnTo>
                  <a:lnTo>
                    <a:pt x="345" y="0"/>
                  </a:lnTo>
                  <a:lnTo>
                    <a:pt x="348" y="1"/>
                  </a:lnTo>
                  <a:lnTo>
                    <a:pt x="353" y="3"/>
                  </a:lnTo>
                  <a:lnTo>
                    <a:pt x="360" y="5"/>
                  </a:lnTo>
                  <a:lnTo>
                    <a:pt x="368" y="8"/>
                  </a:lnTo>
                  <a:lnTo>
                    <a:pt x="375" y="10"/>
                  </a:lnTo>
                  <a:lnTo>
                    <a:pt x="383" y="13"/>
                  </a:lnTo>
                  <a:lnTo>
                    <a:pt x="387" y="15"/>
                  </a:lnTo>
                  <a:lnTo>
                    <a:pt x="390" y="15"/>
                  </a:lnTo>
                  <a:lnTo>
                    <a:pt x="395" y="16"/>
                  </a:lnTo>
                  <a:lnTo>
                    <a:pt x="401" y="17"/>
                  </a:lnTo>
                  <a:lnTo>
                    <a:pt x="407" y="21"/>
                  </a:lnTo>
                  <a:lnTo>
                    <a:pt x="413" y="25"/>
                  </a:lnTo>
                  <a:lnTo>
                    <a:pt x="418" y="28"/>
                  </a:lnTo>
                  <a:lnTo>
                    <a:pt x="425" y="33"/>
                  </a:lnTo>
                  <a:lnTo>
                    <a:pt x="430" y="37"/>
                  </a:lnTo>
                  <a:lnTo>
                    <a:pt x="434" y="41"/>
                  </a:lnTo>
                  <a:lnTo>
                    <a:pt x="435" y="50"/>
                  </a:lnTo>
                  <a:lnTo>
                    <a:pt x="435" y="64"/>
                  </a:lnTo>
                  <a:lnTo>
                    <a:pt x="435" y="75"/>
                  </a:lnTo>
                  <a:lnTo>
                    <a:pt x="434" y="84"/>
                  </a:lnTo>
                  <a:lnTo>
                    <a:pt x="425" y="86"/>
                  </a:lnTo>
                  <a:lnTo>
                    <a:pt x="417" y="90"/>
                  </a:lnTo>
                  <a:lnTo>
                    <a:pt x="411" y="92"/>
                  </a:lnTo>
                  <a:lnTo>
                    <a:pt x="405" y="96"/>
                  </a:lnTo>
                  <a:lnTo>
                    <a:pt x="398" y="99"/>
                  </a:lnTo>
                  <a:lnTo>
                    <a:pt x="395" y="103"/>
                  </a:lnTo>
                  <a:lnTo>
                    <a:pt x="391" y="106"/>
                  </a:lnTo>
                  <a:lnTo>
                    <a:pt x="389" y="108"/>
                  </a:lnTo>
                  <a:lnTo>
                    <a:pt x="385" y="115"/>
                  </a:lnTo>
                  <a:lnTo>
                    <a:pt x="381" y="126"/>
                  </a:lnTo>
                  <a:lnTo>
                    <a:pt x="376" y="137"/>
                  </a:lnTo>
                  <a:lnTo>
                    <a:pt x="371" y="146"/>
                  </a:lnTo>
                  <a:lnTo>
                    <a:pt x="375" y="151"/>
                  </a:lnTo>
                  <a:lnTo>
                    <a:pt x="378" y="156"/>
                  </a:lnTo>
                  <a:lnTo>
                    <a:pt x="380" y="161"/>
                  </a:lnTo>
                  <a:lnTo>
                    <a:pt x="380" y="164"/>
                  </a:lnTo>
                  <a:lnTo>
                    <a:pt x="379" y="168"/>
                  </a:lnTo>
                  <a:lnTo>
                    <a:pt x="376" y="173"/>
                  </a:lnTo>
                  <a:lnTo>
                    <a:pt x="373" y="178"/>
                  </a:lnTo>
                  <a:lnTo>
                    <a:pt x="371" y="182"/>
                  </a:lnTo>
                  <a:lnTo>
                    <a:pt x="371" y="189"/>
                  </a:lnTo>
                  <a:lnTo>
                    <a:pt x="373" y="200"/>
                  </a:lnTo>
                  <a:lnTo>
                    <a:pt x="374" y="211"/>
                  </a:lnTo>
                  <a:lnTo>
                    <a:pt x="374" y="220"/>
                  </a:lnTo>
                  <a:lnTo>
                    <a:pt x="371" y="226"/>
                  </a:lnTo>
                  <a:lnTo>
                    <a:pt x="367" y="232"/>
                  </a:lnTo>
                  <a:lnTo>
                    <a:pt x="362" y="237"/>
                  </a:lnTo>
                  <a:lnTo>
                    <a:pt x="359" y="242"/>
                  </a:lnTo>
                  <a:lnTo>
                    <a:pt x="359" y="248"/>
                  </a:lnTo>
                  <a:lnTo>
                    <a:pt x="360" y="258"/>
                  </a:lnTo>
                  <a:lnTo>
                    <a:pt x="360" y="266"/>
                  </a:lnTo>
                  <a:lnTo>
                    <a:pt x="359" y="272"/>
                  </a:lnTo>
                  <a:lnTo>
                    <a:pt x="354" y="278"/>
                  </a:lnTo>
                  <a:lnTo>
                    <a:pt x="346" y="288"/>
                  </a:lnTo>
                  <a:lnTo>
                    <a:pt x="335" y="297"/>
                  </a:lnTo>
                  <a:lnTo>
                    <a:pt x="327" y="300"/>
                  </a:lnTo>
                  <a:lnTo>
                    <a:pt x="327" y="313"/>
                  </a:lnTo>
                  <a:lnTo>
                    <a:pt x="331" y="324"/>
                  </a:lnTo>
                  <a:lnTo>
                    <a:pt x="334" y="333"/>
                  </a:lnTo>
                  <a:lnTo>
                    <a:pt x="335" y="341"/>
                  </a:lnTo>
                  <a:lnTo>
                    <a:pt x="332" y="352"/>
                  </a:lnTo>
                  <a:lnTo>
                    <a:pt x="327" y="371"/>
                  </a:lnTo>
                  <a:lnTo>
                    <a:pt x="325" y="390"/>
                  </a:lnTo>
                  <a:lnTo>
                    <a:pt x="326" y="402"/>
                  </a:lnTo>
                  <a:lnTo>
                    <a:pt x="331" y="411"/>
                  </a:lnTo>
                  <a:lnTo>
                    <a:pt x="338" y="422"/>
                  </a:lnTo>
                  <a:lnTo>
                    <a:pt x="345" y="433"/>
                  </a:lnTo>
                  <a:lnTo>
                    <a:pt x="347" y="439"/>
                  </a:lnTo>
                  <a:lnTo>
                    <a:pt x="346" y="442"/>
                  </a:lnTo>
                  <a:lnTo>
                    <a:pt x="343" y="446"/>
                  </a:lnTo>
                  <a:lnTo>
                    <a:pt x="338" y="450"/>
                  </a:lnTo>
                  <a:lnTo>
                    <a:pt x="331" y="452"/>
                  </a:lnTo>
                  <a:lnTo>
                    <a:pt x="322" y="452"/>
                  </a:lnTo>
                  <a:lnTo>
                    <a:pt x="315" y="451"/>
                  </a:lnTo>
                  <a:lnTo>
                    <a:pt x="308" y="449"/>
                  </a:lnTo>
                  <a:lnTo>
                    <a:pt x="303" y="446"/>
                  </a:lnTo>
                  <a:lnTo>
                    <a:pt x="297" y="444"/>
                  </a:lnTo>
                  <a:lnTo>
                    <a:pt x="292" y="441"/>
                  </a:lnTo>
                  <a:lnTo>
                    <a:pt x="287" y="440"/>
                  </a:lnTo>
                  <a:lnTo>
                    <a:pt x="282" y="440"/>
                  </a:lnTo>
                  <a:lnTo>
                    <a:pt x="281" y="424"/>
                  </a:lnTo>
                  <a:lnTo>
                    <a:pt x="272" y="424"/>
                  </a:lnTo>
                  <a:lnTo>
                    <a:pt x="265" y="423"/>
                  </a:lnTo>
                  <a:lnTo>
                    <a:pt x="259" y="422"/>
                  </a:lnTo>
                  <a:lnTo>
                    <a:pt x="254" y="420"/>
                  </a:lnTo>
                  <a:lnTo>
                    <a:pt x="253" y="413"/>
                  </a:lnTo>
                  <a:lnTo>
                    <a:pt x="253" y="406"/>
                  </a:lnTo>
                  <a:lnTo>
                    <a:pt x="251" y="401"/>
                  </a:lnTo>
                  <a:lnTo>
                    <a:pt x="251" y="398"/>
                  </a:lnTo>
                  <a:lnTo>
                    <a:pt x="247" y="397"/>
                  </a:lnTo>
                  <a:lnTo>
                    <a:pt x="243" y="395"/>
                  </a:lnTo>
                  <a:lnTo>
                    <a:pt x="242" y="391"/>
                  </a:lnTo>
                  <a:lnTo>
                    <a:pt x="243" y="389"/>
                  </a:lnTo>
                  <a:lnTo>
                    <a:pt x="245" y="385"/>
                  </a:lnTo>
                  <a:lnTo>
                    <a:pt x="249" y="381"/>
                  </a:lnTo>
                  <a:lnTo>
                    <a:pt x="251" y="375"/>
                  </a:lnTo>
                  <a:lnTo>
                    <a:pt x="254" y="370"/>
                  </a:lnTo>
                  <a:lnTo>
                    <a:pt x="249" y="353"/>
                  </a:lnTo>
                  <a:lnTo>
                    <a:pt x="243" y="333"/>
                  </a:lnTo>
                  <a:lnTo>
                    <a:pt x="237" y="316"/>
                  </a:lnTo>
                  <a:lnTo>
                    <a:pt x="232" y="307"/>
                  </a:lnTo>
                  <a:lnTo>
                    <a:pt x="228" y="310"/>
                  </a:lnTo>
                  <a:lnTo>
                    <a:pt x="223" y="314"/>
                  </a:lnTo>
                  <a:lnTo>
                    <a:pt x="220" y="316"/>
                  </a:lnTo>
                  <a:lnTo>
                    <a:pt x="216" y="318"/>
                  </a:lnTo>
                  <a:lnTo>
                    <a:pt x="212" y="316"/>
                  </a:lnTo>
                  <a:lnTo>
                    <a:pt x="207" y="314"/>
                  </a:lnTo>
                  <a:lnTo>
                    <a:pt x="202" y="311"/>
                  </a:lnTo>
                  <a:lnTo>
                    <a:pt x="199" y="310"/>
                  </a:lnTo>
                  <a:lnTo>
                    <a:pt x="196" y="313"/>
                  </a:lnTo>
                  <a:lnTo>
                    <a:pt x="194" y="318"/>
                  </a:lnTo>
                  <a:lnTo>
                    <a:pt x="190" y="322"/>
                  </a:lnTo>
                  <a:lnTo>
                    <a:pt x="188" y="325"/>
                  </a:lnTo>
                  <a:lnTo>
                    <a:pt x="185" y="324"/>
                  </a:lnTo>
                  <a:lnTo>
                    <a:pt x="182" y="320"/>
                  </a:lnTo>
                  <a:lnTo>
                    <a:pt x="177" y="318"/>
                  </a:lnTo>
                  <a:lnTo>
                    <a:pt x="169" y="316"/>
                  </a:lnTo>
                  <a:lnTo>
                    <a:pt x="164" y="331"/>
                  </a:lnTo>
                  <a:lnTo>
                    <a:pt x="156" y="346"/>
                  </a:lnTo>
                  <a:lnTo>
                    <a:pt x="147" y="358"/>
                  </a:lnTo>
                  <a:lnTo>
                    <a:pt x="145" y="368"/>
                  </a:lnTo>
                  <a:lnTo>
                    <a:pt x="150" y="382"/>
                  </a:lnTo>
                  <a:lnTo>
                    <a:pt x="156" y="400"/>
                  </a:lnTo>
                  <a:lnTo>
                    <a:pt x="161" y="414"/>
                  </a:lnTo>
                  <a:lnTo>
                    <a:pt x="166" y="422"/>
                  </a:lnTo>
                  <a:lnTo>
                    <a:pt x="169" y="424"/>
                  </a:lnTo>
                  <a:lnTo>
                    <a:pt x="174" y="427"/>
                  </a:lnTo>
                  <a:lnTo>
                    <a:pt x="177" y="430"/>
                  </a:lnTo>
                  <a:lnTo>
                    <a:pt x="179" y="434"/>
                  </a:lnTo>
                  <a:lnTo>
                    <a:pt x="180" y="439"/>
                  </a:lnTo>
                  <a:lnTo>
                    <a:pt x="184" y="446"/>
                  </a:lnTo>
                  <a:lnTo>
                    <a:pt x="185" y="455"/>
                  </a:lnTo>
                  <a:lnTo>
                    <a:pt x="185" y="461"/>
                  </a:lnTo>
                  <a:lnTo>
                    <a:pt x="179" y="463"/>
                  </a:lnTo>
                  <a:lnTo>
                    <a:pt x="173" y="465"/>
                  </a:lnTo>
                  <a:lnTo>
                    <a:pt x="164" y="467"/>
                  </a:lnTo>
                  <a:lnTo>
                    <a:pt x="156" y="467"/>
                  </a:lnTo>
                  <a:lnTo>
                    <a:pt x="147" y="468"/>
                  </a:lnTo>
                  <a:lnTo>
                    <a:pt x="139" y="468"/>
                  </a:lnTo>
                  <a:lnTo>
                    <a:pt x="133" y="468"/>
                  </a:lnTo>
                  <a:lnTo>
                    <a:pt x="128" y="467"/>
                  </a:lnTo>
                  <a:lnTo>
                    <a:pt x="126" y="461"/>
                  </a:lnTo>
                  <a:lnTo>
                    <a:pt x="126" y="455"/>
                  </a:lnTo>
                  <a:lnTo>
                    <a:pt x="126" y="449"/>
                  </a:lnTo>
                  <a:lnTo>
                    <a:pt x="126" y="444"/>
                  </a:lnTo>
                  <a:lnTo>
                    <a:pt x="120" y="444"/>
                  </a:lnTo>
                  <a:lnTo>
                    <a:pt x="112" y="444"/>
                  </a:lnTo>
                  <a:lnTo>
                    <a:pt x="104" y="444"/>
                  </a:lnTo>
                  <a:lnTo>
                    <a:pt x="100" y="444"/>
                  </a:lnTo>
                  <a:lnTo>
                    <a:pt x="101" y="435"/>
                  </a:lnTo>
                  <a:lnTo>
                    <a:pt x="101" y="425"/>
                  </a:lnTo>
                  <a:lnTo>
                    <a:pt x="100" y="417"/>
                  </a:lnTo>
                  <a:lnTo>
                    <a:pt x="97" y="411"/>
                  </a:lnTo>
                  <a:lnTo>
                    <a:pt x="92" y="405"/>
                  </a:lnTo>
                  <a:lnTo>
                    <a:pt x="85" y="395"/>
                  </a:lnTo>
                  <a:lnTo>
                    <a:pt x="77" y="385"/>
                  </a:lnTo>
                  <a:lnTo>
                    <a:pt x="74" y="379"/>
                  </a:lnTo>
                  <a:lnTo>
                    <a:pt x="73" y="376"/>
                  </a:lnTo>
                  <a:lnTo>
                    <a:pt x="73" y="373"/>
                  </a:lnTo>
                  <a:lnTo>
                    <a:pt x="73" y="369"/>
                  </a:lnTo>
                  <a:lnTo>
                    <a:pt x="73" y="365"/>
                  </a:lnTo>
                  <a:lnTo>
                    <a:pt x="69" y="369"/>
                  </a:lnTo>
                  <a:lnTo>
                    <a:pt x="65" y="371"/>
                  </a:lnTo>
                  <a:lnTo>
                    <a:pt x="62" y="375"/>
                  </a:lnTo>
                  <a:lnTo>
                    <a:pt x="59" y="379"/>
                  </a:lnTo>
                  <a:lnTo>
                    <a:pt x="62" y="386"/>
                  </a:lnTo>
                  <a:lnTo>
                    <a:pt x="64" y="395"/>
                  </a:lnTo>
                  <a:lnTo>
                    <a:pt x="65" y="403"/>
                  </a:lnTo>
                  <a:lnTo>
                    <a:pt x="65" y="412"/>
                  </a:lnTo>
                  <a:lnTo>
                    <a:pt x="69" y="414"/>
                  </a:lnTo>
                  <a:lnTo>
                    <a:pt x="71" y="418"/>
                  </a:lnTo>
                  <a:lnTo>
                    <a:pt x="73" y="420"/>
                  </a:lnTo>
                  <a:lnTo>
                    <a:pt x="75" y="424"/>
                  </a:lnTo>
                  <a:lnTo>
                    <a:pt x="76" y="429"/>
                  </a:lnTo>
                  <a:lnTo>
                    <a:pt x="77" y="434"/>
                  </a:lnTo>
                  <a:lnTo>
                    <a:pt x="79" y="440"/>
                  </a:lnTo>
                  <a:lnTo>
                    <a:pt x="79" y="445"/>
                  </a:lnTo>
                  <a:lnTo>
                    <a:pt x="74" y="445"/>
                  </a:lnTo>
                  <a:lnTo>
                    <a:pt x="68" y="444"/>
                  </a:lnTo>
                  <a:lnTo>
                    <a:pt x="60" y="444"/>
                  </a:lnTo>
                  <a:lnTo>
                    <a:pt x="53" y="444"/>
                  </a:lnTo>
                  <a:lnTo>
                    <a:pt x="47" y="444"/>
                  </a:lnTo>
                  <a:lnTo>
                    <a:pt x="41" y="444"/>
                  </a:lnTo>
                  <a:lnTo>
                    <a:pt x="36" y="442"/>
                  </a:lnTo>
                  <a:lnTo>
                    <a:pt x="32" y="442"/>
                  </a:lnTo>
                  <a:close/>
                </a:path>
              </a:pathLst>
            </a:custGeom>
            <a:solidFill>
              <a:srgbClr val="000000"/>
            </a:solidFill>
            <a:ln w="9525">
              <a:noFill/>
              <a:round/>
              <a:headEnd/>
              <a:tailEnd/>
            </a:ln>
          </p:spPr>
          <p:txBody>
            <a:bodyPr/>
            <a:lstStyle/>
            <a:p>
              <a:endParaRPr lang="en-US"/>
            </a:p>
          </p:txBody>
        </p:sp>
        <p:sp>
          <p:nvSpPr>
            <p:cNvPr id="51218" name="Freeform 32"/>
            <p:cNvSpPr>
              <a:spLocks/>
            </p:cNvSpPr>
            <p:nvPr/>
          </p:nvSpPr>
          <p:spPr bwMode="auto">
            <a:xfrm>
              <a:off x="2879" y="3581"/>
              <a:ext cx="25" cy="57"/>
            </a:xfrm>
            <a:custGeom>
              <a:avLst/>
              <a:gdLst>
                <a:gd name="T0" fmla="*/ 2 w 25"/>
                <a:gd name="T1" fmla="*/ 57 h 57"/>
                <a:gd name="T2" fmla="*/ 0 w 25"/>
                <a:gd name="T3" fmla="*/ 48 h 57"/>
                <a:gd name="T4" fmla="*/ 0 w 25"/>
                <a:gd name="T5" fmla="*/ 37 h 57"/>
                <a:gd name="T6" fmla="*/ 0 w 25"/>
                <a:gd name="T7" fmla="*/ 27 h 57"/>
                <a:gd name="T8" fmla="*/ 2 w 25"/>
                <a:gd name="T9" fmla="*/ 21 h 57"/>
                <a:gd name="T10" fmla="*/ 4 w 25"/>
                <a:gd name="T11" fmla="*/ 18 h 57"/>
                <a:gd name="T12" fmla="*/ 9 w 25"/>
                <a:gd name="T13" fmla="*/ 10 h 57"/>
                <a:gd name="T14" fmla="*/ 14 w 25"/>
                <a:gd name="T15" fmla="*/ 4 h 57"/>
                <a:gd name="T16" fmla="*/ 17 w 25"/>
                <a:gd name="T17" fmla="*/ 0 h 57"/>
                <a:gd name="T18" fmla="*/ 20 w 25"/>
                <a:gd name="T19" fmla="*/ 9 h 57"/>
                <a:gd name="T20" fmla="*/ 22 w 25"/>
                <a:gd name="T21" fmla="*/ 20 h 57"/>
                <a:gd name="T22" fmla="*/ 24 w 25"/>
                <a:gd name="T23" fmla="*/ 31 h 57"/>
                <a:gd name="T24" fmla="*/ 25 w 25"/>
                <a:gd name="T25" fmla="*/ 40 h 57"/>
                <a:gd name="T26" fmla="*/ 21 w 25"/>
                <a:gd name="T27" fmla="*/ 45 h 57"/>
                <a:gd name="T28" fmla="*/ 14 w 25"/>
                <a:gd name="T29" fmla="*/ 49 h 57"/>
                <a:gd name="T30" fmla="*/ 6 w 25"/>
                <a:gd name="T31" fmla="*/ 54 h 57"/>
                <a:gd name="T32" fmla="*/ 2 w 25"/>
                <a:gd name="T33" fmla="*/ 57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57"/>
                <a:gd name="T53" fmla="*/ 25 w 25"/>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57">
                  <a:moveTo>
                    <a:pt x="2" y="57"/>
                  </a:moveTo>
                  <a:lnTo>
                    <a:pt x="0" y="48"/>
                  </a:lnTo>
                  <a:lnTo>
                    <a:pt x="0" y="37"/>
                  </a:lnTo>
                  <a:lnTo>
                    <a:pt x="0" y="27"/>
                  </a:lnTo>
                  <a:lnTo>
                    <a:pt x="2" y="21"/>
                  </a:lnTo>
                  <a:lnTo>
                    <a:pt x="4" y="18"/>
                  </a:lnTo>
                  <a:lnTo>
                    <a:pt x="9" y="10"/>
                  </a:lnTo>
                  <a:lnTo>
                    <a:pt x="14" y="4"/>
                  </a:lnTo>
                  <a:lnTo>
                    <a:pt x="17" y="0"/>
                  </a:lnTo>
                  <a:lnTo>
                    <a:pt x="20" y="9"/>
                  </a:lnTo>
                  <a:lnTo>
                    <a:pt x="22" y="20"/>
                  </a:lnTo>
                  <a:lnTo>
                    <a:pt x="24" y="31"/>
                  </a:lnTo>
                  <a:lnTo>
                    <a:pt x="25" y="40"/>
                  </a:lnTo>
                  <a:lnTo>
                    <a:pt x="21" y="45"/>
                  </a:lnTo>
                  <a:lnTo>
                    <a:pt x="14" y="49"/>
                  </a:lnTo>
                  <a:lnTo>
                    <a:pt x="6" y="54"/>
                  </a:lnTo>
                  <a:lnTo>
                    <a:pt x="2" y="57"/>
                  </a:lnTo>
                  <a:close/>
                </a:path>
              </a:pathLst>
            </a:custGeom>
            <a:solidFill>
              <a:srgbClr val="FFF2E5"/>
            </a:solidFill>
            <a:ln w="9525">
              <a:noFill/>
              <a:round/>
              <a:headEnd/>
              <a:tailEnd/>
            </a:ln>
          </p:spPr>
          <p:txBody>
            <a:bodyPr/>
            <a:lstStyle/>
            <a:p>
              <a:endParaRPr lang="en-US"/>
            </a:p>
          </p:txBody>
        </p:sp>
        <p:sp>
          <p:nvSpPr>
            <p:cNvPr id="51219" name="Freeform 33"/>
            <p:cNvSpPr>
              <a:spLocks/>
            </p:cNvSpPr>
            <p:nvPr/>
          </p:nvSpPr>
          <p:spPr bwMode="auto">
            <a:xfrm>
              <a:off x="2915" y="3426"/>
              <a:ext cx="360" cy="424"/>
            </a:xfrm>
            <a:custGeom>
              <a:avLst/>
              <a:gdLst>
                <a:gd name="T0" fmla="*/ 34 w 360"/>
                <a:gd name="T1" fmla="*/ 138 h 424"/>
                <a:gd name="T2" fmla="*/ 61 w 360"/>
                <a:gd name="T3" fmla="*/ 119 h 424"/>
                <a:gd name="T4" fmla="*/ 87 w 360"/>
                <a:gd name="T5" fmla="*/ 117 h 424"/>
                <a:gd name="T6" fmla="*/ 117 w 360"/>
                <a:gd name="T7" fmla="*/ 113 h 424"/>
                <a:gd name="T8" fmla="*/ 149 w 360"/>
                <a:gd name="T9" fmla="*/ 116 h 424"/>
                <a:gd name="T10" fmla="*/ 181 w 360"/>
                <a:gd name="T11" fmla="*/ 103 h 424"/>
                <a:gd name="T12" fmla="*/ 207 w 360"/>
                <a:gd name="T13" fmla="*/ 106 h 424"/>
                <a:gd name="T14" fmla="*/ 227 w 360"/>
                <a:gd name="T15" fmla="*/ 65 h 424"/>
                <a:gd name="T16" fmla="*/ 253 w 360"/>
                <a:gd name="T17" fmla="*/ 70 h 424"/>
                <a:gd name="T18" fmla="*/ 284 w 360"/>
                <a:gd name="T19" fmla="*/ 55 h 424"/>
                <a:gd name="T20" fmla="*/ 252 w 360"/>
                <a:gd name="T21" fmla="*/ 53 h 424"/>
                <a:gd name="T22" fmla="*/ 245 w 360"/>
                <a:gd name="T23" fmla="*/ 37 h 424"/>
                <a:gd name="T24" fmla="*/ 282 w 360"/>
                <a:gd name="T25" fmla="*/ 32 h 424"/>
                <a:gd name="T26" fmla="*/ 267 w 360"/>
                <a:gd name="T27" fmla="*/ 22 h 424"/>
                <a:gd name="T28" fmla="*/ 229 w 360"/>
                <a:gd name="T29" fmla="*/ 33 h 424"/>
                <a:gd name="T30" fmla="*/ 202 w 360"/>
                <a:gd name="T31" fmla="*/ 15 h 424"/>
                <a:gd name="T32" fmla="*/ 230 w 360"/>
                <a:gd name="T33" fmla="*/ 11 h 424"/>
                <a:gd name="T34" fmla="*/ 258 w 360"/>
                <a:gd name="T35" fmla="*/ 8 h 424"/>
                <a:gd name="T36" fmla="*/ 287 w 360"/>
                <a:gd name="T37" fmla="*/ 0 h 424"/>
                <a:gd name="T38" fmla="*/ 336 w 360"/>
                <a:gd name="T39" fmla="*/ 16 h 424"/>
                <a:gd name="T40" fmla="*/ 351 w 360"/>
                <a:gd name="T41" fmla="*/ 27 h 424"/>
                <a:gd name="T42" fmla="*/ 358 w 360"/>
                <a:gd name="T43" fmla="*/ 40 h 424"/>
                <a:gd name="T44" fmla="*/ 339 w 360"/>
                <a:gd name="T45" fmla="*/ 59 h 424"/>
                <a:gd name="T46" fmla="*/ 312 w 360"/>
                <a:gd name="T47" fmla="*/ 77 h 424"/>
                <a:gd name="T48" fmla="*/ 290 w 360"/>
                <a:gd name="T49" fmla="*/ 109 h 424"/>
                <a:gd name="T50" fmla="*/ 295 w 360"/>
                <a:gd name="T51" fmla="*/ 142 h 424"/>
                <a:gd name="T52" fmla="*/ 285 w 360"/>
                <a:gd name="T53" fmla="*/ 163 h 424"/>
                <a:gd name="T54" fmla="*/ 294 w 360"/>
                <a:gd name="T55" fmla="*/ 189 h 424"/>
                <a:gd name="T56" fmla="*/ 280 w 360"/>
                <a:gd name="T57" fmla="*/ 234 h 424"/>
                <a:gd name="T58" fmla="*/ 263 w 360"/>
                <a:gd name="T59" fmla="*/ 239 h 424"/>
                <a:gd name="T60" fmla="*/ 252 w 360"/>
                <a:gd name="T61" fmla="*/ 241 h 424"/>
                <a:gd name="T62" fmla="*/ 242 w 360"/>
                <a:gd name="T63" fmla="*/ 307 h 424"/>
                <a:gd name="T64" fmla="*/ 255 w 360"/>
                <a:gd name="T65" fmla="*/ 342 h 424"/>
                <a:gd name="T66" fmla="*/ 260 w 360"/>
                <a:gd name="T67" fmla="*/ 405 h 424"/>
                <a:gd name="T68" fmla="*/ 239 w 360"/>
                <a:gd name="T69" fmla="*/ 400 h 424"/>
                <a:gd name="T70" fmla="*/ 231 w 360"/>
                <a:gd name="T71" fmla="*/ 315 h 424"/>
                <a:gd name="T72" fmla="*/ 217 w 360"/>
                <a:gd name="T73" fmla="*/ 235 h 424"/>
                <a:gd name="T74" fmla="*/ 202 w 360"/>
                <a:gd name="T75" fmla="*/ 225 h 424"/>
                <a:gd name="T76" fmla="*/ 185 w 360"/>
                <a:gd name="T77" fmla="*/ 261 h 424"/>
                <a:gd name="T78" fmla="*/ 162 w 360"/>
                <a:gd name="T79" fmla="*/ 262 h 424"/>
                <a:gd name="T80" fmla="*/ 138 w 360"/>
                <a:gd name="T81" fmla="*/ 267 h 424"/>
                <a:gd name="T82" fmla="*/ 111 w 360"/>
                <a:gd name="T83" fmla="*/ 261 h 424"/>
                <a:gd name="T84" fmla="*/ 105 w 360"/>
                <a:gd name="T85" fmla="*/ 220 h 424"/>
                <a:gd name="T86" fmla="*/ 99 w 360"/>
                <a:gd name="T87" fmla="*/ 206 h 424"/>
                <a:gd name="T88" fmla="*/ 78 w 360"/>
                <a:gd name="T89" fmla="*/ 244 h 424"/>
                <a:gd name="T90" fmla="*/ 83 w 360"/>
                <a:gd name="T91" fmla="*/ 296 h 424"/>
                <a:gd name="T92" fmla="*/ 66 w 360"/>
                <a:gd name="T93" fmla="*/ 356 h 424"/>
                <a:gd name="T94" fmla="*/ 94 w 360"/>
                <a:gd name="T95" fmla="*/ 414 h 424"/>
                <a:gd name="T96" fmla="*/ 83 w 360"/>
                <a:gd name="T97" fmla="*/ 413 h 424"/>
                <a:gd name="T98" fmla="*/ 53 w 360"/>
                <a:gd name="T99" fmla="*/ 385 h 424"/>
                <a:gd name="T100" fmla="*/ 27 w 360"/>
                <a:gd name="T101" fmla="*/ 345 h 424"/>
                <a:gd name="T102" fmla="*/ 35 w 360"/>
                <a:gd name="T103" fmla="*/ 278 h 424"/>
                <a:gd name="T104" fmla="*/ 29 w 360"/>
                <a:gd name="T105" fmla="*/ 255 h 424"/>
                <a:gd name="T106" fmla="*/ 15 w 360"/>
                <a:gd name="T107" fmla="*/ 231 h 424"/>
                <a:gd name="T108" fmla="*/ 18 w 360"/>
                <a:gd name="T109" fmla="*/ 189 h 42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60"/>
                <a:gd name="T166" fmla="*/ 0 h 424"/>
                <a:gd name="T167" fmla="*/ 360 w 360"/>
                <a:gd name="T168" fmla="*/ 424 h 42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60" h="424">
                  <a:moveTo>
                    <a:pt x="0" y="136"/>
                  </a:moveTo>
                  <a:lnTo>
                    <a:pt x="7" y="133"/>
                  </a:lnTo>
                  <a:lnTo>
                    <a:pt x="16" y="133"/>
                  </a:lnTo>
                  <a:lnTo>
                    <a:pt x="26" y="135"/>
                  </a:lnTo>
                  <a:lnTo>
                    <a:pt x="34" y="138"/>
                  </a:lnTo>
                  <a:lnTo>
                    <a:pt x="40" y="135"/>
                  </a:lnTo>
                  <a:lnTo>
                    <a:pt x="45" y="131"/>
                  </a:lnTo>
                  <a:lnTo>
                    <a:pt x="51" y="127"/>
                  </a:lnTo>
                  <a:lnTo>
                    <a:pt x="56" y="122"/>
                  </a:lnTo>
                  <a:lnTo>
                    <a:pt x="61" y="119"/>
                  </a:lnTo>
                  <a:lnTo>
                    <a:pt x="66" y="116"/>
                  </a:lnTo>
                  <a:lnTo>
                    <a:pt x="70" y="115"/>
                  </a:lnTo>
                  <a:lnTo>
                    <a:pt x="73" y="114"/>
                  </a:lnTo>
                  <a:lnTo>
                    <a:pt x="79" y="115"/>
                  </a:lnTo>
                  <a:lnTo>
                    <a:pt x="87" y="117"/>
                  </a:lnTo>
                  <a:lnTo>
                    <a:pt x="94" y="120"/>
                  </a:lnTo>
                  <a:lnTo>
                    <a:pt x="100" y="121"/>
                  </a:lnTo>
                  <a:lnTo>
                    <a:pt x="106" y="120"/>
                  </a:lnTo>
                  <a:lnTo>
                    <a:pt x="113" y="116"/>
                  </a:lnTo>
                  <a:lnTo>
                    <a:pt x="117" y="113"/>
                  </a:lnTo>
                  <a:lnTo>
                    <a:pt x="121" y="111"/>
                  </a:lnTo>
                  <a:lnTo>
                    <a:pt x="127" y="113"/>
                  </a:lnTo>
                  <a:lnTo>
                    <a:pt x="135" y="114"/>
                  </a:lnTo>
                  <a:lnTo>
                    <a:pt x="143" y="116"/>
                  </a:lnTo>
                  <a:lnTo>
                    <a:pt x="149" y="116"/>
                  </a:lnTo>
                  <a:lnTo>
                    <a:pt x="155" y="114"/>
                  </a:lnTo>
                  <a:lnTo>
                    <a:pt x="164" y="109"/>
                  </a:lnTo>
                  <a:lnTo>
                    <a:pt x="171" y="105"/>
                  </a:lnTo>
                  <a:lnTo>
                    <a:pt x="178" y="103"/>
                  </a:lnTo>
                  <a:lnTo>
                    <a:pt x="181" y="103"/>
                  </a:lnTo>
                  <a:lnTo>
                    <a:pt x="186" y="103"/>
                  </a:lnTo>
                  <a:lnTo>
                    <a:pt x="191" y="103"/>
                  </a:lnTo>
                  <a:lnTo>
                    <a:pt x="197" y="104"/>
                  </a:lnTo>
                  <a:lnTo>
                    <a:pt x="202" y="105"/>
                  </a:lnTo>
                  <a:lnTo>
                    <a:pt x="207" y="106"/>
                  </a:lnTo>
                  <a:lnTo>
                    <a:pt x="212" y="109"/>
                  </a:lnTo>
                  <a:lnTo>
                    <a:pt x="215" y="110"/>
                  </a:lnTo>
                  <a:lnTo>
                    <a:pt x="220" y="97"/>
                  </a:lnTo>
                  <a:lnTo>
                    <a:pt x="224" y="79"/>
                  </a:lnTo>
                  <a:lnTo>
                    <a:pt x="227" y="65"/>
                  </a:lnTo>
                  <a:lnTo>
                    <a:pt x="227" y="55"/>
                  </a:lnTo>
                  <a:lnTo>
                    <a:pt x="238" y="64"/>
                  </a:lnTo>
                  <a:lnTo>
                    <a:pt x="245" y="67"/>
                  </a:lnTo>
                  <a:lnTo>
                    <a:pt x="250" y="70"/>
                  </a:lnTo>
                  <a:lnTo>
                    <a:pt x="253" y="70"/>
                  </a:lnTo>
                  <a:lnTo>
                    <a:pt x="260" y="70"/>
                  </a:lnTo>
                  <a:lnTo>
                    <a:pt x="268" y="68"/>
                  </a:lnTo>
                  <a:lnTo>
                    <a:pt x="276" y="68"/>
                  </a:lnTo>
                  <a:lnTo>
                    <a:pt x="279" y="68"/>
                  </a:lnTo>
                  <a:lnTo>
                    <a:pt x="284" y="55"/>
                  </a:lnTo>
                  <a:lnTo>
                    <a:pt x="279" y="55"/>
                  </a:lnTo>
                  <a:lnTo>
                    <a:pt x="273" y="55"/>
                  </a:lnTo>
                  <a:lnTo>
                    <a:pt x="266" y="55"/>
                  </a:lnTo>
                  <a:lnTo>
                    <a:pt x="258" y="54"/>
                  </a:lnTo>
                  <a:lnTo>
                    <a:pt x="252" y="53"/>
                  </a:lnTo>
                  <a:lnTo>
                    <a:pt x="246" y="50"/>
                  </a:lnTo>
                  <a:lnTo>
                    <a:pt x="242" y="48"/>
                  </a:lnTo>
                  <a:lnTo>
                    <a:pt x="240" y="44"/>
                  </a:lnTo>
                  <a:lnTo>
                    <a:pt x="241" y="40"/>
                  </a:lnTo>
                  <a:lnTo>
                    <a:pt x="245" y="37"/>
                  </a:lnTo>
                  <a:lnTo>
                    <a:pt x="250" y="34"/>
                  </a:lnTo>
                  <a:lnTo>
                    <a:pt x="257" y="32"/>
                  </a:lnTo>
                  <a:lnTo>
                    <a:pt x="264" y="30"/>
                  </a:lnTo>
                  <a:lnTo>
                    <a:pt x="273" y="30"/>
                  </a:lnTo>
                  <a:lnTo>
                    <a:pt x="282" y="32"/>
                  </a:lnTo>
                  <a:lnTo>
                    <a:pt x="290" y="33"/>
                  </a:lnTo>
                  <a:lnTo>
                    <a:pt x="291" y="22"/>
                  </a:lnTo>
                  <a:lnTo>
                    <a:pt x="284" y="22"/>
                  </a:lnTo>
                  <a:lnTo>
                    <a:pt x="276" y="22"/>
                  </a:lnTo>
                  <a:lnTo>
                    <a:pt x="267" y="22"/>
                  </a:lnTo>
                  <a:lnTo>
                    <a:pt x="257" y="22"/>
                  </a:lnTo>
                  <a:lnTo>
                    <a:pt x="249" y="23"/>
                  </a:lnTo>
                  <a:lnTo>
                    <a:pt x="240" y="26"/>
                  </a:lnTo>
                  <a:lnTo>
                    <a:pt x="234" y="28"/>
                  </a:lnTo>
                  <a:lnTo>
                    <a:pt x="229" y="33"/>
                  </a:lnTo>
                  <a:lnTo>
                    <a:pt x="222" y="29"/>
                  </a:lnTo>
                  <a:lnTo>
                    <a:pt x="213" y="26"/>
                  </a:lnTo>
                  <a:lnTo>
                    <a:pt x="203" y="21"/>
                  </a:lnTo>
                  <a:lnTo>
                    <a:pt x="198" y="16"/>
                  </a:lnTo>
                  <a:lnTo>
                    <a:pt x="202" y="15"/>
                  </a:lnTo>
                  <a:lnTo>
                    <a:pt x="208" y="12"/>
                  </a:lnTo>
                  <a:lnTo>
                    <a:pt x="213" y="11"/>
                  </a:lnTo>
                  <a:lnTo>
                    <a:pt x="219" y="11"/>
                  </a:lnTo>
                  <a:lnTo>
                    <a:pt x="225" y="11"/>
                  </a:lnTo>
                  <a:lnTo>
                    <a:pt x="230" y="11"/>
                  </a:lnTo>
                  <a:lnTo>
                    <a:pt x="235" y="13"/>
                  </a:lnTo>
                  <a:lnTo>
                    <a:pt x="239" y="16"/>
                  </a:lnTo>
                  <a:lnTo>
                    <a:pt x="245" y="15"/>
                  </a:lnTo>
                  <a:lnTo>
                    <a:pt x="251" y="12"/>
                  </a:lnTo>
                  <a:lnTo>
                    <a:pt x="258" y="8"/>
                  </a:lnTo>
                  <a:lnTo>
                    <a:pt x="266" y="6"/>
                  </a:lnTo>
                  <a:lnTo>
                    <a:pt x="273" y="4"/>
                  </a:lnTo>
                  <a:lnTo>
                    <a:pt x="278" y="1"/>
                  </a:lnTo>
                  <a:lnTo>
                    <a:pt x="283" y="0"/>
                  </a:lnTo>
                  <a:lnTo>
                    <a:pt x="287" y="0"/>
                  </a:lnTo>
                  <a:lnTo>
                    <a:pt x="291" y="1"/>
                  </a:lnTo>
                  <a:lnTo>
                    <a:pt x="300" y="4"/>
                  </a:lnTo>
                  <a:lnTo>
                    <a:pt x="311" y="7"/>
                  </a:lnTo>
                  <a:lnTo>
                    <a:pt x="323" y="11"/>
                  </a:lnTo>
                  <a:lnTo>
                    <a:pt x="336" y="16"/>
                  </a:lnTo>
                  <a:lnTo>
                    <a:pt x="345" y="19"/>
                  </a:lnTo>
                  <a:lnTo>
                    <a:pt x="353" y="22"/>
                  </a:lnTo>
                  <a:lnTo>
                    <a:pt x="356" y="24"/>
                  </a:lnTo>
                  <a:lnTo>
                    <a:pt x="355" y="27"/>
                  </a:lnTo>
                  <a:lnTo>
                    <a:pt x="351" y="27"/>
                  </a:lnTo>
                  <a:lnTo>
                    <a:pt x="347" y="28"/>
                  </a:lnTo>
                  <a:lnTo>
                    <a:pt x="344" y="29"/>
                  </a:lnTo>
                  <a:lnTo>
                    <a:pt x="347" y="33"/>
                  </a:lnTo>
                  <a:lnTo>
                    <a:pt x="353" y="37"/>
                  </a:lnTo>
                  <a:lnTo>
                    <a:pt x="358" y="40"/>
                  </a:lnTo>
                  <a:lnTo>
                    <a:pt x="360" y="45"/>
                  </a:lnTo>
                  <a:lnTo>
                    <a:pt x="358" y="50"/>
                  </a:lnTo>
                  <a:lnTo>
                    <a:pt x="354" y="54"/>
                  </a:lnTo>
                  <a:lnTo>
                    <a:pt x="347" y="56"/>
                  </a:lnTo>
                  <a:lnTo>
                    <a:pt x="339" y="59"/>
                  </a:lnTo>
                  <a:lnTo>
                    <a:pt x="334" y="60"/>
                  </a:lnTo>
                  <a:lnTo>
                    <a:pt x="329" y="64"/>
                  </a:lnTo>
                  <a:lnTo>
                    <a:pt x="323" y="67"/>
                  </a:lnTo>
                  <a:lnTo>
                    <a:pt x="318" y="71"/>
                  </a:lnTo>
                  <a:lnTo>
                    <a:pt x="312" y="77"/>
                  </a:lnTo>
                  <a:lnTo>
                    <a:pt x="307" y="82"/>
                  </a:lnTo>
                  <a:lnTo>
                    <a:pt x="302" y="87"/>
                  </a:lnTo>
                  <a:lnTo>
                    <a:pt x="300" y="92"/>
                  </a:lnTo>
                  <a:lnTo>
                    <a:pt x="295" y="100"/>
                  </a:lnTo>
                  <a:lnTo>
                    <a:pt x="290" y="109"/>
                  </a:lnTo>
                  <a:lnTo>
                    <a:pt x="288" y="116"/>
                  </a:lnTo>
                  <a:lnTo>
                    <a:pt x="287" y="122"/>
                  </a:lnTo>
                  <a:lnTo>
                    <a:pt x="289" y="128"/>
                  </a:lnTo>
                  <a:lnTo>
                    <a:pt x="291" y="135"/>
                  </a:lnTo>
                  <a:lnTo>
                    <a:pt x="295" y="142"/>
                  </a:lnTo>
                  <a:lnTo>
                    <a:pt x="296" y="147"/>
                  </a:lnTo>
                  <a:lnTo>
                    <a:pt x="295" y="152"/>
                  </a:lnTo>
                  <a:lnTo>
                    <a:pt x="291" y="157"/>
                  </a:lnTo>
                  <a:lnTo>
                    <a:pt x="287" y="160"/>
                  </a:lnTo>
                  <a:lnTo>
                    <a:pt x="285" y="163"/>
                  </a:lnTo>
                  <a:lnTo>
                    <a:pt x="287" y="166"/>
                  </a:lnTo>
                  <a:lnTo>
                    <a:pt x="290" y="171"/>
                  </a:lnTo>
                  <a:lnTo>
                    <a:pt x="293" y="176"/>
                  </a:lnTo>
                  <a:lnTo>
                    <a:pt x="294" y="181"/>
                  </a:lnTo>
                  <a:lnTo>
                    <a:pt x="294" y="189"/>
                  </a:lnTo>
                  <a:lnTo>
                    <a:pt x="294" y="197"/>
                  </a:lnTo>
                  <a:lnTo>
                    <a:pt x="290" y="208"/>
                  </a:lnTo>
                  <a:lnTo>
                    <a:pt x="280" y="218"/>
                  </a:lnTo>
                  <a:lnTo>
                    <a:pt x="280" y="225"/>
                  </a:lnTo>
                  <a:lnTo>
                    <a:pt x="280" y="234"/>
                  </a:lnTo>
                  <a:lnTo>
                    <a:pt x="279" y="240"/>
                  </a:lnTo>
                  <a:lnTo>
                    <a:pt x="279" y="242"/>
                  </a:lnTo>
                  <a:lnTo>
                    <a:pt x="263" y="251"/>
                  </a:lnTo>
                  <a:lnTo>
                    <a:pt x="263" y="244"/>
                  </a:lnTo>
                  <a:lnTo>
                    <a:pt x="263" y="239"/>
                  </a:lnTo>
                  <a:lnTo>
                    <a:pt x="262" y="235"/>
                  </a:lnTo>
                  <a:lnTo>
                    <a:pt x="262" y="234"/>
                  </a:lnTo>
                  <a:lnTo>
                    <a:pt x="261" y="235"/>
                  </a:lnTo>
                  <a:lnTo>
                    <a:pt x="257" y="238"/>
                  </a:lnTo>
                  <a:lnTo>
                    <a:pt x="252" y="241"/>
                  </a:lnTo>
                  <a:lnTo>
                    <a:pt x="250" y="245"/>
                  </a:lnTo>
                  <a:lnTo>
                    <a:pt x="247" y="257"/>
                  </a:lnTo>
                  <a:lnTo>
                    <a:pt x="244" y="278"/>
                  </a:lnTo>
                  <a:lnTo>
                    <a:pt x="241" y="298"/>
                  </a:lnTo>
                  <a:lnTo>
                    <a:pt x="242" y="307"/>
                  </a:lnTo>
                  <a:lnTo>
                    <a:pt x="246" y="310"/>
                  </a:lnTo>
                  <a:lnTo>
                    <a:pt x="252" y="315"/>
                  </a:lnTo>
                  <a:lnTo>
                    <a:pt x="256" y="321"/>
                  </a:lnTo>
                  <a:lnTo>
                    <a:pt x="257" y="327"/>
                  </a:lnTo>
                  <a:lnTo>
                    <a:pt x="255" y="342"/>
                  </a:lnTo>
                  <a:lnTo>
                    <a:pt x="252" y="366"/>
                  </a:lnTo>
                  <a:lnTo>
                    <a:pt x="251" y="389"/>
                  </a:lnTo>
                  <a:lnTo>
                    <a:pt x="253" y="399"/>
                  </a:lnTo>
                  <a:lnTo>
                    <a:pt x="258" y="402"/>
                  </a:lnTo>
                  <a:lnTo>
                    <a:pt x="260" y="405"/>
                  </a:lnTo>
                  <a:lnTo>
                    <a:pt x="260" y="410"/>
                  </a:lnTo>
                  <a:lnTo>
                    <a:pt x="255" y="411"/>
                  </a:lnTo>
                  <a:lnTo>
                    <a:pt x="249" y="410"/>
                  </a:lnTo>
                  <a:lnTo>
                    <a:pt x="242" y="407"/>
                  </a:lnTo>
                  <a:lnTo>
                    <a:pt x="239" y="400"/>
                  </a:lnTo>
                  <a:lnTo>
                    <a:pt x="236" y="394"/>
                  </a:lnTo>
                  <a:lnTo>
                    <a:pt x="236" y="380"/>
                  </a:lnTo>
                  <a:lnTo>
                    <a:pt x="235" y="356"/>
                  </a:lnTo>
                  <a:lnTo>
                    <a:pt x="233" y="332"/>
                  </a:lnTo>
                  <a:lnTo>
                    <a:pt x="231" y="315"/>
                  </a:lnTo>
                  <a:lnTo>
                    <a:pt x="228" y="299"/>
                  </a:lnTo>
                  <a:lnTo>
                    <a:pt x="222" y="274"/>
                  </a:lnTo>
                  <a:lnTo>
                    <a:pt x="215" y="251"/>
                  </a:lnTo>
                  <a:lnTo>
                    <a:pt x="209" y="236"/>
                  </a:lnTo>
                  <a:lnTo>
                    <a:pt x="217" y="235"/>
                  </a:lnTo>
                  <a:lnTo>
                    <a:pt x="212" y="231"/>
                  </a:lnTo>
                  <a:lnTo>
                    <a:pt x="208" y="226"/>
                  </a:lnTo>
                  <a:lnTo>
                    <a:pt x="204" y="222"/>
                  </a:lnTo>
                  <a:lnTo>
                    <a:pt x="204" y="215"/>
                  </a:lnTo>
                  <a:lnTo>
                    <a:pt x="202" y="225"/>
                  </a:lnTo>
                  <a:lnTo>
                    <a:pt x="201" y="239"/>
                  </a:lnTo>
                  <a:lnTo>
                    <a:pt x="198" y="251"/>
                  </a:lnTo>
                  <a:lnTo>
                    <a:pt x="196" y="257"/>
                  </a:lnTo>
                  <a:lnTo>
                    <a:pt x="191" y="260"/>
                  </a:lnTo>
                  <a:lnTo>
                    <a:pt x="185" y="261"/>
                  </a:lnTo>
                  <a:lnTo>
                    <a:pt x="180" y="262"/>
                  </a:lnTo>
                  <a:lnTo>
                    <a:pt x="174" y="262"/>
                  </a:lnTo>
                  <a:lnTo>
                    <a:pt x="169" y="262"/>
                  </a:lnTo>
                  <a:lnTo>
                    <a:pt x="165" y="262"/>
                  </a:lnTo>
                  <a:lnTo>
                    <a:pt x="162" y="262"/>
                  </a:lnTo>
                  <a:lnTo>
                    <a:pt x="159" y="262"/>
                  </a:lnTo>
                  <a:lnTo>
                    <a:pt x="155" y="263"/>
                  </a:lnTo>
                  <a:lnTo>
                    <a:pt x="151" y="264"/>
                  </a:lnTo>
                  <a:lnTo>
                    <a:pt x="144" y="266"/>
                  </a:lnTo>
                  <a:lnTo>
                    <a:pt x="138" y="267"/>
                  </a:lnTo>
                  <a:lnTo>
                    <a:pt x="131" y="268"/>
                  </a:lnTo>
                  <a:lnTo>
                    <a:pt x="125" y="269"/>
                  </a:lnTo>
                  <a:lnTo>
                    <a:pt x="120" y="268"/>
                  </a:lnTo>
                  <a:lnTo>
                    <a:pt x="116" y="267"/>
                  </a:lnTo>
                  <a:lnTo>
                    <a:pt x="111" y="261"/>
                  </a:lnTo>
                  <a:lnTo>
                    <a:pt x="106" y="251"/>
                  </a:lnTo>
                  <a:lnTo>
                    <a:pt x="102" y="241"/>
                  </a:lnTo>
                  <a:lnTo>
                    <a:pt x="100" y="235"/>
                  </a:lnTo>
                  <a:lnTo>
                    <a:pt x="102" y="229"/>
                  </a:lnTo>
                  <a:lnTo>
                    <a:pt x="105" y="220"/>
                  </a:lnTo>
                  <a:lnTo>
                    <a:pt x="110" y="213"/>
                  </a:lnTo>
                  <a:lnTo>
                    <a:pt x="114" y="208"/>
                  </a:lnTo>
                  <a:lnTo>
                    <a:pt x="109" y="207"/>
                  </a:lnTo>
                  <a:lnTo>
                    <a:pt x="104" y="207"/>
                  </a:lnTo>
                  <a:lnTo>
                    <a:pt x="99" y="206"/>
                  </a:lnTo>
                  <a:lnTo>
                    <a:pt x="95" y="206"/>
                  </a:lnTo>
                  <a:lnTo>
                    <a:pt x="88" y="219"/>
                  </a:lnTo>
                  <a:lnTo>
                    <a:pt x="82" y="230"/>
                  </a:lnTo>
                  <a:lnTo>
                    <a:pt x="78" y="239"/>
                  </a:lnTo>
                  <a:lnTo>
                    <a:pt x="78" y="244"/>
                  </a:lnTo>
                  <a:lnTo>
                    <a:pt x="82" y="249"/>
                  </a:lnTo>
                  <a:lnTo>
                    <a:pt x="86" y="256"/>
                  </a:lnTo>
                  <a:lnTo>
                    <a:pt x="88" y="266"/>
                  </a:lnTo>
                  <a:lnTo>
                    <a:pt x="89" y="277"/>
                  </a:lnTo>
                  <a:lnTo>
                    <a:pt x="83" y="296"/>
                  </a:lnTo>
                  <a:lnTo>
                    <a:pt x="73" y="317"/>
                  </a:lnTo>
                  <a:lnTo>
                    <a:pt x="64" y="336"/>
                  </a:lnTo>
                  <a:lnTo>
                    <a:pt x="61" y="344"/>
                  </a:lnTo>
                  <a:lnTo>
                    <a:pt x="64" y="349"/>
                  </a:lnTo>
                  <a:lnTo>
                    <a:pt x="66" y="356"/>
                  </a:lnTo>
                  <a:lnTo>
                    <a:pt x="71" y="366"/>
                  </a:lnTo>
                  <a:lnTo>
                    <a:pt x="76" y="378"/>
                  </a:lnTo>
                  <a:lnTo>
                    <a:pt x="82" y="391"/>
                  </a:lnTo>
                  <a:lnTo>
                    <a:pt x="88" y="403"/>
                  </a:lnTo>
                  <a:lnTo>
                    <a:pt x="94" y="414"/>
                  </a:lnTo>
                  <a:lnTo>
                    <a:pt x="100" y="422"/>
                  </a:lnTo>
                  <a:lnTo>
                    <a:pt x="91" y="424"/>
                  </a:lnTo>
                  <a:lnTo>
                    <a:pt x="87" y="419"/>
                  </a:lnTo>
                  <a:lnTo>
                    <a:pt x="84" y="415"/>
                  </a:lnTo>
                  <a:lnTo>
                    <a:pt x="83" y="413"/>
                  </a:lnTo>
                  <a:lnTo>
                    <a:pt x="82" y="411"/>
                  </a:lnTo>
                  <a:lnTo>
                    <a:pt x="64" y="410"/>
                  </a:lnTo>
                  <a:lnTo>
                    <a:pt x="61" y="403"/>
                  </a:lnTo>
                  <a:lnTo>
                    <a:pt x="57" y="394"/>
                  </a:lnTo>
                  <a:lnTo>
                    <a:pt x="53" y="385"/>
                  </a:lnTo>
                  <a:lnTo>
                    <a:pt x="46" y="375"/>
                  </a:lnTo>
                  <a:lnTo>
                    <a:pt x="42" y="365"/>
                  </a:lnTo>
                  <a:lnTo>
                    <a:pt x="35" y="356"/>
                  </a:lnTo>
                  <a:lnTo>
                    <a:pt x="30" y="349"/>
                  </a:lnTo>
                  <a:lnTo>
                    <a:pt x="27" y="345"/>
                  </a:lnTo>
                  <a:lnTo>
                    <a:pt x="32" y="328"/>
                  </a:lnTo>
                  <a:lnTo>
                    <a:pt x="37" y="309"/>
                  </a:lnTo>
                  <a:lnTo>
                    <a:pt x="42" y="291"/>
                  </a:lnTo>
                  <a:lnTo>
                    <a:pt x="46" y="280"/>
                  </a:lnTo>
                  <a:lnTo>
                    <a:pt x="35" y="278"/>
                  </a:lnTo>
                  <a:lnTo>
                    <a:pt x="30" y="275"/>
                  </a:lnTo>
                  <a:lnTo>
                    <a:pt x="28" y="272"/>
                  </a:lnTo>
                  <a:lnTo>
                    <a:pt x="28" y="267"/>
                  </a:lnTo>
                  <a:lnTo>
                    <a:pt x="28" y="261"/>
                  </a:lnTo>
                  <a:lnTo>
                    <a:pt x="29" y="255"/>
                  </a:lnTo>
                  <a:lnTo>
                    <a:pt x="29" y="250"/>
                  </a:lnTo>
                  <a:lnTo>
                    <a:pt x="29" y="245"/>
                  </a:lnTo>
                  <a:lnTo>
                    <a:pt x="23" y="245"/>
                  </a:lnTo>
                  <a:lnTo>
                    <a:pt x="17" y="240"/>
                  </a:lnTo>
                  <a:lnTo>
                    <a:pt x="15" y="231"/>
                  </a:lnTo>
                  <a:lnTo>
                    <a:pt x="16" y="222"/>
                  </a:lnTo>
                  <a:lnTo>
                    <a:pt x="11" y="214"/>
                  </a:lnTo>
                  <a:lnTo>
                    <a:pt x="8" y="206"/>
                  </a:lnTo>
                  <a:lnTo>
                    <a:pt x="10" y="198"/>
                  </a:lnTo>
                  <a:lnTo>
                    <a:pt x="18" y="189"/>
                  </a:lnTo>
                  <a:lnTo>
                    <a:pt x="13" y="176"/>
                  </a:lnTo>
                  <a:lnTo>
                    <a:pt x="7" y="160"/>
                  </a:lnTo>
                  <a:lnTo>
                    <a:pt x="1" y="146"/>
                  </a:lnTo>
                  <a:lnTo>
                    <a:pt x="0" y="136"/>
                  </a:lnTo>
                  <a:close/>
                </a:path>
              </a:pathLst>
            </a:custGeom>
            <a:solidFill>
              <a:srgbClr val="FFF2E5"/>
            </a:solidFill>
            <a:ln w="9525">
              <a:noFill/>
              <a:round/>
              <a:headEnd/>
              <a:tailEnd/>
            </a:ln>
          </p:spPr>
          <p:txBody>
            <a:bodyPr/>
            <a:lstStyle/>
            <a:p>
              <a:endParaRPr lang="en-US"/>
            </a:p>
          </p:txBody>
        </p:sp>
        <p:sp>
          <p:nvSpPr>
            <p:cNvPr id="51220" name="Freeform 34"/>
            <p:cNvSpPr>
              <a:spLocks/>
            </p:cNvSpPr>
            <p:nvPr/>
          </p:nvSpPr>
          <p:spPr bwMode="auto">
            <a:xfrm>
              <a:off x="2899" y="3819"/>
              <a:ext cx="15" cy="10"/>
            </a:xfrm>
            <a:custGeom>
              <a:avLst/>
              <a:gdLst>
                <a:gd name="T0" fmla="*/ 0 w 15"/>
                <a:gd name="T1" fmla="*/ 10 h 10"/>
                <a:gd name="T2" fmla="*/ 0 w 15"/>
                <a:gd name="T3" fmla="*/ 7 h 10"/>
                <a:gd name="T4" fmla="*/ 2 w 15"/>
                <a:gd name="T5" fmla="*/ 5 h 10"/>
                <a:gd name="T6" fmla="*/ 6 w 15"/>
                <a:gd name="T7" fmla="*/ 1 h 10"/>
                <a:gd name="T8" fmla="*/ 9 w 15"/>
                <a:gd name="T9" fmla="*/ 0 h 10"/>
                <a:gd name="T10" fmla="*/ 10 w 15"/>
                <a:gd name="T11" fmla="*/ 1 h 10"/>
                <a:gd name="T12" fmla="*/ 12 w 15"/>
                <a:gd name="T13" fmla="*/ 3 h 10"/>
                <a:gd name="T14" fmla="*/ 13 w 15"/>
                <a:gd name="T15" fmla="*/ 6 h 10"/>
                <a:gd name="T16" fmla="*/ 15 w 15"/>
                <a:gd name="T17" fmla="*/ 9 h 10"/>
                <a:gd name="T18" fmla="*/ 0 w 15"/>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0"/>
                <a:gd name="T32" fmla="*/ 15 w 15"/>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0">
                  <a:moveTo>
                    <a:pt x="0" y="10"/>
                  </a:moveTo>
                  <a:lnTo>
                    <a:pt x="0" y="7"/>
                  </a:lnTo>
                  <a:lnTo>
                    <a:pt x="2" y="5"/>
                  </a:lnTo>
                  <a:lnTo>
                    <a:pt x="6" y="1"/>
                  </a:lnTo>
                  <a:lnTo>
                    <a:pt x="9" y="0"/>
                  </a:lnTo>
                  <a:lnTo>
                    <a:pt x="10" y="1"/>
                  </a:lnTo>
                  <a:lnTo>
                    <a:pt x="12" y="3"/>
                  </a:lnTo>
                  <a:lnTo>
                    <a:pt x="13" y="6"/>
                  </a:lnTo>
                  <a:lnTo>
                    <a:pt x="15" y="9"/>
                  </a:lnTo>
                  <a:lnTo>
                    <a:pt x="0" y="10"/>
                  </a:lnTo>
                  <a:close/>
                </a:path>
              </a:pathLst>
            </a:custGeom>
            <a:solidFill>
              <a:srgbClr val="FFF2E5"/>
            </a:solidFill>
            <a:ln w="9525">
              <a:noFill/>
              <a:round/>
              <a:headEnd/>
              <a:tailEnd/>
            </a:ln>
          </p:spPr>
          <p:txBody>
            <a:bodyPr/>
            <a:lstStyle/>
            <a:p>
              <a:endParaRPr lang="en-US"/>
            </a:p>
          </p:txBody>
        </p:sp>
        <p:sp>
          <p:nvSpPr>
            <p:cNvPr id="51221" name="Freeform 35"/>
            <p:cNvSpPr>
              <a:spLocks/>
            </p:cNvSpPr>
            <p:nvPr/>
          </p:nvSpPr>
          <p:spPr bwMode="auto">
            <a:xfrm>
              <a:off x="2890" y="3787"/>
              <a:ext cx="15" cy="20"/>
            </a:xfrm>
            <a:custGeom>
              <a:avLst/>
              <a:gdLst>
                <a:gd name="T0" fmla="*/ 15 w 15"/>
                <a:gd name="T1" fmla="*/ 19 h 20"/>
                <a:gd name="T2" fmla="*/ 13 w 15"/>
                <a:gd name="T3" fmla="*/ 20 h 20"/>
                <a:gd name="T4" fmla="*/ 9 w 15"/>
                <a:gd name="T5" fmla="*/ 20 h 20"/>
                <a:gd name="T6" fmla="*/ 5 w 15"/>
                <a:gd name="T7" fmla="*/ 19 h 20"/>
                <a:gd name="T8" fmla="*/ 3 w 15"/>
                <a:gd name="T9" fmla="*/ 16 h 20"/>
                <a:gd name="T10" fmla="*/ 2 w 15"/>
                <a:gd name="T11" fmla="*/ 12 h 20"/>
                <a:gd name="T12" fmla="*/ 0 w 15"/>
                <a:gd name="T13" fmla="*/ 9 h 20"/>
                <a:gd name="T14" fmla="*/ 0 w 15"/>
                <a:gd name="T15" fmla="*/ 6 h 20"/>
                <a:gd name="T16" fmla="*/ 2 w 15"/>
                <a:gd name="T17" fmla="*/ 5 h 20"/>
                <a:gd name="T18" fmla="*/ 4 w 15"/>
                <a:gd name="T19" fmla="*/ 4 h 20"/>
                <a:gd name="T20" fmla="*/ 6 w 15"/>
                <a:gd name="T21" fmla="*/ 3 h 20"/>
                <a:gd name="T22" fmla="*/ 9 w 15"/>
                <a:gd name="T23" fmla="*/ 1 h 20"/>
                <a:gd name="T24" fmla="*/ 11 w 15"/>
                <a:gd name="T25" fmla="*/ 0 h 20"/>
                <a:gd name="T26" fmla="*/ 13 w 15"/>
                <a:gd name="T27" fmla="*/ 4 h 20"/>
                <a:gd name="T28" fmla="*/ 14 w 15"/>
                <a:gd name="T29" fmla="*/ 9 h 20"/>
                <a:gd name="T30" fmla="*/ 15 w 15"/>
                <a:gd name="T31" fmla="*/ 14 h 20"/>
                <a:gd name="T32" fmla="*/ 15 w 15"/>
                <a:gd name="T33" fmla="*/ 19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0"/>
                <a:gd name="T53" fmla="*/ 15 w 1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0">
                  <a:moveTo>
                    <a:pt x="15" y="19"/>
                  </a:moveTo>
                  <a:lnTo>
                    <a:pt x="13" y="20"/>
                  </a:lnTo>
                  <a:lnTo>
                    <a:pt x="9" y="20"/>
                  </a:lnTo>
                  <a:lnTo>
                    <a:pt x="5" y="19"/>
                  </a:lnTo>
                  <a:lnTo>
                    <a:pt x="3" y="16"/>
                  </a:lnTo>
                  <a:lnTo>
                    <a:pt x="2" y="12"/>
                  </a:lnTo>
                  <a:lnTo>
                    <a:pt x="0" y="9"/>
                  </a:lnTo>
                  <a:lnTo>
                    <a:pt x="0" y="6"/>
                  </a:lnTo>
                  <a:lnTo>
                    <a:pt x="2" y="5"/>
                  </a:lnTo>
                  <a:lnTo>
                    <a:pt x="4" y="4"/>
                  </a:lnTo>
                  <a:lnTo>
                    <a:pt x="6" y="3"/>
                  </a:lnTo>
                  <a:lnTo>
                    <a:pt x="9" y="1"/>
                  </a:lnTo>
                  <a:lnTo>
                    <a:pt x="11" y="0"/>
                  </a:lnTo>
                  <a:lnTo>
                    <a:pt x="13" y="4"/>
                  </a:lnTo>
                  <a:lnTo>
                    <a:pt x="14" y="9"/>
                  </a:lnTo>
                  <a:lnTo>
                    <a:pt x="15" y="14"/>
                  </a:lnTo>
                  <a:lnTo>
                    <a:pt x="15" y="19"/>
                  </a:lnTo>
                  <a:close/>
                </a:path>
              </a:pathLst>
            </a:custGeom>
            <a:solidFill>
              <a:srgbClr val="FFF2E5"/>
            </a:solidFill>
            <a:ln w="9525">
              <a:noFill/>
              <a:round/>
              <a:headEnd/>
              <a:tailEnd/>
            </a:ln>
          </p:spPr>
          <p:txBody>
            <a:bodyPr/>
            <a:lstStyle/>
            <a:p>
              <a:endParaRPr lang="en-US"/>
            </a:p>
          </p:txBody>
        </p:sp>
        <p:sp>
          <p:nvSpPr>
            <p:cNvPr id="51222" name="Freeform 36"/>
            <p:cNvSpPr>
              <a:spLocks/>
            </p:cNvSpPr>
            <p:nvPr/>
          </p:nvSpPr>
          <p:spPr bwMode="auto">
            <a:xfrm>
              <a:off x="2874" y="3760"/>
              <a:ext cx="32" cy="19"/>
            </a:xfrm>
            <a:custGeom>
              <a:avLst/>
              <a:gdLst>
                <a:gd name="T0" fmla="*/ 0 w 32"/>
                <a:gd name="T1" fmla="*/ 14 h 19"/>
                <a:gd name="T2" fmla="*/ 5 w 32"/>
                <a:gd name="T3" fmla="*/ 10 h 19"/>
                <a:gd name="T4" fmla="*/ 14 w 32"/>
                <a:gd name="T5" fmla="*/ 5 h 19"/>
                <a:gd name="T6" fmla="*/ 24 w 32"/>
                <a:gd name="T7" fmla="*/ 2 h 19"/>
                <a:gd name="T8" fmla="*/ 32 w 32"/>
                <a:gd name="T9" fmla="*/ 0 h 19"/>
                <a:gd name="T10" fmla="*/ 30 w 32"/>
                <a:gd name="T11" fmla="*/ 5 h 19"/>
                <a:gd name="T12" fmla="*/ 27 w 32"/>
                <a:gd name="T13" fmla="*/ 10 h 19"/>
                <a:gd name="T14" fmla="*/ 26 w 32"/>
                <a:gd name="T15" fmla="*/ 15 h 19"/>
                <a:gd name="T16" fmla="*/ 26 w 32"/>
                <a:gd name="T17" fmla="*/ 19 h 19"/>
                <a:gd name="T18" fmla="*/ 20 w 32"/>
                <a:gd name="T19" fmla="*/ 19 h 19"/>
                <a:gd name="T20" fmla="*/ 11 w 32"/>
                <a:gd name="T21" fmla="*/ 17 h 19"/>
                <a:gd name="T22" fmla="*/ 5 w 32"/>
                <a:gd name="T23" fmla="*/ 15 h 19"/>
                <a:gd name="T24" fmla="*/ 0 w 32"/>
                <a:gd name="T25" fmla="*/ 1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9"/>
                <a:gd name="T41" fmla="*/ 32 w 3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9">
                  <a:moveTo>
                    <a:pt x="0" y="14"/>
                  </a:moveTo>
                  <a:lnTo>
                    <a:pt x="5" y="10"/>
                  </a:lnTo>
                  <a:lnTo>
                    <a:pt x="14" y="5"/>
                  </a:lnTo>
                  <a:lnTo>
                    <a:pt x="24" y="2"/>
                  </a:lnTo>
                  <a:lnTo>
                    <a:pt x="32" y="0"/>
                  </a:lnTo>
                  <a:lnTo>
                    <a:pt x="30" y="5"/>
                  </a:lnTo>
                  <a:lnTo>
                    <a:pt x="27" y="10"/>
                  </a:lnTo>
                  <a:lnTo>
                    <a:pt x="26" y="15"/>
                  </a:lnTo>
                  <a:lnTo>
                    <a:pt x="26" y="19"/>
                  </a:lnTo>
                  <a:lnTo>
                    <a:pt x="20" y="19"/>
                  </a:lnTo>
                  <a:lnTo>
                    <a:pt x="11" y="17"/>
                  </a:lnTo>
                  <a:lnTo>
                    <a:pt x="5" y="15"/>
                  </a:lnTo>
                  <a:lnTo>
                    <a:pt x="0" y="14"/>
                  </a:lnTo>
                  <a:close/>
                </a:path>
              </a:pathLst>
            </a:custGeom>
            <a:solidFill>
              <a:srgbClr val="FFF2E5"/>
            </a:solidFill>
            <a:ln w="9525">
              <a:noFill/>
              <a:round/>
              <a:headEnd/>
              <a:tailEnd/>
            </a:ln>
          </p:spPr>
          <p:txBody>
            <a:bodyPr/>
            <a:lstStyle/>
            <a:p>
              <a:endParaRPr lang="en-US"/>
            </a:p>
          </p:txBody>
        </p:sp>
        <p:sp>
          <p:nvSpPr>
            <p:cNvPr id="51223" name="Freeform 37"/>
            <p:cNvSpPr>
              <a:spLocks/>
            </p:cNvSpPr>
            <p:nvPr/>
          </p:nvSpPr>
          <p:spPr bwMode="auto">
            <a:xfrm>
              <a:off x="2896" y="3733"/>
              <a:ext cx="31" cy="22"/>
            </a:xfrm>
            <a:custGeom>
              <a:avLst/>
              <a:gdLst>
                <a:gd name="T0" fmla="*/ 0 w 31"/>
                <a:gd name="T1" fmla="*/ 16 h 22"/>
                <a:gd name="T2" fmla="*/ 7 w 31"/>
                <a:gd name="T3" fmla="*/ 11 h 22"/>
                <a:gd name="T4" fmla="*/ 14 w 31"/>
                <a:gd name="T5" fmla="*/ 6 h 22"/>
                <a:gd name="T6" fmla="*/ 24 w 31"/>
                <a:gd name="T7" fmla="*/ 2 h 22"/>
                <a:gd name="T8" fmla="*/ 31 w 31"/>
                <a:gd name="T9" fmla="*/ 0 h 22"/>
                <a:gd name="T10" fmla="*/ 29 w 31"/>
                <a:gd name="T11" fmla="*/ 6 h 22"/>
                <a:gd name="T12" fmla="*/ 24 w 31"/>
                <a:gd name="T13" fmla="*/ 13 h 22"/>
                <a:gd name="T14" fmla="*/ 19 w 31"/>
                <a:gd name="T15" fmla="*/ 19 h 22"/>
                <a:gd name="T16" fmla="*/ 16 w 31"/>
                <a:gd name="T17" fmla="*/ 22 h 22"/>
                <a:gd name="T18" fmla="*/ 13 w 31"/>
                <a:gd name="T19" fmla="*/ 21 h 22"/>
                <a:gd name="T20" fmla="*/ 8 w 31"/>
                <a:gd name="T21" fmla="*/ 19 h 22"/>
                <a:gd name="T22" fmla="*/ 3 w 31"/>
                <a:gd name="T23" fmla="*/ 16 h 22"/>
                <a:gd name="T24" fmla="*/ 0 w 31"/>
                <a:gd name="T25" fmla="*/ 16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2"/>
                <a:gd name="T41" fmla="*/ 31 w 31"/>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2">
                  <a:moveTo>
                    <a:pt x="0" y="16"/>
                  </a:moveTo>
                  <a:lnTo>
                    <a:pt x="7" y="11"/>
                  </a:lnTo>
                  <a:lnTo>
                    <a:pt x="14" y="6"/>
                  </a:lnTo>
                  <a:lnTo>
                    <a:pt x="24" y="2"/>
                  </a:lnTo>
                  <a:lnTo>
                    <a:pt x="31" y="0"/>
                  </a:lnTo>
                  <a:lnTo>
                    <a:pt x="29" y="6"/>
                  </a:lnTo>
                  <a:lnTo>
                    <a:pt x="24" y="13"/>
                  </a:lnTo>
                  <a:lnTo>
                    <a:pt x="19" y="19"/>
                  </a:lnTo>
                  <a:lnTo>
                    <a:pt x="16" y="22"/>
                  </a:lnTo>
                  <a:lnTo>
                    <a:pt x="13" y="21"/>
                  </a:lnTo>
                  <a:lnTo>
                    <a:pt x="8" y="19"/>
                  </a:lnTo>
                  <a:lnTo>
                    <a:pt x="3" y="16"/>
                  </a:lnTo>
                  <a:lnTo>
                    <a:pt x="0" y="16"/>
                  </a:lnTo>
                  <a:close/>
                </a:path>
              </a:pathLst>
            </a:custGeom>
            <a:solidFill>
              <a:srgbClr val="FFF2E5"/>
            </a:solidFill>
            <a:ln w="9525">
              <a:noFill/>
              <a:round/>
              <a:headEnd/>
              <a:tailEnd/>
            </a:ln>
          </p:spPr>
          <p:txBody>
            <a:bodyPr/>
            <a:lstStyle/>
            <a:p>
              <a:endParaRPr lang="en-US"/>
            </a:p>
          </p:txBody>
        </p:sp>
        <p:sp>
          <p:nvSpPr>
            <p:cNvPr id="51224" name="Freeform 38"/>
            <p:cNvSpPr>
              <a:spLocks/>
            </p:cNvSpPr>
            <p:nvPr/>
          </p:nvSpPr>
          <p:spPr bwMode="auto">
            <a:xfrm>
              <a:off x="2912" y="3708"/>
              <a:ext cx="26" cy="22"/>
            </a:xfrm>
            <a:custGeom>
              <a:avLst/>
              <a:gdLst>
                <a:gd name="T0" fmla="*/ 19 w 26"/>
                <a:gd name="T1" fmla="*/ 22 h 22"/>
                <a:gd name="T2" fmla="*/ 21 w 26"/>
                <a:gd name="T3" fmla="*/ 16 h 22"/>
                <a:gd name="T4" fmla="*/ 24 w 26"/>
                <a:gd name="T5" fmla="*/ 8 h 22"/>
                <a:gd name="T6" fmla="*/ 25 w 26"/>
                <a:gd name="T7" fmla="*/ 3 h 22"/>
                <a:gd name="T8" fmla="*/ 26 w 26"/>
                <a:gd name="T9" fmla="*/ 0 h 22"/>
                <a:gd name="T10" fmla="*/ 20 w 26"/>
                <a:gd name="T11" fmla="*/ 1 h 22"/>
                <a:gd name="T12" fmla="*/ 11 w 26"/>
                <a:gd name="T13" fmla="*/ 2 h 22"/>
                <a:gd name="T14" fmla="*/ 4 w 26"/>
                <a:gd name="T15" fmla="*/ 6 h 22"/>
                <a:gd name="T16" fmla="*/ 0 w 26"/>
                <a:gd name="T17" fmla="*/ 11 h 22"/>
                <a:gd name="T18" fmla="*/ 4 w 26"/>
                <a:gd name="T19" fmla="*/ 14 h 22"/>
                <a:gd name="T20" fmla="*/ 8 w 26"/>
                <a:gd name="T21" fmla="*/ 18 h 22"/>
                <a:gd name="T22" fmla="*/ 14 w 26"/>
                <a:gd name="T23" fmla="*/ 20 h 22"/>
                <a:gd name="T24" fmla="*/ 19 w 26"/>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22"/>
                <a:gd name="T41" fmla="*/ 26 w 26"/>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22">
                  <a:moveTo>
                    <a:pt x="19" y="22"/>
                  </a:moveTo>
                  <a:lnTo>
                    <a:pt x="21" y="16"/>
                  </a:lnTo>
                  <a:lnTo>
                    <a:pt x="24" y="8"/>
                  </a:lnTo>
                  <a:lnTo>
                    <a:pt x="25" y="3"/>
                  </a:lnTo>
                  <a:lnTo>
                    <a:pt x="26" y="0"/>
                  </a:lnTo>
                  <a:lnTo>
                    <a:pt x="20" y="1"/>
                  </a:lnTo>
                  <a:lnTo>
                    <a:pt x="11" y="2"/>
                  </a:lnTo>
                  <a:lnTo>
                    <a:pt x="4" y="6"/>
                  </a:lnTo>
                  <a:lnTo>
                    <a:pt x="0" y="11"/>
                  </a:lnTo>
                  <a:lnTo>
                    <a:pt x="4" y="14"/>
                  </a:lnTo>
                  <a:lnTo>
                    <a:pt x="8" y="18"/>
                  </a:lnTo>
                  <a:lnTo>
                    <a:pt x="14" y="20"/>
                  </a:lnTo>
                  <a:lnTo>
                    <a:pt x="19" y="22"/>
                  </a:lnTo>
                  <a:close/>
                </a:path>
              </a:pathLst>
            </a:custGeom>
            <a:solidFill>
              <a:srgbClr val="FFF2E5"/>
            </a:solidFill>
            <a:ln w="9525">
              <a:noFill/>
              <a:round/>
              <a:headEnd/>
              <a:tailEnd/>
            </a:ln>
          </p:spPr>
          <p:txBody>
            <a:bodyPr/>
            <a:lstStyle/>
            <a:p>
              <a:endParaRPr lang="en-US"/>
            </a:p>
          </p:txBody>
        </p:sp>
        <p:sp>
          <p:nvSpPr>
            <p:cNvPr id="51225" name="Freeform 39"/>
            <p:cNvSpPr>
              <a:spLocks/>
            </p:cNvSpPr>
            <p:nvPr/>
          </p:nvSpPr>
          <p:spPr bwMode="auto">
            <a:xfrm>
              <a:off x="2912" y="3683"/>
              <a:ext cx="19" cy="10"/>
            </a:xfrm>
            <a:custGeom>
              <a:avLst/>
              <a:gdLst>
                <a:gd name="T0" fmla="*/ 0 w 19"/>
                <a:gd name="T1" fmla="*/ 10 h 10"/>
                <a:gd name="T2" fmla="*/ 4 w 19"/>
                <a:gd name="T3" fmla="*/ 6 h 10"/>
                <a:gd name="T4" fmla="*/ 9 w 19"/>
                <a:gd name="T5" fmla="*/ 4 h 10"/>
                <a:gd name="T6" fmla="*/ 14 w 19"/>
                <a:gd name="T7" fmla="*/ 1 h 10"/>
                <a:gd name="T8" fmla="*/ 18 w 19"/>
                <a:gd name="T9" fmla="*/ 0 h 10"/>
                <a:gd name="T10" fmla="*/ 19 w 19"/>
                <a:gd name="T11" fmla="*/ 1 h 10"/>
                <a:gd name="T12" fmla="*/ 19 w 19"/>
                <a:gd name="T13" fmla="*/ 3 h 10"/>
                <a:gd name="T14" fmla="*/ 19 w 19"/>
                <a:gd name="T15" fmla="*/ 5 h 10"/>
                <a:gd name="T16" fmla="*/ 19 w 19"/>
                <a:gd name="T17" fmla="*/ 7 h 10"/>
                <a:gd name="T18" fmla="*/ 16 w 19"/>
                <a:gd name="T19" fmla="*/ 9 h 10"/>
                <a:gd name="T20" fmla="*/ 11 w 19"/>
                <a:gd name="T21" fmla="*/ 10 h 10"/>
                <a:gd name="T22" fmla="*/ 5 w 19"/>
                <a:gd name="T23" fmla="*/ 10 h 10"/>
                <a:gd name="T24" fmla="*/ 0 w 19"/>
                <a:gd name="T25" fmla="*/ 1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0"/>
                <a:gd name="T41" fmla="*/ 19 w 19"/>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0">
                  <a:moveTo>
                    <a:pt x="0" y="10"/>
                  </a:moveTo>
                  <a:lnTo>
                    <a:pt x="4" y="6"/>
                  </a:lnTo>
                  <a:lnTo>
                    <a:pt x="9" y="4"/>
                  </a:lnTo>
                  <a:lnTo>
                    <a:pt x="14" y="1"/>
                  </a:lnTo>
                  <a:lnTo>
                    <a:pt x="18" y="0"/>
                  </a:lnTo>
                  <a:lnTo>
                    <a:pt x="19" y="1"/>
                  </a:lnTo>
                  <a:lnTo>
                    <a:pt x="19" y="3"/>
                  </a:lnTo>
                  <a:lnTo>
                    <a:pt x="19" y="5"/>
                  </a:lnTo>
                  <a:lnTo>
                    <a:pt x="19" y="7"/>
                  </a:lnTo>
                  <a:lnTo>
                    <a:pt x="16" y="9"/>
                  </a:lnTo>
                  <a:lnTo>
                    <a:pt x="11" y="10"/>
                  </a:lnTo>
                  <a:lnTo>
                    <a:pt x="5" y="10"/>
                  </a:lnTo>
                  <a:lnTo>
                    <a:pt x="0" y="10"/>
                  </a:lnTo>
                  <a:close/>
                </a:path>
              </a:pathLst>
            </a:custGeom>
            <a:solidFill>
              <a:srgbClr val="FFF2E5"/>
            </a:solidFill>
            <a:ln w="9525">
              <a:noFill/>
              <a:round/>
              <a:headEnd/>
              <a:tailEnd/>
            </a:ln>
          </p:spPr>
          <p:txBody>
            <a:bodyPr/>
            <a:lstStyle/>
            <a:p>
              <a:endParaRPr lang="en-US"/>
            </a:p>
          </p:txBody>
        </p:sp>
        <p:sp>
          <p:nvSpPr>
            <p:cNvPr id="51226" name="Freeform 40"/>
            <p:cNvSpPr>
              <a:spLocks/>
            </p:cNvSpPr>
            <p:nvPr/>
          </p:nvSpPr>
          <p:spPr bwMode="auto">
            <a:xfrm>
              <a:off x="2904" y="3665"/>
              <a:ext cx="11" cy="8"/>
            </a:xfrm>
            <a:custGeom>
              <a:avLst/>
              <a:gdLst>
                <a:gd name="T0" fmla="*/ 0 w 11"/>
                <a:gd name="T1" fmla="*/ 8 h 8"/>
                <a:gd name="T2" fmla="*/ 1 w 11"/>
                <a:gd name="T3" fmla="*/ 6 h 8"/>
                <a:gd name="T4" fmla="*/ 2 w 11"/>
                <a:gd name="T5" fmla="*/ 2 h 8"/>
                <a:gd name="T6" fmla="*/ 5 w 11"/>
                <a:gd name="T7" fmla="*/ 1 h 8"/>
                <a:gd name="T8" fmla="*/ 7 w 11"/>
                <a:gd name="T9" fmla="*/ 0 h 8"/>
                <a:gd name="T10" fmla="*/ 8 w 11"/>
                <a:gd name="T11" fmla="*/ 1 h 8"/>
                <a:gd name="T12" fmla="*/ 10 w 11"/>
                <a:gd name="T13" fmla="*/ 3 h 8"/>
                <a:gd name="T14" fmla="*/ 11 w 11"/>
                <a:gd name="T15" fmla="*/ 6 h 8"/>
                <a:gd name="T16" fmla="*/ 11 w 11"/>
                <a:gd name="T17" fmla="*/ 7 h 8"/>
                <a:gd name="T18" fmla="*/ 0 w 11"/>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8"/>
                <a:gd name="T32" fmla="*/ 11 w 11"/>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8">
                  <a:moveTo>
                    <a:pt x="0" y="8"/>
                  </a:moveTo>
                  <a:lnTo>
                    <a:pt x="1" y="6"/>
                  </a:lnTo>
                  <a:lnTo>
                    <a:pt x="2" y="2"/>
                  </a:lnTo>
                  <a:lnTo>
                    <a:pt x="5" y="1"/>
                  </a:lnTo>
                  <a:lnTo>
                    <a:pt x="7" y="0"/>
                  </a:lnTo>
                  <a:lnTo>
                    <a:pt x="8" y="1"/>
                  </a:lnTo>
                  <a:lnTo>
                    <a:pt x="10" y="3"/>
                  </a:lnTo>
                  <a:lnTo>
                    <a:pt x="11" y="6"/>
                  </a:lnTo>
                  <a:lnTo>
                    <a:pt x="11" y="7"/>
                  </a:lnTo>
                  <a:lnTo>
                    <a:pt x="0" y="8"/>
                  </a:lnTo>
                  <a:close/>
                </a:path>
              </a:pathLst>
            </a:custGeom>
            <a:solidFill>
              <a:srgbClr val="FFF2E5"/>
            </a:solidFill>
            <a:ln w="9525">
              <a:noFill/>
              <a:round/>
              <a:headEnd/>
              <a:tailEnd/>
            </a:ln>
          </p:spPr>
          <p:txBody>
            <a:bodyPr/>
            <a:lstStyle/>
            <a:p>
              <a:endParaRPr lang="en-US"/>
            </a:p>
          </p:txBody>
        </p:sp>
        <p:sp>
          <p:nvSpPr>
            <p:cNvPr id="51227" name="Freeform 41"/>
            <p:cNvSpPr>
              <a:spLocks/>
            </p:cNvSpPr>
            <p:nvPr/>
          </p:nvSpPr>
          <p:spPr bwMode="auto">
            <a:xfrm>
              <a:off x="3113" y="3703"/>
              <a:ext cx="11" cy="12"/>
            </a:xfrm>
            <a:custGeom>
              <a:avLst/>
              <a:gdLst>
                <a:gd name="T0" fmla="*/ 11 w 11"/>
                <a:gd name="T1" fmla="*/ 12 h 12"/>
                <a:gd name="T2" fmla="*/ 9 w 11"/>
                <a:gd name="T3" fmla="*/ 12 h 12"/>
                <a:gd name="T4" fmla="*/ 6 w 11"/>
                <a:gd name="T5" fmla="*/ 12 h 12"/>
                <a:gd name="T6" fmla="*/ 3 w 11"/>
                <a:gd name="T7" fmla="*/ 12 h 12"/>
                <a:gd name="T8" fmla="*/ 0 w 11"/>
                <a:gd name="T9" fmla="*/ 12 h 12"/>
                <a:gd name="T10" fmla="*/ 0 w 11"/>
                <a:gd name="T11" fmla="*/ 10 h 12"/>
                <a:gd name="T12" fmla="*/ 0 w 11"/>
                <a:gd name="T13" fmla="*/ 6 h 12"/>
                <a:gd name="T14" fmla="*/ 0 w 11"/>
                <a:gd name="T15" fmla="*/ 2 h 12"/>
                <a:gd name="T16" fmla="*/ 2 w 11"/>
                <a:gd name="T17" fmla="*/ 0 h 12"/>
                <a:gd name="T18" fmla="*/ 5 w 11"/>
                <a:gd name="T19" fmla="*/ 0 h 12"/>
                <a:gd name="T20" fmla="*/ 8 w 11"/>
                <a:gd name="T21" fmla="*/ 3 h 12"/>
                <a:gd name="T22" fmla="*/ 10 w 11"/>
                <a:gd name="T23" fmla="*/ 8 h 12"/>
                <a:gd name="T24" fmla="*/ 11 w 11"/>
                <a:gd name="T25" fmla="*/ 12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2"/>
                <a:gd name="T41" fmla="*/ 11 w 11"/>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2">
                  <a:moveTo>
                    <a:pt x="11" y="12"/>
                  </a:moveTo>
                  <a:lnTo>
                    <a:pt x="9" y="12"/>
                  </a:lnTo>
                  <a:lnTo>
                    <a:pt x="6" y="12"/>
                  </a:lnTo>
                  <a:lnTo>
                    <a:pt x="3" y="12"/>
                  </a:lnTo>
                  <a:lnTo>
                    <a:pt x="0" y="12"/>
                  </a:lnTo>
                  <a:lnTo>
                    <a:pt x="0" y="10"/>
                  </a:lnTo>
                  <a:lnTo>
                    <a:pt x="0" y="6"/>
                  </a:lnTo>
                  <a:lnTo>
                    <a:pt x="0" y="2"/>
                  </a:lnTo>
                  <a:lnTo>
                    <a:pt x="2" y="0"/>
                  </a:lnTo>
                  <a:lnTo>
                    <a:pt x="5" y="0"/>
                  </a:lnTo>
                  <a:lnTo>
                    <a:pt x="8" y="3"/>
                  </a:lnTo>
                  <a:lnTo>
                    <a:pt x="10" y="8"/>
                  </a:lnTo>
                  <a:lnTo>
                    <a:pt x="11" y="12"/>
                  </a:lnTo>
                  <a:close/>
                </a:path>
              </a:pathLst>
            </a:custGeom>
            <a:solidFill>
              <a:srgbClr val="FFF2E5"/>
            </a:solidFill>
            <a:ln w="9525">
              <a:noFill/>
              <a:round/>
              <a:headEnd/>
              <a:tailEnd/>
            </a:ln>
          </p:spPr>
          <p:txBody>
            <a:bodyPr/>
            <a:lstStyle/>
            <a:p>
              <a:endParaRPr lang="en-US"/>
            </a:p>
          </p:txBody>
        </p:sp>
        <p:sp>
          <p:nvSpPr>
            <p:cNvPr id="51228" name="Freeform 42"/>
            <p:cNvSpPr>
              <a:spLocks/>
            </p:cNvSpPr>
            <p:nvPr/>
          </p:nvSpPr>
          <p:spPr bwMode="auto">
            <a:xfrm>
              <a:off x="3121" y="3732"/>
              <a:ext cx="11" cy="16"/>
            </a:xfrm>
            <a:custGeom>
              <a:avLst/>
              <a:gdLst>
                <a:gd name="T0" fmla="*/ 0 w 11"/>
                <a:gd name="T1" fmla="*/ 3 h 16"/>
                <a:gd name="T2" fmla="*/ 1 w 11"/>
                <a:gd name="T3" fmla="*/ 3 h 16"/>
                <a:gd name="T4" fmla="*/ 2 w 11"/>
                <a:gd name="T5" fmla="*/ 1 h 16"/>
                <a:gd name="T6" fmla="*/ 5 w 11"/>
                <a:gd name="T7" fmla="*/ 0 h 16"/>
                <a:gd name="T8" fmla="*/ 6 w 11"/>
                <a:gd name="T9" fmla="*/ 1 h 16"/>
                <a:gd name="T10" fmla="*/ 7 w 11"/>
                <a:gd name="T11" fmla="*/ 4 h 16"/>
                <a:gd name="T12" fmla="*/ 8 w 11"/>
                <a:gd name="T13" fmla="*/ 9 h 16"/>
                <a:gd name="T14" fmla="*/ 11 w 11"/>
                <a:gd name="T15" fmla="*/ 12 h 16"/>
                <a:gd name="T16" fmla="*/ 11 w 11"/>
                <a:gd name="T17" fmla="*/ 15 h 16"/>
                <a:gd name="T18" fmla="*/ 9 w 11"/>
                <a:gd name="T19" fmla="*/ 15 h 16"/>
                <a:gd name="T20" fmla="*/ 7 w 11"/>
                <a:gd name="T21" fmla="*/ 16 h 16"/>
                <a:gd name="T22" fmla="*/ 5 w 11"/>
                <a:gd name="T23" fmla="*/ 16 h 16"/>
                <a:gd name="T24" fmla="*/ 3 w 11"/>
                <a:gd name="T25" fmla="*/ 16 h 16"/>
                <a:gd name="T26" fmla="*/ 3 w 11"/>
                <a:gd name="T27" fmla="*/ 14 h 16"/>
                <a:gd name="T28" fmla="*/ 2 w 11"/>
                <a:gd name="T29" fmla="*/ 10 h 16"/>
                <a:gd name="T30" fmla="*/ 1 w 11"/>
                <a:gd name="T31" fmla="*/ 6 h 16"/>
                <a:gd name="T32" fmla="*/ 0 w 11"/>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16"/>
                <a:gd name="T53" fmla="*/ 11 w 11"/>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16">
                  <a:moveTo>
                    <a:pt x="0" y="3"/>
                  </a:moveTo>
                  <a:lnTo>
                    <a:pt x="1" y="3"/>
                  </a:lnTo>
                  <a:lnTo>
                    <a:pt x="2" y="1"/>
                  </a:lnTo>
                  <a:lnTo>
                    <a:pt x="5" y="0"/>
                  </a:lnTo>
                  <a:lnTo>
                    <a:pt x="6" y="1"/>
                  </a:lnTo>
                  <a:lnTo>
                    <a:pt x="7" y="4"/>
                  </a:lnTo>
                  <a:lnTo>
                    <a:pt x="8" y="9"/>
                  </a:lnTo>
                  <a:lnTo>
                    <a:pt x="11" y="12"/>
                  </a:lnTo>
                  <a:lnTo>
                    <a:pt x="11" y="15"/>
                  </a:lnTo>
                  <a:lnTo>
                    <a:pt x="9" y="15"/>
                  </a:lnTo>
                  <a:lnTo>
                    <a:pt x="7" y="16"/>
                  </a:lnTo>
                  <a:lnTo>
                    <a:pt x="5" y="16"/>
                  </a:lnTo>
                  <a:lnTo>
                    <a:pt x="3" y="16"/>
                  </a:lnTo>
                  <a:lnTo>
                    <a:pt x="3" y="14"/>
                  </a:lnTo>
                  <a:lnTo>
                    <a:pt x="2" y="10"/>
                  </a:lnTo>
                  <a:lnTo>
                    <a:pt x="1" y="6"/>
                  </a:lnTo>
                  <a:lnTo>
                    <a:pt x="0" y="3"/>
                  </a:lnTo>
                  <a:close/>
                </a:path>
              </a:pathLst>
            </a:custGeom>
            <a:solidFill>
              <a:srgbClr val="FFF2E5"/>
            </a:solidFill>
            <a:ln w="9525">
              <a:noFill/>
              <a:round/>
              <a:headEnd/>
              <a:tailEnd/>
            </a:ln>
          </p:spPr>
          <p:txBody>
            <a:bodyPr/>
            <a:lstStyle/>
            <a:p>
              <a:endParaRPr lang="en-US"/>
            </a:p>
          </p:txBody>
        </p:sp>
        <p:sp>
          <p:nvSpPr>
            <p:cNvPr id="51229" name="Freeform 43"/>
            <p:cNvSpPr>
              <a:spLocks/>
            </p:cNvSpPr>
            <p:nvPr/>
          </p:nvSpPr>
          <p:spPr bwMode="auto">
            <a:xfrm>
              <a:off x="3127" y="3764"/>
              <a:ext cx="10" cy="12"/>
            </a:xfrm>
            <a:custGeom>
              <a:avLst/>
              <a:gdLst>
                <a:gd name="T0" fmla="*/ 8 w 10"/>
                <a:gd name="T1" fmla="*/ 0 h 12"/>
                <a:gd name="T2" fmla="*/ 10 w 10"/>
                <a:gd name="T3" fmla="*/ 1 h 12"/>
                <a:gd name="T4" fmla="*/ 10 w 10"/>
                <a:gd name="T5" fmla="*/ 5 h 12"/>
                <a:gd name="T6" fmla="*/ 8 w 10"/>
                <a:gd name="T7" fmla="*/ 9 h 12"/>
                <a:gd name="T8" fmla="*/ 8 w 10"/>
                <a:gd name="T9" fmla="*/ 11 h 12"/>
                <a:gd name="T10" fmla="*/ 7 w 10"/>
                <a:gd name="T11" fmla="*/ 12 h 12"/>
                <a:gd name="T12" fmla="*/ 5 w 10"/>
                <a:gd name="T13" fmla="*/ 12 h 12"/>
                <a:gd name="T14" fmla="*/ 2 w 10"/>
                <a:gd name="T15" fmla="*/ 12 h 12"/>
                <a:gd name="T16" fmla="*/ 0 w 10"/>
                <a:gd name="T17" fmla="*/ 11 h 12"/>
                <a:gd name="T18" fmla="*/ 0 w 10"/>
                <a:gd name="T19" fmla="*/ 9 h 12"/>
                <a:gd name="T20" fmla="*/ 1 w 10"/>
                <a:gd name="T21" fmla="*/ 5 h 12"/>
                <a:gd name="T22" fmla="*/ 5 w 10"/>
                <a:gd name="T23" fmla="*/ 2 h 12"/>
                <a:gd name="T24" fmla="*/ 8 w 10"/>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2"/>
                <a:gd name="T41" fmla="*/ 10 w 10"/>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2">
                  <a:moveTo>
                    <a:pt x="8" y="0"/>
                  </a:moveTo>
                  <a:lnTo>
                    <a:pt x="10" y="1"/>
                  </a:lnTo>
                  <a:lnTo>
                    <a:pt x="10" y="5"/>
                  </a:lnTo>
                  <a:lnTo>
                    <a:pt x="8" y="9"/>
                  </a:lnTo>
                  <a:lnTo>
                    <a:pt x="8" y="11"/>
                  </a:lnTo>
                  <a:lnTo>
                    <a:pt x="7" y="12"/>
                  </a:lnTo>
                  <a:lnTo>
                    <a:pt x="5" y="12"/>
                  </a:lnTo>
                  <a:lnTo>
                    <a:pt x="2" y="12"/>
                  </a:lnTo>
                  <a:lnTo>
                    <a:pt x="0" y="11"/>
                  </a:lnTo>
                  <a:lnTo>
                    <a:pt x="0" y="9"/>
                  </a:lnTo>
                  <a:lnTo>
                    <a:pt x="1" y="5"/>
                  </a:lnTo>
                  <a:lnTo>
                    <a:pt x="5" y="2"/>
                  </a:lnTo>
                  <a:lnTo>
                    <a:pt x="8" y="0"/>
                  </a:lnTo>
                  <a:close/>
                </a:path>
              </a:pathLst>
            </a:custGeom>
            <a:solidFill>
              <a:srgbClr val="FFF2E5"/>
            </a:solidFill>
            <a:ln w="9525">
              <a:noFill/>
              <a:round/>
              <a:headEnd/>
              <a:tailEnd/>
            </a:ln>
          </p:spPr>
          <p:txBody>
            <a:bodyPr/>
            <a:lstStyle/>
            <a:p>
              <a:endParaRPr lang="en-US"/>
            </a:p>
          </p:txBody>
        </p:sp>
        <p:sp>
          <p:nvSpPr>
            <p:cNvPr id="51230" name="Freeform 44"/>
            <p:cNvSpPr>
              <a:spLocks/>
            </p:cNvSpPr>
            <p:nvPr/>
          </p:nvSpPr>
          <p:spPr bwMode="auto">
            <a:xfrm>
              <a:off x="3126" y="3787"/>
              <a:ext cx="18" cy="20"/>
            </a:xfrm>
            <a:custGeom>
              <a:avLst/>
              <a:gdLst>
                <a:gd name="T0" fmla="*/ 13 w 18"/>
                <a:gd name="T1" fmla="*/ 1 h 20"/>
                <a:gd name="T2" fmla="*/ 14 w 18"/>
                <a:gd name="T3" fmla="*/ 5 h 20"/>
                <a:gd name="T4" fmla="*/ 17 w 18"/>
                <a:gd name="T5" fmla="*/ 10 h 20"/>
                <a:gd name="T6" fmla="*/ 18 w 18"/>
                <a:gd name="T7" fmla="*/ 16 h 20"/>
                <a:gd name="T8" fmla="*/ 18 w 18"/>
                <a:gd name="T9" fmla="*/ 19 h 20"/>
                <a:gd name="T10" fmla="*/ 16 w 18"/>
                <a:gd name="T11" fmla="*/ 20 h 20"/>
                <a:gd name="T12" fmla="*/ 11 w 18"/>
                <a:gd name="T13" fmla="*/ 20 h 20"/>
                <a:gd name="T14" fmla="*/ 4 w 18"/>
                <a:gd name="T15" fmla="*/ 20 h 20"/>
                <a:gd name="T16" fmla="*/ 2 w 18"/>
                <a:gd name="T17" fmla="*/ 20 h 20"/>
                <a:gd name="T18" fmla="*/ 2 w 18"/>
                <a:gd name="T19" fmla="*/ 16 h 20"/>
                <a:gd name="T20" fmla="*/ 1 w 18"/>
                <a:gd name="T21" fmla="*/ 11 h 20"/>
                <a:gd name="T22" fmla="*/ 0 w 18"/>
                <a:gd name="T23" fmla="*/ 8 h 20"/>
                <a:gd name="T24" fmla="*/ 1 w 18"/>
                <a:gd name="T25" fmla="*/ 5 h 20"/>
                <a:gd name="T26" fmla="*/ 4 w 18"/>
                <a:gd name="T27" fmla="*/ 4 h 20"/>
                <a:gd name="T28" fmla="*/ 8 w 18"/>
                <a:gd name="T29" fmla="*/ 1 h 20"/>
                <a:gd name="T30" fmla="*/ 11 w 18"/>
                <a:gd name="T31" fmla="*/ 0 h 20"/>
                <a:gd name="T32" fmla="*/ 13 w 18"/>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20"/>
                <a:gd name="T53" fmla="*/ 18 w 1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20">
                  <a:moveTo>
                    <a:pt x="13" y="1"/>
                  </a:moveTo>
                  <a:lnTo>
                    <a:pt x="14" y="5"/>
                  </a:lnTo>
                  <a:lnTo>
                    <a:pt x="17" y="10"/>
                  </a:lnTo>
                  <a:lnTo>
                    <a:pt x="18" y="16"/>
                  </a:lnTo>
                  <a:lnTo>
                    <a:pt x="18" y="19"/>
                  </a:lnTo>
                  <a:lnTo>
                    <a:pt x="16" y="20"/>
                  </a:lnTo>
                  <a:lnTo>
                    <a:pt x="11" y="20"/>
                  </a:lnTo>
                  <a:lnTo>
                    <a:pt x="4" y="20"/>
                  </a:lnTo>
                  <a:lnTo>
                    <a:pt x="2" y="20"/>
                  </a:lnTo>
                  <a:lnTo>
                    <a:pt x="2" y="16"/>
                  </a:lnTo>
                  <a:lnTo>
                    <a:pt x="1" y="11"/>
                  </a:lnTo>
                  <a:lnTo>
                    <a:pt x="0" y="8"/>
                  </a:lnTo>
                  <a:lnTo>
                    <a:pt x="1" y="5"/>
                  </a:lnTo>
                  <a:lnTo>
                    <a:pt x="4" y="4"/>
                  </a:lnTo>
                  <a:lnTo>
                    <a:pt x="8" y="1"/>
                  </a:lnTo>
                  <a:lnTo>
                    <a:pt x="11" y="0"/>
                  </a:lnTo>
                  <a:lnTo>
                    <a:pt x="13" y="1"/>
                  </a:lnTo>
                  <a:close/>
                </a:path>
              </a:pathLst>
            </a:custGeom>
            <a:solidFill>
              <a:srgbClr val="FFF2E5"/>
            </a:solidFill>
            <a:ln w="9525">
              <a:noFill/>
              <a:round/>
              <a:headEnd/>
              <a:tailEnd/>
            </a:ln>
          </p:spPr>
          <p:txBody>
            <a:bodyPr/>
            <a:lstStyle/>
            <a:p>
              <a:endParaRPr lang="en-US"/>
            </a:p>
          </p:txBody>
        </p:sp>
        <p:sp>
          <p:nvSpPr>
            <p:cNvPr id="51231" name="Freeform 45"/>
            <p:cNvSpPr>
              <a:spLocks/>
            </p:cNvSpPr>
            <p:nvPr/>
          </p:nvSpPr>
          <p:spPr bwMode="auto">
            <a:xfrm>
              <a:off x="2939" y="3617"/>
              <a:ext cx="20" cy="32"/>
            </a:xfrm>
            <a:custGeom>
              <a:avLst/>
              <a:gdLst>
                <a:gd name="T0" fmla="*/ 8 w 20"/>
                <a:gd name="T1" fmla="*/ 32 h 32"/>
                <a:gd name="T2" fmla="*/ 6 w 20"/>
                <a:gd name="T3" fmla="*/ 32 h 32"/>
                <a:gd name="T4" fmla="*/ 4 w 20"/>
                <a:gd name="T5" fmla="*/ 32 h 32"/>
                <a:gd name="T6" fmla="*/ 2 w 20"/>
                <a:gd name="T7" fmla="*/ 31 h 32"/>
                <a:gd name="T8" fmla="*/ 0 w 20"/>
                <a:gd name="T9" fmla="*/ 29 h 32"/>
                <a:gd name="T10" fmla="*/ 0 w 20"/>
                <a:gd name="T11" fmla="*/ 23 h 32"/>
                <a:gd name="T12" fmla="*/ 3 w 20"/>
                <a:gd name="T13" fmla="*/ 13 h 32"/>
                <a:gd name="T14" fmla="*/ 5 w 20"/>
                <a:gd name="T15" fmla="*/ 4 h 32"/>
                <a:gd name="T16" fmla="*/ 9 w 20"/>
                <a:gd name="T17" fmla="*/ 0 h 32"/>
                <a:gd name="T18" fmla="*/ 13 w 20"/>
                <a:gd name="T19" fmla="*/ 1 h 32"/>
                <a:gd name="T20" fmla="*/ 18 w 20"/>
                <a:gd name="T21" fmla="*/ 4 h 32"/>
                <a:gd name="T22" fmla="*/ 20 w 20"/>
                <a:gd name="T23" fmla="*/ 6 h 32"/>
                <a:gd name="T24" fmla="*/ 20 w 20"/>
                <a:gd name="T25" fmla="*/ 7 h 32"/>
                <a:gd name="T26" fmla="*/ 18 w 20"/>
                <a:gd name="T27" fmla="*/ 9 h 32"/>
                <a:gd name="T28" fmla="*/ 13 w 20"/>
                <a:gd name="T29" fmla="*/ 13 h 32"/>
                <a:gd name="T30" fmla="*/ 9 w 20"/>
                <a:gd name="T31" fmla="*/ 22 h 32"/>
                <a:gd name="T32" fmla="*/ 8 w 20"/>
                <a:gd name="T33" fmla="*/ 32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32"/>
                <a:gd name="T53" fmla="*/ 20 w 20"/>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32">
                  <a:moveTo>
                    <a:pt x="8" y="32"/>
                  </a:moveTo>
                  <a:lnTo>
                    <a:pt x="6" y="32"/>
                  </a:lnTo>
                  <a:lnTo>
                    <a:pt x="4" y="32"/>
                  </a:lnTo>
                  <a:lnTo>
                    <a:pt x="2" y="31"/>
                  </a:lnTo>
                  <a:lnTo>
                    <a:pt x="0" y="29"/>
                  </a:lnTo>
                  <a:lnTo>
                    <a:pt x="0" y="23"/>
                  </a:lnTo>
                  <a:lnTo>
                    <a:pt x="3" y="13"/>
                  </a:lnTo>
                  <a:lnTo>
                    <a:pt x="5" y="4"/>
                  </a:lnTo>
                  <a:lnTo>
                    <a:pt x="9" y="0"/>
                  </a:lnTo>
                  <a:lnTo>
                    <a:pt x="13" y="1"/>
                  </a:lnTo>
                  <a:lnTo>
                    <a:pt x="18" y="4"/>
                  </a:lnTo>
                  <a:lnTo>
                    <a:pt x="20" y="6"/>
                  </a:lnTo>
                  <a:lnTo>
                    <a:pt x="20" y="7"/>
                  </a:lnTo>
                  <a:lnTo>
                    <a:pt x="18" y="9"/>
                  </a:lnTo>
                  <a:lnTo>
                    <a:pt x="13" y="13"/>
                  </a:lnTo>
                  <a:lnTo>
                    <a:pt x="9" y="22"/>
                  </a:lnTo>
                  <a:lnTo>
                    <a:pt x="8" y="32"/>
                  </a:lnTo>
                  <a:close/>
                </a:path>
              </a:pathLst>
            </a:custGeom>
            <a:solidFill>
              <a:srgbClr val="000000"/>
            </a:solidFill>
            <a:ln w="9525">
              <a:noFill/>
              <a:round/>
              <a:headEnd/>
              <a:tailEnd/>
            </a:ln>
          </p:spPr>
          <p:txBody>
            <a:bodyPr/>
            <a:lstStyle/>
            <a:p>
              <a:endParaRPr lang="en-US"/>
            </a:p>
          </p:txBody>
        </p:sp>
        <p:sp>
          <p:nvSpPr>
            <p:cNvPr id="51232" name="Freeform 46"/>
            <p:cNvSpPr>
              <a:spLocks/>
            </p:cNvSpPr>
            <p:nvPr/>
          </p:nvSpPr>
          <p:spPr bwMode="auto">
            <a:xfrm>
              <a:off x="2969" y="3561"/>
              <a:ext cx="35" cy="16"/>
            </a:xfrm>
            <a:custGeom>
              <a:avLst/>
              <a:gdLst>
                <a:gd name="T0" fmla="*/ 0 w 35"/>
                <a:gd name="T1" fmla="*/ 3 h 16"/>
                <a:gd name="T2" fmla="*/ 2 w 35"/>
                <a:gd name="T3" fmla="*/ 2 h 16"/>
                <a:gd name="T4" fmla="*/ 6 w 35"/>
                <a:gd name="T5" fmla="*/ 1 h 16"/>
                <a:gd name="T6" fmla="*/ 10 w 35"/>
                <a:gd name="T7" fmla="*/ 0 h 16"/>
                <a:gd name="T8" fmla="*/ 13 w 35"/>
                <a:gd name="T9" fmla="*/ 0 h 16"/>
                <a:gd name="T10" fmla="*/ 19 w 35"/>
                <a:gd name="T11" fmla="*/ 1 h 16"/>
                <a:gd name="T12" fmla="*/ 27 w 35"/>
                <a:gd name="T13" fmla="*/ 3 h 16"/>
                <a:gd name="T14" fmla="*/ 34 w 35"/>
                <a:gd name="T15" fmla="*/ 7 h 16"/>
                <a:gd name="T16" fmla="*/ 35 w 35"/>
                <a:gd name="T17" fmla="*/ 11 h 16"/>
                <a:gd name="T18" fmla="*/ 32 w 35"/>
                <a:gd name="T19" fmla="*/ 13 h 16"/>
                <a:gd name="T20" fmla="*/ 29 w 35"/>
                <a:gd name="T21" fmla="*/ 16 h 16"/>
                <a:gd name="T22" fmla="*/ 25 w 35"/>
                <a:gd name="T23" fmla="*/ 16 h 16"/>
                <a:gd name="T24" fmla="*/ 23 w 35"/>
                <a:gd name="T25" fmla="*/ 16 h 16"/>
                <a:gd name="T26" fmla="*/ 19 w 35"/>
                <a:gd name="T27" fmla="*/ 13 h 16"/>
                <a:gd name="T28" fmla="*/ 16 w 35"/>
                <a:gd name="T29" fmla="*/ 9 h 16"/>
                <a:gd name="T30" fmla="*/ 10 w 35"/>
                <a:gd name="T31" fmla="*/ 5 h 16"/>
                <a:gd name="T32" fmla="*/ 0 w 35"/>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16"/>
                <a:gd name="T53" fmla="*/ 35 w 35"/>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16">
                  <a:moveTo>
                    <a:pt x="0" y="3"/>
                  </a:moveTo>
                  <a:lnTo>
                    <a:pt x="2" y="2"/>
                  </a:lnTo>
                  <a:lnTo>
                    <a:pt x="6" y="1"/>
                  </a:lnTo>
                  <a:lnTo>
                    <a:pt x="10" y="0"/>
                  </a:lnTo>
                  <a:lnTo>
                    <a:pt x="13" y="0"/>
                  </a:lnTo>
                  <a:lnTo>
                    <a:pt x="19" y="1"/>
                  </a:lnTo>
                  <a:lnTo>
                    <a:pt x="27" y="3"/>
                  </a:lnTo>
                  <a:lnTo>
                    <a:pt x="34" y="7"/>
                  </a:lnTo>
                  <a:lnTo>
                    <a:pt x="35" y="11"/>
                  </a:lnTo>
                  <a:lnTo>
                    <a:pt x="32" y="13"/>
                  </a:lnTo>
                  <a:lnTo>
                    <a:pt x="29" y="16"/>
                  </a:lnTo>
                  <a:lnTo>
                    <a:pt x="25" y="16"/>
                  </a:lnTo>
                  <a:lnTo>
                    <a:pt x="23" y="16"/>
                  </a:lnTo>
                  <a:lnTo>
                    <a:pt x="19" y="13"/>
                  </a:lnTo>
                  <a:lnTo>
                    <a:pt x="16" y="9"/>
                  </a:lnTo>
                  <a:lnTo>
                    <a:pt x="10" y="5"/>
                  </a:lnTo>
                  <a:lnTo>
                    <a:pt x="0" y="3"/>
                  </a:lnTo>
                  <a:close/>
                </a:path>
              </a:pathLst>
            </a:custGeom>
            <a:solidFill>
              <a:srgbClr val="000000"/>
            </a:solidFill>
            <a:ln w="9525">
              <a:noFill/>
              <a:round/>
              <a:headEnd/>
              <a:tailEnd/>
            </a:ln>
          </p:spPr>
          <p:txBody>
            <a:bodyPr/>
            <a:lstStyle/>
            <a:p>
              <a:endParaRPr lang="en-US"/>
            </a:p>
          </p:txBody>
        </p:sp>
        <p:sp>
          <p:nvSpPr>
            <p:cNvPr id="51233" name="Freeform 47"/>
            <p:cNvSpPr>
              <a:spLocks/>
            </p:cNvSpPr>
            <p:nvPr/>
          </p:nvSpPr>
          <p:spPr bwMode="auto">
            <a:xfrm>
              <a:off x="3041" y="3562"/>
              <a:ext cx="40" cy="12"/>
            </a:xfrm>
            <a:custGeom>
              <a:avLst/>
              <a:gdLst>
                <a:gd name="T0" fmla="*/ 0 w 40"/>
                <a:gd name="T1" fmla="*/ 12 h 12"/>
                <a:gd name="T2" fmla="*/ 3 w 40"/>
                <a:gd name="T3" fmla="*/ 8 h 12"/>
                <a:gd name="T4" fmla="*/ 6 w 40"/>
                <a:gd name="T5" fmla="*/ 5 h 12"/>
                <a:gd name="T6" fmla="*/ 10 w 40"/>
                <a:gd name="T7" fmla="*/ 1 h 12"/>
                <a:gd name="T8" fmla="*/ 12 w 40"/>
                <a:gd name="T9" fmla="*/ 0 h 12"/>
                <a:gd name="T10" fmla="*/ 18 w 40"/>
                <a:gd name="T11" fmla="*/ 1 h 12"/>
                <a:gd name="T12" fmla="*/ 28 w 40"/>
                <a:gd name="T13" fmla="*/ 2 h 12"/>
                <a:gd name="T14" fmla="*/ 37 w 40"/>
                <a:gd name="T15" fmla="*/ 5 h 12"/>
                <a:gd name="T16" fmla="*/ 40 w 40"/>
                <a:gd name="T17" fmla="*/ 7 h 12"/>
                <a:gd name="T18" fmla="*/ 39 w 40"/>
                <a:gd name="T19" fmla="*/ 8 h 12"/>
                <a:gd name="T20" fmla="*/ 38 w 40"/>
                <a:gd name="T21" fmla="*/ 11 h 12"/>
                <a:gd name="T22" fmla="*/ 37 w 40"/>
                <a:gd name="T23" fmla="*/ 12 h 12"/>
                <a:gd name="T24" fmla="*/ 34 w 40"/>
                <a:gd name="T25" fmla="*/ 12 h 12"/>
                <a:gd name="T26" fmla="*/ 28 w 40"/>
                <a:gd name="T27" fmla="*/ 12 h 12"/>
                <a:gd name="T28" fmla="*/ 18 w 40"/>
                <a:gd name="T29" fmla="*/ 12 h 12"/>
                <a:gd name="T30" fmla="*/ 7 w 40"/>
                <a:gd name="T31" fmla="*/ 12 h 12"/>
                <a:gd name="T32" fmla="*/ 0 w 40"/>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12"/>
                <a:gd name="T53" fmla="*/ 40 w 40"/>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12">
                  <a:moveTo>
                    <a:pt x="0" y="12"/>
                  </a:moveTo>
                  <a:lnTo>
                    <a:pt x="3" y="8"/>
                  </a:lnTo>
                  <a:lnTo>
                    <a:pt x="6" y="5"/>
                  </a:lnTo>
                  <a:lnTo>
                    <a:pt x="10" y="1"/>
                  </a:lnTo>
                  <a:lnTo>
                    <a:pt x="12" y="0"/>
                  </a:lnTo>
                  <a:lnTo>
                    <a:pt x="18" y="1"/>
                  </a:lnTo>
                  <a:lnTo>
                    <a:pt x="28" y="2"/>
                  </a:lnTo>
                  <a:lnTo>
                    <a:pt x="37" y="5"/>
                  </a:lnTo>
                  <a:lnTo>
                    <a:pt x="40" y="7"/>
                  </a:lnTo>
                  <a:lnTo>
                    <a:pt x="39" y="8"/>
                  </a:lnTo>
                  <a:lnTo>
                    <a:pt x="38" y="11"/>
                  </a:lnTo>
                  <a:lnTo>
                    <a:pt x="37" y="12"/>
                  </a:lnTo>
                  <a:lnTo>
                    <a:pt x="34" y="12"/>
                  </a:lnTo>
                  <a:lnTo>
                    <a:pt x="28" y="12"/>
                  </a:lnTo>
                  <a:lnTo>
                    <a:pt x="18" y="12"/>
                  </a:lnTo>
                  <a:lnTo>
                    <a:pt x="7" y="12"/>
                  </a:lnTo>
                  <a:lnTo>
                    <a:pt x="0" y="12"/>
                  </a:lnTo>
                  <a:close/>
                </a:path>
              </a:pathLst>
            </a:custGeom>
            <a:solidFill>
              <a:srgbClr val="000000"/>
            </a:solidFill>
            <a:ln w="9525">
              <a:noFill/>
              <a:round/>
              <a:headEnd/>
              <a:tailEnd/>
            </a:ln>
          </p:spPr>
          <p:txBody>
            <a:bodyPr/>
            <a:lstStyle/>
            <a:p>
              <a:endParaRPr lang="en-US"/>
            </a:p>
          </p:txBody>
        </p:sp>
        <p:sp>
          <p:nvSpPr>
            <p:cNvPr id="51234" name="Freeform 48"/>
            <p:cNvSpPr>
              <a:spLocks/>
            </p:cNvSpPr>
            <p:nvPr/>
          </p:nvSpPr>
          <p:spPr bwMode="auto">
            <a:xfrm>
              <a:off x="2991" y="3594"/>
              <a:ext cx="24" cy="25"/>
            </a:xfrm>
            <a:custGeom>
              <a:avLst/>
              <a:gdLst>
                <a:gd name="T0" fmla="*/ 12 w 24"/>
                <a:gd name="T1" fmla="*/ 0 h 25"/>
                <a:gd name="T2" fmla="*/ 11 w 24"/>
                <a:gd name="T3" fmla="*/ 2 h 25"/>
                <a:gd name="T4" fmla="*/ 10 w 24"/>
                <a:gd name="T5" fmla="*/ 5 h 25"/>
                <a:gd name="T6" fmla="*/ 11 w 24"/>
                <a:gd name="T7" fmla="*/ 8 h 25"/>
                <a:gd name="T8" fmla="*/ 15 w 24"/>
                <a:gd name="T9" fmla="*/ 11 h 25"/>
                <a:gd name="T10" fmla="*/ 18 w 24"/>
                <a:gd name="T11" fmla="*/ 13 h 25"/>
                <a:gd name="T12" fmla="*/ 22 w 24"/>
                <a:gd name="T13" fmla="*/ 14 h 25"/>
                <a:gd name="T14" fmla="*/ 23 w 24"/>
                <a:gd name="T15" fmla="*/ 17 h 25"/>
                <a:gd name="T16" fmla="*/ 24 w 24"/>
                <a:gd name="T17" fmla="*/ 19 h 25"/>
                <a:gd name="T18" fmla="*/ 23 w 24"/>
                <a:gd name="T19" fmla="*/ 22 h 25"/>
                <a:gd name="T20" fmla="*/ 21 w 24"/>
                <a:gd name="T21" fmla="*/ 24 h 25"/>
                <a:gd name="T22" fmla="*/ 19 w 24"/>
                <a:gd name="T23" fmla="*/ 25 h 25"/>
                <a:gd name="T24" fmla="*/ 17 w 24"/>
                <a:gd name="T25" fmla="*/ 25 h 25"/>
                <a:gd name="T26" fmla="*/ 12 w 24"/>
                <a:gd name="T27" fmla="*/ 24 h 25"/>
                <a:gd name="T28" fmla="*/ 7 w 24"/>
                <a:gd name="T29" fmla="*/ 21 h 25"/>
                <a:gd name="T30" fmla="*/ 1 w 24"/>
                <a:gd name="T31" fmla="*/ 16 h 25"/>
                <a:gd name="T32" fmla="*/ 0 w 24"/>
                <a:gd name="T33" fmla="*/ 13 h 25"/>
                <a:gd name="T34" fmla="*/ 1 w 24"/>
                <a:gd name="T35" fmla="*/ 9 h 25"/>
                <a:gd name="T36" fmla="*/ 5 w 24"/>
                <a:gd name="T37" fmla="*/ 5 h 25"/>
                <a:gd name="T38" fmla="*/ 8 w 24"/>
                <a:gd name="T39" fmla="*/ 1 h 25"/>
                <a:gd name="T40" fmla="*/ 12 w 24"/>
                <a:gd name="T41" fmla="*/ 0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
                <a:gd name="T64" fmla="*/ 0 h 25"/>
                <a:gd name="T65" fmla="*/ 24 w 24"/>
                <a:gd name="T66" fmla="*/ 25 h 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 h="25">
                  <a:moveTo>
                    <a:pt x="12" y="0"/>
                  </a:moveTo>
                  <a:lnTo>
                    <a:pt x="11" y="2"/>
                  </a:lnTo>
                  <a:lnTo>
                    <a:pt x="10" y="5"/>
                  </a:lnTo>
                  <a:lnTo>
                    <a:pt x="11" y="8"/>
                  </a:lnTo>
                  <a:lnTo>
                    <a:pt x="15" y="11"/>
                  </a:lnTo>
                  <a:lnTo>
                    <a:pt x="18" y="13"/>
                  </a:lnTo>
                  <a:lnTo>
                    <a:pt x="22" y="14"/>
                  </a:lnTo>
                  <a:lnTo>
                    <a:pt x="23" y="17"/>
                  </a:lnTo>
                  <a:lnTo>
                    <a:pt x="24" y="19"/>
                  </a:lnTo>
                  <a:lnTo>
                    <a:pt x="23" y="22"/>
                  </a:lnTo>
                  <a:lnTo>
                    <a:pt x="21" y="24"/>
                  </a:lnTo>
                  <a:lnTo>
                    <a:pt x="19" y="25"/>
                  </a:lnTo>
                  <a:lnTo>
                    <a:pt x="17" y="25"/>
                  </a:lnTo>
                  <a:lnTo>
                    <a:pt x="12" y="24"/>
                  </a:lnTo>
                  <a:lnTo>
                    <a:pt x="7" y="21"/>
                  </a:lnTo>
                  <a:lnTo>
                    <a:pt x="1" y="16"/>
                  </a:lnTo>
                  <a:lnTo>
                    <a:pt x="0" y="13"/>
                  </a:lnTo>
                  <a:lnTo>
                    <a:pt x="1" y="9"/>
                  </a:lnTo>
                  <a:lnTo>
                    <a:pt x="5" y="5"/>
                  </a:lnTo>
                  <a:lnTo>
                    <a:pt x="8" y="1"/>
                  </a:lnTo>
                  <a:lnTo>
                    <a:pt x="12" y="0"/>
                  </a:lnTo>
                  <a:close/>
                </a:path>
              </a:pathLst>
            </a:custGeom>
            <a:solidFill>
              <a:srgbClr val="000000"/>
            </a:solidFill>
            <a:ln w="9525">
              <a:noFill/>
              <a:round/>
              <a:headEnd/>
              <a:tailEnd/>
            </a:ln>
          </p:spPr>
          <p:txBody>
            <a:bodyPr/>
            <a:lstStyle/>
            <a:p>
              <a:endParaRPr lang="en-US"/>
            </a:p>
          </p:txBody>
        </p:sp>
        <p:sp>
          <p:nvSpPr>
            <p:cNvPr id="51235" name="Freeform 49"/>
            <p:cNvSpPr>
              <a:spLocks/>
            </p:cNvSpPr>
            <p:nvPr/>
          </p:nvSpPr>
          <p:spPr bwMode="auto">
            <a:xfrm>
              <a:off x="3032" y="3634"/>
              <a:ext cx="31" cy="43"/>
            </a:xfrm>
            <a:custGeom>
              <a:avLst/>
              <a:gdLst>
                <a:gd name="T0" fmla="*/ 8 w 31"/>
                <a:gd name="T1" fmla="*/ 27 h 43"/>
                <a:gd name="T2" fmla="*/ 7 w 31"/>
                <a:gd name="T3" fmla="*/ 27 h 43"/>
                <a:gd name="T4" fmla="*/ 4 w 31"/>
                <a:gd name="T5" fmla="*/ 26 h 43"/>
                <a:gd name="T6" fmla="*/ 2 w 31"/>
                <a:gd name="T7" fmla="*/ 23 h 43"/>
                <a:gd name="T8" fmla="*/ 0 w 31"/>
                <a:gd name="T9" fmla="*/ 21 h 43"/>
                <a:gd name="T10" fmla="*/ 0 w 31"/>
                <a:gd name="T11" fmla="*/ 16 h 43"/>
                <a:gd name="T12" fmla="*/ 3 w 31"/>
                <a:gd name="T13" fmla="*/ 9 h 43"/>
                <a:gd name="T14" fmla="*/ 7 w 31"/>
                <a:gd name="T15" fmla="*/ 4 h 43"/>
                <a:gd name="T16" fmla="*/ 9 w 31"/>
                <a:gd name="T17" fmla="*/ 0 h 43"/>
                <a:gd name="T18" fmla="*/ 13 w 31"/>
                <a:gd name="T19" fmla="*/ 0 h 43"/>
                <a:gd name="T20" fmla="*/ 15 w 31"/>
                <a:gd name="T21" fmla="*/ 1 h 43"/>
                <a:gd name="T22" fmla="*/ 18 w 31"/>
                <a:gd name="T23" fmla="*/ 3 h 43"/>
                <a:gd name="T24" fmla="*/ 18 w 31"/>
                <a:gd name="T25" fmla="*/ 4 h 43"/>
                <a:gd name="T26" fmla="*/ 15 w 31"/>
                <a:gd name="T27" fmla="*/ 5 h 43"/>
                <a:gd name="T28" fmla="*/ 14 w 31"/>
                <a:gd name="T29" fmla="*/ 9 h 43"/>
                <a:gd name="T30" fmla="*/ 13 w 31"/>
                <a:gd name="T31" fmla="*/ 11 h 43"/>
                <a:gd name="T32" fmla="*/ 13 w 31"/>
                <a:gd name="T33" fmla="*/ 14 h 43"/>
                <a:gd name="T34" fmla="*/ 14 w 31"/>
                <a:gd name="T35" fmla="*/ 17 h 43"/>
                <a:gd name="T36" fmla="*/ 15 w 31"/>
                <a:gd name="T37" fmla="*/ 22 h 43"/>
                <a:gd name="T38" fmla="*/ 16 w 31"/>
                <a:gd name="T39" fmla="*/ 27 h 43"/>
                <a:gd name="T40" fmla="*/ 16 w 31"/>
                <a:gd name="T41" fmla="*/ 31 h 43"/>
                <a:gd name="T42" fmla="*/ 20 w 31"/>
                <a:gd name="T43" fmla="*/ 31 h 43"/>
                <a:gd name="T44" fmla="*/ 26 w 31"/>
                <a:gd name="T45" fmla="*/ 33 h 43"/>
                <a:gd name="T46" fmla="*/ 30 w 31"/>
                <a:gd name="T47" fmla="*/ 37 h 43"/>
                <a:gd name="T48" fmla="*/ 31 w 31"/>
                <a:gd name="T49" fmla="*/ 43 h 43"/>
                <a:gd name="T50" fmla="*/ 27 w 31"/>
                <a:gd name="T51" fmla="*/ 43 h 43"/>
                <a:gd name="T52" fmla="*/ 23 w 31"/>
                <a:gd name="T53" fmla="*/ 42 h 43"/>
                <a:gd name="T54" fmla="*/ 18 w 31"/>
                <a:gd name="T55" fmla="*/ 41 h 43"/>
                <a:gd name="T56" fmla="*/ 15 w 31"/>
                <a:gd name="T57" fmla="*/ 41 h 43"/>
                <a:gd name="T58" fmla="*/ 13 w 31"/>
                <a:gd name="T59" fmla="*/ 39 h 43"/>
                <a:gd name="T60" fmla="*/ 10 w 31"/>
                <a:gd name="T61" fmla="*/ 37 h 43"/>
                <a:gd name="T62" fmla="*/ 8 w 31"/>
                <a:gd name="T63" fmla="*/ 33 h 43"/>
                <a:gd name="T64" fmla="*/ 8 w 31"/>
                <a:gd name="T65" fmla="*/ 27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43"/>
                <a:gd name="T101" fmla="*/ 31 w 31"/>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43">
                  <a:moveTo>
                    <a:pt x="8" y="27"/>
                  </a:moveTo>
                  <a:lnTo>
                    <a:pt x="7" y="27"/>
                  </a:lnTo>
                  <a:lnTo>
                    <a:pt x="4" y="26"/>
                  </a:lnTo>
                  <a:lnTo>
                    <a:pt x="2" y="23"/>
                  </a:lnTo>
                  <a:lnTo>
                    <a:pt x="0" y="21"/>
                  </a:lnTo>
                  <a:lnTo>
                    <a:pt x="0" y="16"/>
                  </a:lnTo>
                  <a:lnTo>
                    <a:pt x="3" y="9"/>
                  </a:lnTo>
                  <a:lnTo>
                    <a:pt x="7" y="4"/>
                  </a:lnTo>
                  <a:lnTo>
                    <a:pt x="9" y="0"/>
                  </a:lnTo>
                  <a:lnTo>
                    <a:pt x="13" y="0"/>
                  </a:lnTo>
                  <a:lnTo>
                    <a:pt x="15" y="1"/>
                  </a:lnTo>
                  <a:lnTo>
                    <a:pt x="18" y="3"/>
                  </a:lnTo>
                  <a:lnTo>
                    <a:pt x="18" y="4"/>
                  </a:lnTo>
                  <a:lnTo>
                    <a:pt x="15" y="5"/>
                  </a:lnTo>
                  <a:lnTo>
                    <a:pt x="14" y="9"/>
                  </a:lnTo>
                  <a:lnTo>
                    <a:pt x="13" y="11"/>
                  </a:lnTo>
                  <a:lnTo>
                    <a:pt x="13" y="14"/>
                  </a:lnTo>
                  <a:lnTo>
                    <a:pt x="14" y="17"/>
                  </a:lnTo>
                  <a:lnTo>
                    <a:pt x="15" y="22"/>
                  </a:lnTo>
                  <a:lnTo>
                    <a:pt x="16" y="27"/>
                  </a:lnTo>
                  <a:lnTo>
                    <a:pt x="16" y="31"/>
                  </a:lnTo>
                  <a:lnTo>
                    <a:pt x="20" y="31"/>
                  </a:lnTo>
                  <a:lnTo>
                    <a:pt x="26" y="33"/>
                  </a:lnTo>
                  <a:lnTo>
                    <a:pt x="30" y="37"/>
                  </a:lnTo>
                  <a:lnTo>
                    <a:pt x="31" y="43"/>
                  </a:lnTo>
                  <a:lnTo>
                    <a:pt x="27" y="43"/>
                  </a:lnTo>
                  <a:lnTo>
                    <a:pt x="23" y="42"/>
                  </a:lnTo>
                  <a:lnTo>
                    <a:pt x="18" y="41"/>
                  </a:lnTo>
                  <a:lnTo>
                    <a:pt x="15" y="41"/>
                  </a:lnTo>
                  <a:lnTo>
                    <a:pt x="13" y="39"/>
                  </a:lnTo>
                  <a:lnTo>
                    <a:pt x="10" y="37"/>
                  </a:lnTo>
                  <a:lnTo>
                    <a:pt x="8" y="33"/>
                  </a:lnTo>
                  <a:lnTo>
                    <a:pt x="8" y="27"/>
                  </a:lnTo>
                  <a:close/>
                </a:path>
              </a:pathLst>
            </a:custGeom>
            <a:solidFill>
              <a:srgbClr val="000000"/>
            </a:solidFill>
            <a:ln w="9525">
              <a:noFill/>
              <a:round/>
              <a:headEnd/>
              <a:tailEnd/>
            </a:ln>
          </p:spPr>
          <p:txBody>
            <a:bodyPr/>
            <a:lstStyle/>
            <a:p>
              <a:endParaRPr lang="en-US"/>
            </a:p>
          </p:txBody>
        </p:sp>
        <p:sp>
          <p:nvSpPr>
            <p:cNvPr id="51236" name="Freeform 50"/>
            <p:cNvSpPr>
              <a:spLocks/>
            </p:cNvSpPr>
            <p:nvPr/>
          </p:nvSpPr>
          <p:spPr bwMode="auto">
            <a:xfrm>
              <a:off x="3081" y="3626"/>
              <a:ext cx="34" cy="22"/>
            </a:xfrm>
            <a:custGeom>
              <a:avLst/>
              <a:gdLst>
                <a:gd name="T0" fmla="*/ 0 w 34"/>
                <a:gd name="T1" fmla="*/ 14 h 22"/>
                <a:gd name="T2" fmla="*/ 4 w 34"/>
                <a:gd name="T3" fmla="*/ 12 h 22"/>
                <a:gd name="T4" fmla="*/ 12 w 34"/>
                <a:gd name="T5" fmla="*/ 8 h 22"/>
                <a:gd name="T6" fmla="*/ 18 w 34"/>
                <a:gd name="T7" fmla="*/ 3 h 22"/>
                <a:gd name="T8" fmla="*/ 20 w 34"/>
                <a:gd name="T9" fmla="*/ 0 h 22"/>
                <a:gd name="T10" fmla="*/ 23 w 34"/>
                <a:gd name="T11" fmla="*/ 0 h 22"/>
                <a:gd name="T12" fmla="*/ 27 w 34"/>
                <a:gd name="T13" fmla="*/ 2 h 22"/>
                <a:gd name="T14" fmla="*/ 31 w 34"/>
                <a:gd name="T15" fmla="*/ 4 h 22"/>
                <a:gd name="T16" fmla="*/ 34 w 34"/>
                <a:gd name="T17" fmla="*/ 8 h 22"/>
                <a:gd name="T18" fmla="*/ 34 w 34"/>
                <a:gd name="T19" fmla="*/ 11 h 22"/>
                <a:gd name="T20" fmla="*/ 32 w 34"/>
                <a:gd name="T21" fmla="*/ 12 h 22"/>
                <a:gd name="T22" fmla="*/ 30 w 34"/>
                <a:gd name="T23" fmla="*/ 13 h 22"/>
                <a:gd name="T24" fmla="*/ 26 w 34"/>
                <a:gd name="T25" fmla="*/ 13 h 22"/>
                <a:gd name="T26" fmla="*/ 23 w 34"/>
                <a:gd name="T27" fmla="*/ 14 h 22"/>
                <a:gd name="T28" fmla="*/ 18 w 34"/>
                <a:gd name="T29" fmla="*/ 15 h 22"/>
                <a:gd name="T30" fmla="*/ 13 w 34"/>
                <a:gd name="T31" fmla="*/ 18 h 22"/>
                <a:gd name="T32" fmla="*/ 9 w 34"/>
                <a:gd name="T33" fmla="*/ 20 h 22"/>
                <a:gd name="T34" fmla="*/ 5 w 34"/>
                <a:gd name="T35" fmla="*/ 22 h 22"/>
                <a:gd name="T36" fmla="*/ 2 w 34"/>
                <a:gd name="T37" fmla="*/ 20 h 22"/>
                <a:gd name="T38" fmla="*/ 0 w 34"/>
                <a:gd name="T39" fmla="*/ 18 h 22"/>
                <a:gd name="T40" fmla="*/ 0 w 34"/>
                <a:gd name="T41" fmla="*/ 14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0" y="14"/>
                  </a:moveTo>
                  <a:lnTo>
                    <a:pt x="4" y="12"/>
                  </a:lnTo>
                  <a:lnTo>
                    <a:pt x="12" y="8"/>
                  </a:lnTo>
                  <a:lnTo>
                    <a:pt x="18" y="3"/>
                  </a:lnTo>
                  <a:lnTo>
                    <a:pt x="20" y="0"/>
                  </a:lnTo>
                  <a:lnTo>
                    <a:pt x="23" y="0"/>
                  </a:lnTo>
                  <a:lnTo>
                    <a:pt x="27" y="2"/>
                  </a:lnTo>
                  <a:lnTo>
                    <a:pt x="31" y="4"/>
                  </a:lnTo>
                  <a:lnTo>
                    <a:pt x="34" y="8"/>
                  </a:lnTo>
                  <a:lnTo>
                    <a:pt x="34" y="11"/>
                  </a:lnTo>
                  <a:lnTo>
                    <a:pt x="32" y="12"/>
                  </a:lnTo>
                  <a:lnTo>
                    <a:pt x="30" y="13"/>
                  </a:lnTo>
                  <a:lnTo>
                    <a:pt x="26" y="13"/>
                  </a:lnTo>
                  <a:lnTo>
                    <a:pt x="23" y="14"/>
                  </a:lnTo>
                  <a:lnTo>
                    <a:pt x="18" y="15"/>
                  </a:lnTo>
                  <a:lnTo>
                    <a:pt x="13" y="18"/>
                  </a:lnTo>
                  <a:lnTo>
                    <a:pt x="9" y="20"/>
                  </a:lnTo>
                  <a:lnTo>
                    <a:pt x="5" y="22"/>
                  </a:lnTo>
                  <a:lnTo>
                    <a:pt x="2" y="20"/>
                  </a:lnTo>
                  <a:lnTo>
                    <a:pt x="0" y="18"/>
                  </a:lnTo>
                  <a:lnTo>
                    <a:pt x="0" y="14"/>
                  </a:lnTo>
                  <a:close/>
                </a:path>
              </a:pathLst>
            </a:custGeom>
            <a:solidFill>
              <a:srgbClr val="000000"/>
            </a:solidFill>
            <a:ln w="9525">
              <a:noFill/>
              <a:round/>
              <a:headEnd/>
              <a:tailEnd/>
            </a:ln>
          </p:spPr>
          <p:txBody>
            <a:bodyPr/>
            <a:lstStyle/>
            <a:p>
              <a:endParaRPr lang="en-US"/>
            </a:p>
          </p:txBody>
        </p:sp>
        <p:sp>
          <p:nvSpPr>
            <p:cNvPr id="51237" name="Freeform 51"/>
            <p:cNvSpPr>
              <a:spLocks/>
            </p:cNvSpPr>
            <p:nvPr/>
          </p:nvSpPr>
          <p:spPr bwMode="auto">
            <a:xfrm>
              <a:off x="3074" y="3574"/>
              <a:ext cx="36" cy="23"/>
            </a:xfrm>
            <a:custGeom>
              <a:avLst/>
              <a:gdLst>
                <a:gd name="T0" fmla="*/ 0 w 36"/>
                <a:gd name="T1" fmla="*/ 12 h 23"/>
                <a:gd name="T2" fmla="*/ 3 w 36"/>
                <a:gd name="T3" fmla="*/ 9 h 23"/>
                <a:gd name="T4" fmla="*/ 6 w 36"/>
                <a:gd name="T5" fmla="*/ 5 h 23"/>
                <a:gd name="T6" fmla="*/ 11 w 36"/>
                <a:gd name="T7" fmla="*/ 1 h 23"/>
                <a:gd name="T8" fmla="*/ 15 w 36"/>
                <a:gd name="T9" fmla="*/ 0 h 23"/>
                <a:gd name="T10" fmla="*/ 21 w 36"/>
                <a:gd name="T11" fmla="*/ 3 h 23"/>
                <a:gd name="T12" fmla="*/ 27 w 36"/>
                <a:gd name="T13" fmla="*/ 5 h 23"/>
                <a:gd name="T14" fmla="*/ 33 w 36"/>
                <a:gd name="T15" fmla="*/ 7 h 23"/>
                <a:gd name="T16" fmla="*/ 36 w 36"/>
                <a:gd name="T17" fmla="*/ 11 h 23"/>
                <a:gd name="T18" fmla="*/ 36 w 36"/>
                <a:gd name="T19" fmla="*/ 15 h 23"/>
                <a:gd name="T20" fmla="*/ 34 w 36"/>
                <a:gd name="T21" fmla="*/ 18 h 23"/>
                <a:gd name="T22" fmla="*/ 32 w 36"/>
                <a:gd name="T23" fmla="*/ 22 h 23"/>
                <a:gd name="T24" fmla="*/ 30 w 36"/>
                <a:gd name="T25" fmla="*/ 23 h 23"/>
                <a:gd name="T26" fmla="*/ 27 w 36"/>
                <a:gd name="T27" fmla="*/ 21 h 23"/>
                <a:gd name="T28" fmla="*/ 22 w 36"/>
                <a:gd name="T29" fmla="*/ 16 h 23"/>
                <a:gd name="T30" fmla="*/ 17 w 36"/>
                <a:gd name="T31" fmla="*/ 11 h 23"/>
                <a:gd name="T32" fmla="*/ 14 w 36"/>
                <a:gd name="T33" fmla="*/ 9 h 23"/>
                <a:gd name="T34" fmla="*/ 10 w 36"/>
                <a:gd name="T35" fmla="*/ 10 h 23"/>
                <a:gd name="T36" fmla="*/ 5 w 36"/>
                <a:gd name="T37" fmla="*/ 12 h 23"/>
                <a:gd name="T38" fmla="*/ 1 w 36"/>
                <a:gd name="T39" fmla="*/ 14 h 23"/>
                <a:gd name="T40" fmla="*/ 0 w 36"/>
                <a:gd name="T41" fmla="*/ 12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
                <a:gd name="T64" fmla="*/ 0 h 23"/>
                <a:gd name="T65" fmla="*/ 36 w 36"/>
                <a:gd name="T66" fmla="*/ 23 h 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 h="23">
                  <a:moveTo>
                    <a:pt x="0" y="12"/>
                  </a:moveTo>
                  <a:lnTo>
                    <a:pt x="3" y="9"/>
                  </a:lnTo>
                  <a:lnTo>
                    <a:pt x="6" y="5"/>
                  </a:lnTo>
                  <a:lnTo>
                    <a:pt x="11" y="1"/>
                  </a:lnTo>
                  <a:lnTo>
                    <a:pt x="15" y="0"/>
                  </a:lnTo>
                  <a:lnTo>
                    <a:pt x="21" y="3"/>
                  </a:lnTo>
                  <a:lnTo>
                    <a:pt x="27" y="5"/>
                  </a:lnTo>
                  <a:lnTo>
                    <a:pt x="33" y="7"/>
                  </a:lnTo>
                  <a:lnTo>
                    <a:pt x="36" y="11"/>
                  </a:lnTo>
                  <a:lnTo>
                    <a:pt x="36" y="15"/>
                  </a:lnTo>
                  <a:lnTo>
                    <a:pt x="34" y="18"/>
                  </a:lnTo>
                  <a:lnTo>
                    <a:pt x="32" y="22"/>
                  </a:lnTo>
                  <a:lnTo>
                    <a:pt x="30" y="23"/>
                  </a:lnTo>
                  <a:lnTo>
                    <a:pt x="27" y="21"/>
                  </a:lnTo>
                  <a:lnTo>
                    <a:pt x="22" y="16"/>
                  </a:lnTo>
                  <a:lnTo>
                    <a:pt x="17" y="11"/>
                  </a:lnTo>
                  <a:lnTo>
                    <a:pt x="14" y="9"/>
                  </a:lnTo>
                  <a:lnTo>
                    <a:pt x="10" y="10"/>
                  </a:lnTo>
                  <a:lnTo>
                    <a:pt x="5" y="12"/>
                  </a:lnTo>
                  <a:lnTo>
                    <a:pt x="1" y="14"/>
                  </a:lnTo>
                  <a:lnTo>
                    <a:pt x="0" y="12"/>
                  </a:lnTo>
                  <a:close/>
                </a:path>
              </a:pathLst>
            </a:custGeom>
            <a:solidFill>
              <a:srgbClr val="000000"/>
            </a:solidFill>
            <a:ln w="9525">
              <a:noFill/>
              <a:round/>
              <a:headEnd/>
              <a:tailEnd/>
            </a:ln>
          </p:spPr>
          <p:txBody>
            <a:bodyPr/>
            <a:lstStyle/>
            <a:p>
              <a:endParaRPr lang="en-US"/>
            </a:p>
          </p:txBody>
        </p:sp>
        <p:sp>
          <p:nvSpPr>
            <p:cNvPr id="51238" name="Freeform 52"/>
            <p:cNvSpPr>
              <a:spLocks/>
            </p:cNvSpPr>
            <p:nvPr/>
          </p:nvSpPr>
          <p:spPr bwMode="auto">
            <a:xfrm>
              <a:off x="3154" y="3619"/>
              <a:ext cx="16" cy="29"/>
            </a:xfrm>
            <a:custGeom>
              <a:avLst/>
              <a:gdLst>
                <a:gd name="T0" fmla="*/ 11 w 16"/>
                <a:gd name="T1" fmla="*/ 29 h 29"/>
                <a:gd name="T2" fmla="*/ 7 w 16"/>
                <a:gd name="T3" fmla="*/ 27 h 29"/>
                <a:gd name="T4" fmla="*/ 3 w 16"/>
                <a:gd name="T5" fmla="*/ 26 h 29"/>
                <a:gd name="T6" fmla="*/ 1 w 16"/>
                <a:gd name="T7" fmla="*/ 22 h 29"/>
                <a:gd name="T8" fmla="*/ 0 w 16"/>
                <a:gd name="T9" fmla="*/ 20 h 29"/>
                <a:gd name="T10" fmla="*/ 1 w 16"/>
                <a:gd name="T11" fmla="*/ 15 h 29"/>
                <a:gd name="T12" fmla="*/ 3 w 16"/>
                <a:gd name="T13" fmla="*/ 8 h 29"/>
                <a:gd name="T14" fmla="*/ 6 w 16"/>
                <a:gd name="T15" fmla="*/ 3 h 29"/>
                <a:gd name="T16" fmla="*/ 8 w 16"/>
                <a:gd name="T17" fmla="*/ 0 h 29"/>
                <a:gd name="T18" fmla="*/ 11 w 16"/>
                <a:gd name="T19" fmla="*/ 2 h 29"/>
                <a:gd name="T20" fmla="*/ 13 w 16"/>
                <a:gd name="T21" fmla="*/ 4 h 29"/>
                <a:gd name="T22" fmla="*/ 14 w 16"/>
                <a:gd name="T23" fmla="*/ 7 h 29"/>
                <a:gd name="T24" fmla="*/ 16 w 16"/>
                <a:gd name="T25" fmla="*/ 9 h 29"/>
                <a:gd name="T26" fmla="*/ 14 w 16"/>
                <a:gd name="T27" fmla="*/ 13 h 29"/>
                <a:gd name="T28" fmla="*/ 13 w 16"/>
                <a:gd name="T29" fmla="*/ 18 h 29"/>
                <a:gd name="T30" fmla="*/ 11 w 16"/>
                <a:gd name="T31" fmla="*/ 24 h 29"/>
                <a:gd name="T32" fmla="*/ 11 w 16"/>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9"/>
                <a:gd name="T53" fmla="*/ 16 w 16"/>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9">
                  <a:moveTo>
                    <a:pt x="11" y="29"/>
                  </a:moveTo>
                  <a:lnTo>
                    <a:pt x="7" y="27"/>
                  </a:lnTo>
                  <a:lnTo>
                    <a:pt x="3" y="26"/>
                  </a:lnTo>
                  <a:lnTo>
                    <a:pt x="1" y="22"/>
                  </a:lnTo>
                  <a:lnTo>
                    <a:pt x="0" y="20"/>
                  </a:lnTo>
                  <a:lnTo>
                    <a:pt x="1" y="15"/>
                  </a:lnTo>
                  <a:lnTo>
                    <a:pt x="3" y="8"/>
                  </a:lnTo>
                  <a:lnTo>
                    <a:pt x="6" y="3"/>
                  </a:lnTo>
                  <a:lnTo>
                    <a:pt x="8" y="0"/>
                  </a:lnTo>
                  <a:lnTo>
                    <a:pt x="11" y="2"/>
                  </a:lnTo>
                  <a:lnTo>
                    <a:pt x="13" y="4"/>
                  </a:lnTo>
                  <a:lnTo>
                    <a:pt x="14" y="7"/>
                  </a:lnTo>
                  <a:lnTo>
                    <a:pt x="16" y="9"/>
                  </a:lnTo>
                  <a:lnTo>
                    <a:pt x="14" y="13"/>
                  </a:lnTo>
                  <a:lnTo>
                    <a:pt x="13" y="18"/>
                  </a:lnTo>
                  <a:lnTo>
                    <a:pt x="11" y="24"/>
                  </a:lnTo>
                  <a:lnTo>
                    <a:pt x="11" y="29"/>
                  </a:lnTo>
                  <a:close/>
                </a:path>
              </a:pathLst>
            </a:custGeom>
            <a:solidFill>
              <a:srgbClr val="000000"/>
            </a:solidFill>
            <a:ln w="9525">
              <a:noFill/>
              <a:round/>
              <a:headEnd/>
              <a:tailEnd/>
            </a:ln>
          </p:spPr>
          <p:txBody>
            <a:bodyPr/>
            <a:lstStyle/>
            <a:p>
              <a:endParaRPr lang="en-US"/>
            </a:p>
          </p:txBody>
        </p:sp>
        <p:sp>
          <p:nvSpPr>
            <p:cNvPr id="51239" name="Freeform 53"/>
            <p:cNvSpPr>
              <a:spLocks/>
            </p:cNvSpPr>
            <p:nvPr/>
          </p:nvSpPr>
          <p:spPr bwMode="auto">
            <a:xfrm>
              <a:off x="3168" y="3585"/>
              <a:ext cx="25" cy="20"/>
            </a:xfrm>
            <a:custGeom>
              <a:avLst/>
              <a:gdLst>
                <a:gd name="T0" fmla="*/ 0 w 25"/>
                <a:gd name="T1" fmla="*/ 1 h 20"/>
                <a:gd name="T2" fmla="*/ 5 w 25"/>
                <a:gd name="T3" fmla="*/ 0 h 20"/>
                <a:gd name="T4" fmla="*/ 10 w 25"/>
                <a:gd name="T5" fmla="*/ 0 h 20"/>
                <a:gd name="T6" fmla="*/ 15 w 25"/>
                <a:gd name="T7" fmla="*/ 0 h 20"/>
                <a:gd name="T8" fmla="*/ 18 w 25"/>
                <a:gd name="T9" fmla="*/ 3 h 20"/>
                <a:gd name="T10" fmla="*/ 20 w 25"/>
                <a:gd name="T11" fmla="*/ 6 h 20"/>
                <a:gd name="T12" fmla="*/ 24 w 25"/>
                <a:gd name="T13" fmla="*/ 11 h 20"/>
                <a:gd name="T14" fmla="*/ 25 w 25"/>
                <a:gd name="T15" fmla="*/ 15 h 20"/>
                <a:gd name="T16" fmla="*/ 25 w 25"/>
                <a:gd name="T17" fmla="*/ 17 h 20"/>
                <a:gd name="T18" fmla="*/ 23 w 25"/>
                <a:gd name="T19" fmla="*/ 18 h 20"/>
                <a:gd name="T20" fmla="*/ 20 w 25"/>
                <a:gd name="T21" fmla="*/ 20 h 20"/>
                <a:gd name="T22" fmla="*/ 18 w 25"/>
                <a:gd name="T23" fmla="*/ 18 h 20"/>
                <a:gd name="T24" fmla="*/ 15 w 25"/>
                <a:gd name="T25" fmla="*/ 15 h 20"/>
                <a:gd name="T26" fmla="*/ 13 w 25"/>
                <a:gd name="T27" fmla="*/ 11 h 20"/>
                <a:gd name="T28" fmla="*/ 8 w 25"/>
                <a:gd name="T29" fmla="*/ 7 h 20"/>
                <a:gd name="T30" fmla="*/ 4 w 25"/>
                <a:gd name="T31" fmla="*/ 4 h 20"/>
                <a:gd name="T32" fmla="*/ 0 w 25"/>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20"/>
                <a:gd name="T53" fmla="*/ 25 w 2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20">
                  <a:moveTo>
                    <a:pt x="0" y="1"/>
                  </a:moveTo>
                  <a:lnTo>
                    <a:pt x="5" y="0"/>
                  </a:lnTo>
                  <a:lnTo>
                    <a:pt x="10" y="0"/>
                  </a:lnTo>
                  <a:lnTo>
                    <a:pt x="15" y="0"/>
                  </a:lnTo>
                  <a:lnTo>
                    <a:pt x="18" y="3"/>
                  </a:lnTo>
                  <a:lnTo>
                    <a:pt x="20" y="6"/>
                  </a:lnTo>
                  <a:lnTo>
                    <a:pt x="24" y="11"/>
                  </a:lnTo>
                  <a:lnTo>
                    <a:pt x="25" y="15"/>
                  </a:lnTo>
                  <a:lnTo>
                    <a:pt x="25" y="17"/>
                  </a:lnTo>
                  <a:lnTo>
                    <a:pt x="23" y="18"/>
                  </a:lnTo>
                  <a:lnTo>
                    <a:pt x="20" y="20"/>
                  </a:lnTo>
                  <a:lnTo>
                    <a:pt x="18" y="18"/>
                  </a:lnTo>
                  <a:lnTo>
                    <a:pt x="15" y="15"/>
                  </a:lnTo>
                  <a:lnTo>
                    <a:pt x="13" y="11"/>
                  </a:lnTo>
                  <a:lnTo>
                    <a:pt x="8" y="7"/>
                  </a:lnTo>
                  <a:lnTo>
                    <a:pt x="4" y="4"/>
                  </a:lnTo>
                  <a:lnTo>
                    <a:pt x="0" y="1"/>
                  </a:lnTo>
                  <a:close/>
                </a:path>
              </a:pathLst>
            </a:custGeom>
            <a:solidFill>
              <a:srgbClr val="000000"/>
            </a:solidFill>
            <a:ln w="9525">
              <a:noFill/>
              <a:round/>
              <a:headEnd/>
              <a:tailEnd/>
            </a:ln>
          </p:spPr>
          <p:txBody>
            <a:bodyPr/>
            <a:lstStyle/>
            <a:p>
              <a:endParaRPr lang="en-US"/>
            </a:p>
          </p:txBody>
        </p:sp>
        <p:sp>
          <p:nvSpPr>
            <p:cNvPr id="51240" name="Freeform 54"/>
            <p:cNvSpPr>
              <a:spLocks/>
            </p:cNvSpPr>
            <p:nvPr/>
          </p:nvSpPr>
          <p:spPr bwMode="auto">
            <a:xfrm>
              <a:off x="3112" y="3542"/>
              <a:ext cx="28" cy="25"/>
            </a:xfrm>
            <a:custGeom>
              <a:avLst/>
              <a:gdLst>
                <a:gd name="T0" fmla="*/ 11 w 28"/>
                <a:gd name="T1" fmla="*/ 14 h 25"/>
                <a:gd name="T2" fmla="*/ 9 w 28"/>
                <a:gd name="T3" fmla="*/ 11 h 25"/>
                <a:gd name="T4" fmla="*/ 5 w 28"/>
                <a:gd name="T5" fmla="*/ 10 h 25"/>
                <a:gd name="T6" fmla="*/ 1 w 28"/>
                <a:gd name="T7" fmla="*/ 8 h 25"/>
                <a:gd name="T8" fmla="*/ 0 w 28"/>
                <a:gd name="T9" fmla="*/ 5 h 25"/>
                <a:gd name="T10" fmla="*/ 4 w 28"/>
                <a:gd name="T11" fmla="*/ 3 h 25"/>
                <a:gd name="T12" fmla="*/ 9 w 28"/>
                <a:gd name="T13" fmla="*/ 0 h 25"/>
                <a:gd name="T14" fmla="*/ 14 w 28"/>
                <a:gd name="T15" fmla="*/ 0 h 25"/>
                <a:gd name="T16" fmla="*/ 18 w 28"/>
                <a:gd name="T17" fmla="*/ 3 h 25"/>
                <a:gd name="T18" fmla="*/ 22 w 28"/>
                <a:gd name="T19" fmla="*/ 8 h 25"/>
                <a:gd name="T20" fmla="*/ 26 w 28"/>
                <a:gd name="T21" fmla="*/ 14 h 25"/>
                <a:gd name="T22" fmla="*/ 28 w 28"/>
                <a:gd name="T23" fmla="*/ 20 h 25"/>
                <a:gd name="T24" fmla="*/ 26 w 28"/>
                <a:gd name="T25" fmla="*/ 24 h 25"/>
                <a:gd name="T26" fmla="*/ 20 w 28"/>
                <a:gd name="T27" fmla="*/ 25 h 25"/>
                <a:gd name="T28" fmla="*/ 15 w 28"/>
                <a:gd name="T29" fmla="*/ 22 h 25"/>
                <a:gd name="T30" fmla="*/ 10 w 28"/>
                <a:gd name="T31" fmla="*/ 19 h 25"/>
                <a:gd name="T32" fmla="*/ 11 w 28"/>
                <a:gd name="T33" fmla="*/ 14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25"/>
                <a:gd name="T53" fmla="*/ 28 w 28"/>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25">
                  <a:moveTo>
                    <a:pt x="11" y="14"/>
                  </a:moveTo>
                  <a:lnTo>
                    <a:pt x="9" y="11"/>
                  </a:lnTo>
                  <a:lnTo>
                    <a:pt x="5" y="10"/>
                  </a:lnTo>
                  <a:lnTo>
                    <a:pt x="1" y="8"/>
                  </a:lnTo>
                  <a:lnTo>
                    <a:pt x="0" y="5"/>
                  </a:lnTo>
                  <a:lnTo>
                    <a:pt x="4" y="3"/>
                  </a:lnTo>
                  <a:lnTo>
                    <a:pt x="9" y="0"/>
                  </a:lnTo>
                  <a:lnTo>
                    <a:pt x="14" y="0"/>
                  </a:lnTo>
                  <a:lnTo>
                    <a:pt x="18" y="3"/>
                  </a:lnTo>
                  <a:lnTo>
                    <a:pt x="22" y="8"/>
                  </a:lnTo>
                  <a:lnTo>
                    <a:pt x="26" y="14"/>
                  </a:lnTo>
                  <a:lnTo>
                    <a:pt x="28" y="20"/>
                  </a:lnTo>
                  <a:lnTo>
                    <a:pt x="26" y="24"/>
                  </a:lnTo>
                  <a:lnTo>
                    <a:pt x="20" y="25"/>
                  </a:lnTo>
                  <a:lnTo>
                    <a:pt x="15" y="22"/>
                  </a:lnTo>
                  <a:lnTo>
                    <a:pt x="10" y="19"/>
                  </a:lnTo>
                  <a:lnTo>
                    <a:pt x="11" y="14"/>
                  </a:lnTo>
                  <a:close/>
                </a:path>
              </a:pathLst>
            </a:custGeom>
            <a:solidFill>
              <a:srgbClr val="000000"/>
            </a:solidFill>
            <a:ln w="9525">
              <a:noFill/>
              <a:round/>
              <a:headEnd/>
              <a:tailEnd/>
            </a:ln>
          </p:spPr>
          <p:txBody>
            <a:bodyPr/>
            <a:lstStyle/>
            <a:p>
              <a:endParaRPr lang="en-US"/>
            </a:p>
          </p:txBody>
        </p:sp>
        <p:sp>
          <p:nvSpPr>
            <p:cNvPr id="51241" name="Freeform 55"/>
            <p:cNvSpPr>
              <a:spLocks/>
            </p:cNvSpPr>
            <p:nvPr/>
          </p:nvSpPr>
          <p:spPr bwMode="auto">
            <a:xfrm>
              <a:off x="3168" y="3526"/>
              <a:ext cx="25" cy="28"/>
            </a:xfrm>
            <a:custGeom>
              <a:avLst/>
              <a:gdLst>
                <a:gd name="T0" fmla="*/ 0 w 25"/>
                <a:gd name="T1" fmla="*/ 10 h 28"/>
                <a:gd name="T2" fmla="*/ 2 w 25"/>
                <a:gd name="T3" fmla="*/ 6 h 28"/>
                <a:gd name="T4" fmla="*/ 3 w 25"/>
                <a:gd name="T5" fmla="*/ 3 h 28"/>
                <a:gd name="T6" fmla="*/ 5 w 25"/>
                <a:gd name="T7" fmla="*/ 0 h 28"/>
                <a:gd name="T8" fmla="*/ 8 w 25"/>
                <a:gd name="T9" fmla="*/ 0 h 28"/>
                <a:gd name="T10" fmla="*/ 13 w 25"/>
                <a:gd name="T11" fmla="*/ 4 h 28"/>
                <a:gd name="T12" fmla="*/ 19 w 25"/>
                <a:gd name="T13" fmla="*/ 10 h 28"/>
                <a:gd name="T14" fmla="*/ 24 w 25"/>
                <a:gd name="T15" fmla="*/ 16 h 28"/>
                <a:gd name="T16" fmla="*/ 25 w 25"/>
                <a:gd name="T17" fmla="*/ 21 h 28"/>
                <a:gd name="T18" fmla="*/ 24 w 25"/>
                <a:gd name="T19" fmla="*/ 25 h 28"/>
                <a:gd name="T20" fmla="*/ 21 w 25"/>
                <a:gd name="T21" fmla="*/ 27 h 28"/>
                <a:gd name="T22" fmla="*/ 19 w 25"/>
                <a:gd name="T23" fmla="*/ 28 h 28"/>
                <a:gd name="T24" fmla="*/ 16 w 25"/>
                <a:gd name="T25" fmla="*/ 28 h 28"/>
                <a:gd name="T26" fmla="*/ 15 w 25"/>
                <a:gd name="T27" fmla="*/ 26 h 28"/>
                <a:gd name="T28" fmla="*/ 14 w 25"/>
                <a:gd name="T29" fmla="*/ 22 h 28"/>
                <a:gd name="T30" fmla="*/ 13 w 25"/>
                <a:gd name="T31" fmla="*/ 19 h 28"/>
                <a:gd name="T32" fmla="*/ 11 w 25"/>
                <a:gd name="T33" fmla="*/ 16 h 28"/>
                <a:gd name="T34" fmla="*/ 8 w 25"/>
                <a:gd name="T35" fmla="*/ 15 h 28"/>
                <a:gd name="T36" fmla="*/ 4 w 25"/>
                <a:gd name="T37" fmla="*/ 14 h 28"/>
                <a:gd name="T38" fmla="*/ 2 w 25"/>
                <a:gd name="T39" fmla="*/ 13 h 28"/>
                <a:gd name="T40" fmla="*/ 0 w 25"/>
                <a:gd name="T41" fmla="*/ 10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
                <a:gd name="T64" fmla="*/ 0 h 28"/>
                <a:gd name="T65" fmla="*/ 25 w 25"/>
                <a:gd name="T66" fmla="*/ 28 h 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 h="28">
                  <a:moveTo>
                    <a:pt x="0" y="10"/>
                  </a:moveTo>
                  <a:lnTo>
                    <a:pt x="2" y="6"/>
                  </a:lnTo>
                  <a:lnTo>
                    <a:pt x="3" y="3"/>
                  </a:lnTo>
                  <a:lnTo>
                    <a:pt x="5" y="0"/>
                  </a:lnTo>
                  <a:lnTo>
                    <a:pt x="8" y="0"/>
                  </a:lnTo>
                  <a:lnTo>
                    <a:pt x="13" y="4"/>
                  </a:lnTo>
                  <a:lnTo>
                    <a:pt x="19" y="10"/>
                  </a:lnTo>
                  <a:lnTo>
                    <a:pt x="24" y="16"/>
                  </a:lnTo>
                  <a:lnTo>
                    <a:pt x="25" y="21"/>
                  </a:lnTo>
                  <a:lnTo>
                    <a:pt x="24" y="25"/>
                  </a:lnTo>
                  <a:lnTo>
                    <a:pt x="21" y="27"/>
                  </a:lnTo>
                  <a:lnTo>
                    <a:pt x="19" y="28"/>
                  </a:lnTo>
                  <a:lnTo>
                    <a:pt x="16" y="28"/>
                  </a:lnTo>
                  <a:lnTo>
                    <a:pt x="15" y="26"/>
                  </a:lnTo>
                  <a:lnTo>
                    <a:pt x="14" y="22"/>
                  </a:lnTo>
                  <a:lnTo>
                    <a:pt x="13" y="19"/>
                  </a:lnTo>
                  <a:lnTo>
                    <a:pt x="11" y="16"/>
                  </a:lnTo>
                  <a:lnTo>
                    <a:pt x="8" y="15"/>
                  </a:lnTo>
                  <a:lnTo>
                    <a:pt x="4" y="14"/>
                  </a:lnTo>
                  <a:lnTo>
                    <a:pt x="2" y="13"/>
                  </a:lnTo>
                  <a:lnTo>
                    <a:pt x="0" y="10"/>
                  </a:lnTo>
                  <a:close/>
                </a:path>
              </a:pathLst>
            </a:custGeom>
            <a:solidFill>
              <a:srgbClr val="000000"/>
            </a:solidFill>
            <a:ln w="9525">
              <a:noFill/>
              <a:round/>
              <a:headEnd/>
              <a:tailEnd/>
            </a:ln>
          </p:spPr>
          <p:txBody>
            <a:bodyPr/>
            <a:lstStyle/>
            <a:p>
              <a:endParaRPr lang="en-US"/>
            </a:p>
          </p:txBody>
        </p:sp>
        <p:sp>
          <p:nvSpPr>
            <p:cNvPr id="51242" name="Freeform 56"/>
            <p:cNvSpPr>
              <a:spLocks/>
            </p:cNvSpPr>
            <p:nvPr/>
          </p:nvSpPr>
          <p:spPr bwMode="auto">
            <a:xfrm>
              <a:off x="3213" y="3447"/>
              <a:ext cx="27" cy="13"/>
            </a:xfrm>
            <a:custGeom>
              <a:avLst/>
              <a:gdLst>
                <a:gd name="T0" fmla="*/ 0 w 27"/>
                <a:gd name="T1" fmla="*/ 7 h 13"/>
                <a:gd name="T2" fmla="*/ 4 w 27"/>
                <a:gd name="T3" fmla="*/ 3 h 13"/>
                <a:gd name="T4" fmla="*/ 11 w 27"/>
                <a:gd name="T5" fmla="*/ 1 h 13"/>
                <a:gd name="T6" fmla="*/ 18 w 27"/>
                <a:gd name="T7" fmla="*/ 0 h 13"/>
                <a:gd name="T8" fmla="*/ 24 w 27"/>
                <a:gd name="T9" fmla="*/ 1 h 13"/>
                <a:gd name="T10" fmla="*/ 25 w 27"/>
                <a:gd name="T11" fmla="*/ 3 h 13"/>
                <a:gd name="T12" fmla="*/ 27 w 27"/>
                <a:gd name="T13" fmla="*/ 8 h 13"/>
                <a:gd name="T14" fmla="*/ 25 w 27"/>
                <a:gd name="T15" fmla="*/ 12 h 13"/>
                <a:gd name="T16" fmla="*/ 24 w 27"/>
                <a:gd name="T17" fmla="*/ 13 h 13"/>
                <a:gd name="T18" fmla="*/ 18 w 27"/>
                <a:gd name="T19" fmla="*/ 9 h 13"/>
                <a:gd name="T20" fmla="*/ 12 w 27"/>
                <a:gd name="T21" fmla="*/ 7 h 13"/>
                <a:gd name="T22" fmla="*/ 4 w 27"/>
                <a:gd name="T23" fmla="*/ 6 h 13"/>
                <a:gd name="T24" fmla="*/ 0 w 27"/>
                <a:gd name="T25" fmla="*/ 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13"/>
                <a:gd name="T41" fmla="*/ 27 w 27"/>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13">
                  <a:moveTo>
                    <a:pt x="0" y="7"/>
                  </a:moveTo>
                  <a:lnTo>
                    <a:pt x="4" y="3"/>
                  </a:lnTo>
                  <a:lnTo>
                    <a:pt x="11" y="1"/>
                  </a:lnTo>
                  <a:lnTo>
                    <a:pt x="18" y="0"/>
                  </a:lnTo>
                  <a:lnTo>
                    <a:pt x="24" y="1"/>
                  </a:lnTo>
                  <a:lnTo>
                    <a:pt x="25" y="3"/>
                  </a:lnTo>
                  <a:lnTo>
                    <a:pt x="27" y="8"/>
                  </a:lnTo>
                  <a:lnTo>
                    <a:pt x="25" y="12"/>
                  </a:lnTo>
                  <a:lnTo>
                    <a:pt x="24" y="13"/>
                  </a:lnTo>
                  <a:lnTo>
                    <a:pt x="18" y="9"/>
                  </a:lnTo>
                  <a:lnTo>
                    <a:pt x="12" y="7"/>
                  </a:lnTo>
                  <a:lnTo>
                    <a:pt x="4" y="6"/>
                  </a:lnTo>
                  <a:lnTo>
                    <a:pt x="0" y="7"/>
                  </a:lnTo>
                  <a:close/>
                </a:path>
              </a:pathLst>
            </a:custGeom>
            <a:solidFill>
              <a:srgbClr val="000000"/>
            </a:solidFill>
            <a:ln w="9525">
              <a:noFill/>
              <a:round/>
              <a:headEnd/>
              <a:tailEnd/>
            </a:ln>
          </p:spPr>
          <p:txBody>
            <a:bodyPr/>
            <a:lstStyle/>
            <a:p>
              <a:endParaRPr lang="en-US"/>
            </a:p>
          </p:txBody>
        </p:sp>
        <p:sp>
          <p:nvSpPr>
            <p:cNvPr id="51243" name="Freeform 57"/>
            <p:cNvSpPr>
              <a:spLocks/>
            </p:cNvSpPr>
            <p:nvPr/>
          </p:nvSpPr>
          <p:spPr bwMode="auto">
            <a:xfrm>
              <a:off x="3166" y="3464"/>
              <a:ext cx="31" cy="10"/>
            </a:xfrm>
            <a:custGeom>
              <a:avLst/>
              <a:gdLst>
                <a:gd name="T0" fmla="*/ 0 w 31"/>
                <a:gd name="T1" fmla="*/ 5 h 10"/>
                <a:gd name="T2" fmla="*/ 4 w 31"/>
                <a:gd name="T3" fmla="*/ 2 h 10"/>
                <a:gd name="T4" fmla="*/ 13 w 31"/>
                <a:gd name="T5" fmla="*/ 1 h 10"/>
                <a:gd name="T6" fmla="*/ 23 w 31"/>
                <a:gd name="T7" fmla="*/ 0 h 10"/>
                <a:gd name="T8" fmla="*/ 31 w 31"/>
                <a:gd name="T9" fmla="*/ 0 h 10"/>
                <a:gd name="T10" fmla="*/ 31 w 31"/>
                <a:gd name="T11" fmla="*/ 1 h 10"/>
                <a:gd name="T12" fmla="*/ 31 w 31"/>
                <a:gd name="T13" fmla="*/ 4 h 10"/>
                <a:gd name="T14" fmla="*/ 29 w 31"/>
                <a:gd name="T15" fmla="*/ 7 h 10"/>
                <a:gd name="T16" fmla="*/ 28 w 31"/>
                <a:gd name="T17" fmla="*/ 10 h 10"/>
                <a:gd name="T18" fmla="*/ 22 w 31"/>
                <a:gd name="T19" fmla="*/ 10 h 10"/>
                <a:gd name="T20" fmla="*/ 13 w 31"/>
                <a:gd name="T21" fmla="*/ 8 h 10"/>
                <a:gd name="T22" fmla="*/ 5 w 31"/>
                <a:gd name="T23" fmla="*/ 7 h 10"/>
                <a:gd name="T24" fmla="*/ 0 w 31"/>
                <a:gd name="T25" fmla="*/ 5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0"/>
                <a:gd name="T41" fmla="*/ 31 w 31"/>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0">
                  <a:moveTo>
                    <a:pt x="0" y="5"/>
                  </a:moveTo>
                  <a:lnTo>
                    <a:pt x="4" y="2"/>
                  </a:lnTo>
                  <a:lnTo>
                    <a:pt x="13" y="1"/>
                  </a:lnTo>
                  <a:lnTo>
                    <a:pt x="23" y="0"/>
                  </a:lnTo>
                  <a:lnTo>
                    <a:pt x="31" y="0"/>
                  </a:lnTo>
                  <a:lnTo>
                    <a:pt x="31" y="1"/>
                  </a:lnTo>
                  <a:lnTo>
                    <a:pt x="31" y="4"/>
                  </a:lnTo>
                  <a:lnTo>
                    <a:pt x="29" y="7"/>
                  </a:lnTo>
                  <a:lnTo>
                    <a:pt x="28" y="10"/>
                  </a:lnTo>
                  <a:lnTo>
                    <a:pt x="22" y="10"/>
                  </a:lnTo>
                  <a:lnTo>
                    <a:pt x="13" y="8"/>
                  </a:lnTo>
                  <a:lnTo>
                    <a:pt x="5" y="7"/>
                  </a:lnTo>
                  <a:lnTo>
                    <a:pt x="0" y="5"/>
                  </a:lnTo>
                  <a:close/>
                </a:path>
              </a:pathLst>
            </a:custGeom>
            <a:solidFill>
              <a:srgbClr val="000000"/>
            </a:solidFill>
            <a:ln w="9525">
              <a:noFill/>
              <a:round/>
              <a:headEnd/>
              <a:tailEnd/>
            </a:ln>
          </p:spPr>
          <p:txBody>
            <a:bodyPr/>
            <a:lstStyle/>
            <a:p>
              <a:endParaRPr lang="en-US"/>
            </a:p>
          </p:txBody>
        </p:sp>
      </p:grpSp>
      <p:sp>
        <p:nvSpPr>
          <p:cNvPr id="133178" name="Text Box 58"/>
          <p:cNvSpPr txBox="1">
            <a:spLocks noChangeArrowheads="1"/>
          </p:cNvSpPr>
          <p:nvPr/>
        </p:nvSpPr>
        <p:spPr bwMode="auto">
          <a:xfrm>
            <a:off x="8026400" y="1295401"/>
            <a:ext cx="2349500" cy="4893647"/>
          </a:xfrm>
          <a:prstGeom prst="rect">
            <a:avLst/>
          </a:prstGeom>
          <a:noFill/>
          <a:ln w="9525" algn="ctr">
            <a:noFill/>
            <a:miter lim="800000"/>
            <a:headEnd/>
            <a:tailEnd/>
          </a:ln>
        </p:spPr>
        <p:txBody>
          <a:bodyPr>
            <a:spAutoFit/>
          </a:bodyPr>
          <a:lstStyle/>
          <a:p>
            <a:pPr algn="r">
              <a:spcBef>
                <a:spcPct val="50000"/>
              </a:spcBef>
            </a:pPr>
            <a:r>
              <a:rPr lang="en-US" sz="2400">
                <a:solidFill>
                  <a:srgbClr val="FFFF66"/>
                </a:solidFill>
              </a:rPr>
              <a:t>Leviticus 17:11 </a:t>
            </a:r>
            <a:r>
              <a:rPr lang="en-US" sz="2400">
                <a:solidFill>
                  <a:schemeClr val="bg1"/>
                </a:solidFill>
              </a:rPr>
              <a:t>'For the life of the flesh is in the blood, and I have given it to you on the altar to make atonement for your souls; for it is the blood by reason of the life that makes atonement.'</a:t>
            </a:r>
          </a:p>
        </p:txBody>
      </p:sp>
      <p:pic>
        <p:nvPicPr>
          <p:cNvPr id="51211" name="Picture 59" descr="j0275764"/>
          <p:cNvPicPr>
            <a:picLocks noGrp="1" noChangeAspect="1" noChangeArrowheads="1"/>
          </p:cNvPicPr>
          <p:nvPr>
            <p:ph idx="1"/>
          </p:nvPr>
        </p:nvPicPr>
        <p:blipFill>
          <a:blip r:embed="rId3" cstate="print"/>
          <a:srcRect/>
          <a:stretch>
            <a:fillRect/>
          </a:stretch>
        </p:blipFill>
        <p:spPr>
          <a:xfrm>
            <a:off x="4959351" y="2917826"/>
            <a:ext cx="1731963" cy="1831975"/>
          </a:xfrm>
          <a:noFill/>
        </p:spPr>
      </p:pic>
      <p:sp>
        <p:nvSpPr>
          <p:cNvPr id="133180" name="Text Box 60"/>
          <p:cNvSpPr txBox="1">
            <a:spLocks noChangeArrowheads="1"/>
          </p:cNvSpPr>
          <p:nvPr/>
        </p:nvSpPr>
        <p:spPr bwMode="auto">
          <a:xfrm>
            <a:off x="4673601" y="2181226"/>
            <a:ext cx="2162175" cy="703263"/>
          </a:xfrm>
          <a:prstGeom prst="rect">
            <a:avLst/>
          </a:prstGeom>
          <a:noFill/>
          <a:ln w="9525" algn="ctr">
            <a:noFill/>
            <a:miter lim="800000"/>
            <a:headEnd/>
            <a:tailEnd/>
          </a:ln>
          <a:effectLst/>
        </p:spPr>
        <p:txBody>
          <a:bodyPr>
            <a:spAutoFit/>
            <a:flatTx/>
          </a:bodyPr>
          <a:lstStyle/>
          <a:p>
            <a:pPr>
              <a:spcBef>
                <a:spcPct val="50000"/>
              </a:spcBef>
              <a:defRPr/>
            </a:pPr>
            <a:r>
              <a:rPr lang="en-US" sz="1600">
                <a:solidFill>
                  <a:schemeClr val="bg1"/>
                </a:solidFill>
                <a:effectLst>
                  <a:outerShdw blurRad="38100" dist="38100" dir="2700000" algn="tl">
                    <a:srgbClr val="000000"/>
                  </a:outerShdw>
                </a:effectLst>
                <a:latin typeface="Arial Black" pitchFamily="34" charset="0"/>
              </a:rPr>
              <a:t>SINS</a:t>
            </a:r>
          </a:p>
          <a:p>
            <a:pPr>
              <a:spcBef>
                <a:spcPct val="50000"/>
              </a:spcBef>
              <a:defRPr/>
            </a:pPr>
            <a:r>
              <a:rPr lang="en-US" sz="1600">
                <a:solidFill>
                  <a:schemeClr val="bg1"/>
                </a:solidFill>
                <a:effectLst>
                  <a:outerShdw blurRad="38100" dist="38100" dir="2700000" algn="tl">
                    <a:srgbClr val="000000"/>
                  </a:outerShdw>
                </a:effectLst>
                <a:latin typeface="Arial Black" pitchFamily="34" charset="0"/>
              </a:rPr>
              <a:t>(FIGURATIVE</a:t>
            </a:r>
            <a:r>
              <a:rPr lang="en-US" sz="1600">
                <a:solidFill>
                  <a:schemeClr val="bg1"/>
                </a:solidFill>
                <a:latin typeface="Arial Black" pitchFamily="34" charset="0"/>
              </a:rPr>
              <a:t>)</a:t>
            </a:r>
          </a:p>
        </p:txBody>
      </p:sp>
      <p:sp>
        <p:nvSpPr>
          <p:cNvPr id="133181" name="Text Box 61"/>
          <p:cNvSpPr txBox="1">
            <a:spLocks noChangeArrowheads="1"/>
          </p:cNvSpPr>
          <p:nvPr/>
        </p:nvSpPr>
        <p:spPr bwMode="auto">
          <a:xfrm>
            <a:off x="1973264" y="2509838"/>
            <a:ext cx="1589087" cy="3046988"/>
          </a:xfrm>
          <a:prstGeom prst="rect">
            <a:avLst/>
          </a:prstGeom>
          <a:noFill/>
          <a:ln w="9525" algn="ctr">
            <a:noFill/>
            <a:miter lim="800000"/>
            <a:headEnd/>
            <a:tailEnd/>
          </a:ln>
        </p:spPr>
        <p:txBody>
          <a:bodyPr>
            <a:spAutoFit/>
          </a:bodyPr>
          <a:lstStyle/>
          <a:p>
            <a:pPr algn="l">
              <a:spcBef>
                <a:spcPct val="50000"/>
              </a:spcBef>
            </a:pPr>
            <a:r>
              <a:rPr lang="en-US" sz="2400">
                <a:solidFill>
                  <a:srgbClr val="FFFF66"/>
                </a:solidFill>
              </a:rPr>
              <a:t>Heb 9:22</a:t>
            </a:r>
            <a:r>
              <a:rPr lang="en-US" sz="2400">
                <a:solidFill>
                  <a:schemeClr val="bg1"/>
                </a:solidFill>
              </a:rPr>
              <a:t> …without the shedding of blood there is no remission.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ppt_x</p:attrName>
                                        </p:attrNameLst>
                                      </p:cBhvr>
                                      <p:tavLst>
                                        <p:tav tm="0">
                                          <p:val>
                                            <p:strVal val="#ppt_x-#ppt_w/2"/>
                                          </p:val>
                                        </p:tav>
                                        <p:tav tm="100000">
                                          <p:val>
                                            <p:strVal val="#ppt_x"/>
                                          </p:val>
                                        </p:tav>
                                      </p:tavLst>
                                    </p:anim>
                                    <p:anim calcmode="lin" valueType="num">
                                      <p:cBhvr>
                                        <p:cTn id="8" dur="3000" fill="hold"/>
                                        <p:tgtEl>
                                          <p:spTgt spid="2"/>
                                        </p:tgtEl>
                                        <p:attrNameLst>
                                          <p:attrName>ppt_y</p:attrName>
                                        </p:attrNameLst>
                                      </p:cBhvr>
                                      <p:tavLst>
                                        <p:tav tm="0">
                                          <p:val>
                                            <p:strVal val="#ppt_y"/>
                                          </p:val>
                                        </p:tav>
                                        <p:tav tm="100000">
                                          <p:val>
                                            <p:strVal val="#ppt_y"/>
                                          </p:val>
                                        </p:tav>
                                      </p:tavLst>
                                    </p:anim>
                                    <p:anim calcmode="lin" valueType="num">
                                      <p:cBhvr>
                                        <p:cTn id="9" dur="3000" fill="hold"/>
                                        <p:tgtEl>
                                          <p:spTgt spid="2"/>
                                        </p:tgtEl>
                                        <p:attrNameLst>
                                          <p:attrName>ppt_w</p:attrName>
                                        </p:attrNameLst>
                                      </p:cBhvr>
                                      <p:tavLst>
                                        <p:tav tm="0">
                                          <p:val>
                                            <p:fltVal val="0"/>
                                          </p:val>
                                        </p:tav>
                                        <p:tav tm="100000">
                                          <p:val>
                                            <p:strVal val="#ppt_w"/>
                                          </p:val>
                                        </p:tav>
                                      </p:tavLst>
                                    </p:anim>
                                    <p:anim calcmode="lin" valueType="num">
                                      <p:cBhvr>
                                        <p:cTn id="10" dur="3000" fill="hold"/>
                                        <p:tgtEl>
                                          <p:spTgt spid="2"/>
                                        </p:tgtEl>
                                        <p:attrNameLst>
                                          <p:attrName>ppt_h</p:attrName>
                                        </p:attrNameLst>
                                      </p:cBhvr>
                                      <p:tavLst>
                                        <p:tav tm="0">
                                          <p:val>
                                            <p:strVal val="#ppt_h"/>
                                          </p:val>
                                        </p:tav>
                                        <p:tav tm="100000">
                                          <p:val>
                                            <p:strVal val="#ppt_h"/>
                                          </p:val>
                                        </p:tav>
                                      </p:tavLst>
                                    </p:anim>
                                  </p:childTnLst>
                                </p:cTn>
                              </p:par>
                            </p:childTnLst>
                          </p:cTn>
                        </p:par>
                        <p:par>
                          <p:cTn id="11" fill="hold">
                            <p:stCondLst>
                              <p:cond delay="3000"/>
                            </p:stCondLst>
                            <p:childTnLst>
                              <p:par>
                                <p:cTn id="12" presetID="53"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33136"/>
                                        </p:tgtEl>
                                        <p:attrNameLst>
                                          <p:attrName>style.visibility</p:attrName>
                                        </p:attrNameLst>
                                      </p:cBhvr>
                                      <p:to>
                                        <p:strVal val="visible"/>
                                      </p:to>
                                    </p:set>
                                    <p:animEffect transition="in" filter="dissolve">
                                      <p:cBhvr>
                                        <p:cTn id="21" dur="500"/>
                                        <p:tgtEl>
                                          <p:spTgt spid="133136"/>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33178"/>
                                        </p:tgtEl>
                                        <p:attrNameLst>
                                          <p:attrName>style.visibility</p:attrName>
                                        </p:attrNameLst>
                                      </p:cBhvr>
                                      <p:to>
                                        <p:strVal val="visible"/>
                                      </p:to>
                                    </p:set>
                                    <p:animEffect transition="in" filter="dissolve">
                                      <p:cBhvr>
                                        <p:cTn id="25" dur="500"/>
                                        <p:tgtEl>
                                          <p:spTgt spid="133178"/>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33181"/>
                                        </p:tgtEl>
                                        <p:attrNameLst>
                                          <p:attrName>style.visibility</p:attrName>
                                        </p:attrNameLst>
                                      </p:cBhvr>
                                      <p:to>
                                        <p:strVal val="visible"/>
                                      </p:to>
                                    </p:set>
                                    <p:animEffect transition="in" filter="dissolve">
                                      <p:cBhvr>
                                        <p:cTn id="28" dur="500"/>
                                        <p:tgtEl>
                                          <p:spTgt spid="133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6" grpId="0" animBg="1"/>
      <p:bldP spid="133178" grpId="0"/>
      <p:bldP spid="13318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body" idx="1"/>
          </p:nvPr>
        </p:nvSpPr>
        <p:spPr>
          <a:xfrm>
            <a:off x="1524000" y="319088"/>
            <a:ext cx="5094288" cy="6126162"/>
          </a:xfrm>
        </p:spPr>
        <p:txBody>
          <a:bodyPr/>
          <a:lstStyle/>
          <a:p>
            <a:pPr eaLnBrk="1" hangingPunct="1"/>
            <a:r>
              <a:rPr lang="en-US" sz="2400" b="1">
                <a:latin typeface="Arial" charset="0"/>
              </a:rPr>
              <a:t>but from the tree of the knowledge of good and evil you shall not eat, for </a:t>
            </a:r>
            <a:r>
              <a:rPr lang="en-US" sz="2400" b="1" u="sng">
                <a:solidFill>
                  <a:schemeClr val="bg1"/>
                </a:solidFill>
                <a:latin typeface="Arial" charset="0"/>
              </a:rPr>
              <a:t>in the day</a:t>
            </a:r>
            <a:r>
              <a:rPr lang="en-US" sz="2400" b="1">
                <a:latin typeface="Arial" charset="0"/>
              </a:rPr>
              <a:t> that you eat from it </a:t>
            </a:r>
            <a:r>
              <a:rPr lang="en-US" sz="2400" b="1" u="sng">
                <a:solidFill>
                  <a:schemeClr val="bg1"/>
                </a:solidFill>
                <a:latin typeface="Arial" charset="0"/>
              </a:rPr>
              <a:t>you will surely die</a:t>
            </a:r>
            <a:r>
              <a:rPr lang="en-US" sz="2400" b="1">
                <a:latin typeface="Arial" charset="0"/>
              </a:rPr>
              <a:t>.“ </a:t>
            </a:r>
            <a:r>
              <a:rPr lang="en-US" sz="1600" b="1">
                <a:latin typeface="Arial" charset="0"/>
              </a:rPr>
              <a:t>(Gen 2)</a:t>
            </a:r>
          </a:p>
          <a:p>
            <a:pPr eaLnBrk="1" hangingPunct="1"/>
            <a:r>
              <a:rPr lang="en-US" sz="2400" b="1">
                <a:latin typeface="Arial" charset="0"/>
              </a:rPr>
              <a:t>For the </a:t>
            </a:r>
            <a:r>
              <a:rPr lang="en-US" sz="2400" b="1" u="sng">
                <a:solidFill>
                  <a:schemeClr val="bg1"/>
                </a:solidFill>
                <a:latin typeface="Arial" charset="0"/>
              </a:rPr>
              <a:t>life of the flesh</a:t>
            </a:r>
            <a:r>
              <a:rPr lang="en-US" sz="2400" b="1">
                <a:latin typeface="Arial" charset="0"/>
              </a:rPr>
              <a:t> is in the blood, and I have given it to you on the altar to </a:t>
            </a:r>
            <a:r>
              <a:rPr lang="en-US" sz="2400" b="1" u="sng">
                <a:solidFill>
                  <a:schemeClr val="bg1"/>
                </a:solidFill>
                <a:latin typeface="Arial" charset="0"/>
              </a:rPr>
              <a:t>make atonement for your souls</a:t>
            </a:r>
            <a:r>
              <a:rPr lang="en-US" sz="2400" b="1">
                <a:latin typeface="Arial" charset="0"/>
              </a:rPr>
              <a:t>; for it is the blood by reason of the life that makes atonement.‘ </a:t>
            </a:r>
            <a:r>
              <a:rPr lang="en-US" sz="1800" b="1">
                <a:latin typeface="Arial" charset="0"/>
              </a:rPr>
              <a:t>(Lev 17)</a:t>
            </a:r>
          </a:p>
          <a:p>
            <a:pPr eaLnBrk="1" hangingPunct="1"/>
            <a:r>
              <a:rPr lang="en-US" sz="2400" b="1">
                <a:latin typeface="Arial" charset="0"/>
              </a:rPr>
              <a:t>…without the </a:t>
            </a:r>
            <a:r>
              <a:rPr lang="en-US" sz="2400" b="1" u="sng">
                <a:solidFill>
                  <a:schemeClr val="bg1"/>
                </a:solidFill>
                <a:latin typeface="Arial" charset="0"/>
              </a:rPr>
              <a:t>shedding of blood</a:t>
            </a:r>
            <a:r>
              <a:rPr lang="en-US" sz="2400" b="1">
                <a:latin typeface="Arial" charset="0"/>
              </a:rPr>
              <a:t> there is no forgiveness. </a:t>
            </a:r>
            <a:r>
              <a:rPr lang="en-US" sz="2000" b="1">
                <a:latin typeface="Arial" charset="0"/>
              </a:rPr>
              <a:t>(Heb 9:22)</a:t>
            </a:r>
          </a:p>
        </p:txBody>
      </p:sp>
      <p:pic>
        <p:nvPicPr>
          <p:cNvPr id="438275" name="Picture 3" descr="Genesis First Sacrifice"/>
          <p:cNvPicPr>
            <a:picLocks noChangeAspect="1" noChangeArrowheads="1"/>
          </p:cNvPicPr>
          <p:nvPr/>
        </p:nvPicPr>
        <p:blipFill>
          <a:blip r:embed="rId3" cstate="print"/>
          <a:srcRect l="3551" t="3101" r="4678" b="7120"/>
          <a:stretch>
            <a:fillRect/>
          </a:stretch>
        </p:blipFill>
        <p:spPr bwMode="auto">
          <a:xfrm>
            <a:off x="6700838" y="571500"/>
            <a:ext cx="3700462" cy="4776788"/>
          </a:xfrm>
          <a:prstGeom prst="rect">
            <a:avLst/>
          </a:prstGeom>
          <a:noFill/>
          <a:effectLst>
            <a:outerShdw dist="208295" dir="2254116" algn="ctr" rotWithShape="0">
              <a:schemeClr val="bg1">
                <a:alpha val="50000"/>
              </a:schemeClr>
            </a:outerShdw>
          </a:effectLst>
        </p:spPr>
      </p:pic>
      <p:sp>
        <p:nvSpPr>
          <p:cNvPr id="438276" name="Text Box 4"/>
          <p:cNvSpPr txBox="1">
            <a:spLocks noChangeArrowheads="1"/>
          </p:cNvSpPr>
          <p:nvPr/>
        </p:nvSpPr>
        <p:spPr bwMode="auto">
          <a:xfrm>
            <a:off x="1936750" y="5957888"/>
            <a:ext cx="8421688" cy="519112"/>
          </a:xfrm>
          <a:prstGeom prst="rect">
            <a:avLst/>
          </a:prstGeom>
          <a:noFill/>
          <a:ln w="9525" algn="ctr">
            <a:noFill/>
            <a:miter lim="800000"/>
            <a:headEnd/>
            <a:tailEnd/>
          </a:ln>
        </p:spPr>
        <p:txBody>
          <a:bodyPr>
            <a:spAutoFit/>
          </a:bodyPr>
          <a:lstStyle/>
          <a:p>
            <a:pPr>
              <a:spcBef>
                <a:spcPct val="50000"/>
              </a:spcBef>
            </a:pPr>
            <a:r>
              <a:rPr lang="en-US" sz="2800" b="1">
                <a:solidFill>
                  <a:schemeClr val="bg1"/>
                </a:solidFill>
              </a:rPr>
              <a:t>Adam &amp; Eve “died” through the animal deaths</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38274">
                                            <p:txEl>
                                              <p:pRg st="0" end="0"/>
                                            </p:txEl>
                                          </p:spTgt>
                                        </p:tgtEl>
                                        <p:attrNameLst>
                                          <p:attrName>style.visibility</p:attrName>
                                        </p:attrNameLst>
                                      </p:cBhvr>
                                      <p:to>
                                        <p:strVal val="visible"/>
                                      </p:to>
                                    </p:set>
                                    <p:animEffect transition="in" filter="dissolve">
                                      <p:cBhvr>
                                        <p:cTn id="7" dur="500"/>
                                        <p:tgtEl>
                                          <p:spTgt spid="43827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38274">
                                            <p:txEl>
                                              <p:pRg st="1" end="1"/>
                                            </p:txEl>
                                          </p:spTgt>
                                        </p:tgtEl>
                                        <p:attrNameLst>
                                          <p:attrName>style.visibility</p:attrName>
                                        </p:attrNameLst>
                                      </p:cBhvr>
                                      <p:to>
                                        <p:strVal val="visible"/>
                                      </p:to>
                                    </p:set>
                                    <p:animEffect transition="in" filter="dissolve">
                                      <p:cBhvr>
                                        <p:cTn id="10" dur="500"/>
                                        <p:tgtEl>
                                          <p:spTgt spid="438274">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38274">
                                            <p:txEl>
                                              <p:pRg st="2" end="2"/>
                                            </p:txEl>
                                          </p:spTgt>
                                        </p:tgtEl>
                                        <p:attrNameLst>
                                          <p:attrName>style.visibility</p:attrName>
                                        </p:attrNameLst>
                                      </p:cBhvr>
                                      <p:to>
                                        <p:strVal val="visible"/>
                                      </p:to>
                                    </p:set>
                                    <p:animEffect transition="in" filter="dissolve">
                                      <p:cBhvr>
                                        <p:cTn id="13" dur="500"/>
                                        <p:tgtEl>
                                          <p:spTgt spid="4382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229" name="Text Box 61"/>
          <p:cNvSpPr txBox="1">
            <a:spLocks noChangeArrowheads="1"/>
          </p:cNvSpPr>
          <p:nvPr/>
        </p:nvSpPr>
        <p:spPr bwMode="auto">
          <a:xfrm>
            <a:off x="2222500" y="3429001"/>
            <a:ext cx="1905000" cy="519113"/>
          </a:xfrm>
          <a:prstGeom prst="rect">
            <a:avLst/>
          </a:prstGeom>
          <a:solidFill>
            <a:srgbClr val="0033CC"/>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0033CC"/>
            </a:extrusionClr>
          </a:sp3d>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JUSTICE</a:t>
            </a:r>
          </a:p>
        </p:txBody>
      </p:sp>
      <p:grpSp>
        <p:nvGrpSpPr>
          <p:cNvPr id="53251" name="Group 2"/>
          <p:cNvGrpSpPr>
            <a:grpSpLocks/>
          </p:cNvGrpSpPr>
          <p:nvPr/>
        </p:nvGrpSpPr>
        <p:grpSpPr bwMode="auto">
          <a:xfrm>
            <a:off x="4575175" y="4229101"/>
            <a:ext cx="3962400" cy="1114425"/>
            <a:chOff x="1542" y="2664"/>
            <a:chExt cx="2496" cy="702"/>
          </a:xfrm>
        </p:grpSpPr>
        <p:sp>
          <p:nvSpPr>
            <p:cNvPr id="53313" name="AutoShape 3"/>
            <p:cNvSpPr>
              <a:spLocks noChangeArrowheads="1"/>
            </p:cNvSpPr>
            <p:nvPr/>
          </p:nvSpPr>
          <p:spPr bwMode="auto">
            <a:xfrm flipV="1">
              <a:off x="1542" y="2664"/>
              <a:ext cx="2496" cy="702"/>
            </a:xfrm>
            <a:prstGeom prst="curvedDownArrow">
              <a:avLst>
                <a:gd name="adj1" fmla="val 41284"/>
                <a:gd name="adj2" fmla="val 112395"/>
                <a:gd name="adj3" fmla="val 33333"/>
              </a:avLst>
            </a:prstGeom>
            <a:solidFill>
              <a:srgbClr val="FF3300"/>
            </a:solidFill>
            <a:ln w="9525">
              <a:noFill/>
              <a:miter lim="800000"/>
              <a:headEnd/>
              <a:tailEnd/>
            </a:ln>
          </p:spPr>
          <p:txBody>
            <a:bodyPr wrap="none" anchor="ctr"/>
            <a:lstStyle/>
            <a:p>
              <a:endParaRPr lang="en-US"/>
            </a:p>
          </p:txBody>
        </p:sp>
        <p:sp>
          <p:nvSpPr>
            <p:cNvPr id="53314" name="Rectangle 4"/>
            <p:cNvSpPr>
              <a:spLocks noChangeArrowheads="1"/>
            </p:cNvSpPr>
            <p:nvPr/>
          </p:nvSpPr>
          <p:spPr bwMode="auto">
            <a:xfrm>
              <a:off x="2414" y="3097"/>
              <a:ext cx="607" cy="212"/>
            </a:xfrm>
            <a:prstGeom prst="rect">
              <a:avLst/>
            </a:prstGeom>
            <a:noFill/>
            <a:ln w="9525" algn="ctr">
              <a:noFill/>
              <a:miter lim="800000"/>
              <a:headEnd/>
              <a:tailEnd/>
            </a:ln>
          </p:spPr>
          <p:txBody>
            <a:bodyPr wrap="none">
              <a:spAutoFit/>
            </a:bodyPr>
            <a:lstStyle/>
            <a:p>
              <a:r>
                <a:rPr lang="en-US" sz="1600">
                  <a:solidFill>
                    <a:schemeClr val="bg1"/>
                  </a:solidFill>
                  <a:latin typeface="Arial Black" pitchFamily="34" charset="0"/>
                </a:rPr>
                <a:t>DEATH</a:t>
              </a:r>
            </a:p>
          </p:txBody>
        </p:sp>
      </p:grpSp>
      <p:grpSp>
        <p:nvGrpSpPr>
          <p:cNvPr id="53252" name="Group 5"/>
          <p:cNvGrpSpPr>
            <a:grpSpLocks/>
          </p:cNvGrpSpPr>
          <p:nvPr/>
        </p:nvGrpSpPr>
        <p:grpSpPr bwMode="auto">
          <a:xfrm>
            <a:off x="7585076" y="3162300"/>
            <a:ext cx="657225" cy="1047750"/>
            <a:chOff x="3414" y="2004"/>
            <a:chExt cx="414" cy="660"/>
          </a:xfrm>
        </p:grpSpPr>
        <p:sp>
          <p:nvSpPr>
            <p:cNvPr id="53305" name="Oval 6"/>
            <p:cNvSpPr>
              <a:spLocks noChangeArrowheads="1"/>
            </p:cNvSpPr>
            <p:nvPr/>
          </p:nvSpPr>
          <p:spPr bwMode="auto">
            <a:xfrm>
              <a:off x="3414" y="2004"/>
              <a:ext cx="414" cy="660"/>
            </a:xfrm>
            <a:prstGeom prst="ellipse">
              <a:avLst/>
            </a:prstGeom>
            <a:solidFill>
              <a:srgbClr val="B2B2B2"/>
            </a:solidFill>
            <a:ln w="9525" algn="ctr">
              <a:noFill/>
              <a:round/>
              <a:headEnd/>
              <a:tailEnd/>
            </a:ln>
          </p:spPr>
          <p:txBody>
            <a:bodyPr wrap="none" anchor="ctr"/>
            <a:lstStyle/>
            <a:p>
              <a:endParaRPr lang="en-US"/>
            </a:p>
          </p:txBody>
        </p:sp>
        <p:grpSp>
          <p:nvGrpSpPr>
            <p:cNvPr id="53306" name="Group 7"/>
            <p:cNvGrpSpPr>
              <a:grpSpLocks/>
            </p:cNvGrpSpPr>
            <p:nvPr/>
          </p:nvGrpSpPr>
          <p:grpSpPr bwMode="auto">
            <a:xfrm flipH="1">
              <a:off x="3486" y="2022"/>
              <a:ext cx="284" cy="595"/>
              <a:chOff x="1968" y="2112"/>
              <a:chExt cx="614" cy="1237"/>
            </a:xfrm>
          </p:grpSpPr>
          <p:sp>
            <p:nvSpPr>
              <p:cNvPr id="53307" name="Freeform 8"/>
              <p:cNvSpPr>
                <a:spLocks/>
              </p:cNvSpPr>
              <p:nvPr/>
            </p:nvSpPr>
            <p:spPr bwMode="auto">
              <a:xfrm rot="10586708">
                <a:off x="2208" y="2112"/>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tx1"/>
              </a:solidFill>
              <a:ln w="3175" cmpd="sng">
                <a:solidFill>
                  <a:schemeClr val="tx1"/>
                </a:solidFill>
                <a:round/>
                <a:headEnd/>
                <a:tailEnd/>
              </a:ln>
            </p:spPr>
            <p:txBody>
              <a:bodyPr/>
              <a:lstStyle/>
              <a:p>
                <a:endParaRPr lang="en-US"/>
              </a:p>
            </p:txBody>
          </p:sp>
          <p:sp>
            <p:nvSpPr>
              <p:cNvPr id="53308" name="Freeform 9"/>
              <p:cNvSpPr>
                <a:spLocks/>
              </p:cNvSpPr>
              <p:nvPr/>
            </p:nvSpPr>
            <p:spPr bwMode="auto">
              <a:xfrm rot="10472974">
                <a:off x="1968" y="2448"/>
                <a:ext cx="275" cy="48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tx1"/>
              </a:solidFill>
              <a:ln w="3175" cmpd="sng">
                <a:solidFill>
                  <a:schemeClr val="tx1"/>
                </a:solidFill>
                <a:round/>
                <a:headEnd/>
                <a:tailEnd/>
              </a:ln>
            </p:spPr>
            <p:txBody>
              <a:bodyPr/>
              <a:lstStyle/>
              <a:p>
                <a:endParaRPr lang="en-US"/>
              </a:p>
            </p:txBody>
          </p:sp>
          <p:sp>
            <p:nvSpPr>
              <p:cNvPr id="53309" name="Freeform 10"/>
              <p:cNvSpPr>
                <a:spLocks/>
              </p:cNvSpPr>
              <p:nvPr/>
            </p:nvSpPr>
            <p:spPr bwMode="auto">
              <a:xfrm rot="-10096970">
                <a:off x="2304" y="2448"/>
                <a:ext cx="278" cy="480"/>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tx1"/>
              </a:solidFill>
              <a:ln w="3175" cmpd="sng">
                <a:solidFill>
                  <a:schemeClr val="tx1"/>
                </a:solidFill>
                <a:round/>
                <a:headEnd/>
                <a:tailEnd/>
              </a:ln>
            </p:spPr>
            <p:txBody>
              <a:bodyPr/>
              <a:lstStyle/>
              <a:p>
                <a:endParaRPr lang="en-US"/>
              </a:p>
            </p:txBody>
          </p:sp>
          <p:sp>
            <p:nvSpPr>
              <p:cNvPr id="53310" name="Freeform 11"/>
              <p:cNvSpPr>
                <a:spLocks/>
              </p:cNvSpPr>
              <p:nvPr/>
            </p:nvSpPr>
            <p:spPr bwMode="auto">
              <a:xfrm>
                <a:off x="2160" y="2400"/>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tx1"/>
              </a:solidFill>
              <a:ln w="3175" cmpd="sng">
                <a:solidFill>
                  <a:schemeClr val="tx1"/>
                </a:solidFill>
                <a:round/>
                <a:headEnd/>
                <a:tailEnd/>
              </a:ln>
            </p:spPr>
            <p:txBody>
              <a:bodyPr/>
              <a:lstStyle/>
              <a:p>
                <a:endParaRPr lang="en-US"/>
              </a:p>
            </p:txBody>
          </p:sp>
          <p:sp>
            <p:nvSpPr>
              <p:cNvPr id="53311" name="Freeform 12"/>
              <p:cNvSpPr>
                <a:spLocks/>
              </p:cNvSpPr>
              <p:nvPr/>
            </p:nvSpPr>
            <p:spPr bwMode="auto">
              <a:xfrm>
                <a:off x="2321" y="2791"/>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tx1"/>
              </a:solidFill>
              <a:ln w="3175" cmpd="sng">
                <a:solidFill>
                  <a:schemeClr val="tx1"/>
                </a:solidFill>
                <a:round/>
                <a:headEnd/>
                <a:tailEnd/>
              </a:ln>
            </p:spPr>
            <p:txBody>
              <a:bodyPr/>
              <a:lstStyle/>
              <a:p>
                <a:endParaRPr lang="en-US"/>
              </a:p>
            </p:txBody>
          </p:sp>
          <p:sp>
            <p:nvSpPr>
              <p:cNvPr id="53312" name="Freeform 13"/>
              <p:cNvSpPr>
                <a:spLocks/>
              </p:cNvSpPr>
              <p:nvPr/>
            </p:nvSpPr>
            <p:spPr bwMode="auto">
              <a:xfrm>
                <a:off x="2076" y="2783"/>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tx1"/>
              </a:solidFill>
              <a:ln w="3175" cmpd="sng">
                <a:solidFill>
                  <a:schemeClr val="tx1"/>
                </a:solidFill>
                <a:round/>
                <a:headEnd/>
                <a:tailEnd/>
              </a:ln>
            </p:spPr>
            <p:txBody>
              <a:bodyPr/>
              <a:lstStyle/>
              <a:p>
                <a:endParaRPr lang="en-US"/>
              </a:p>
            </p:txBody>
          </p:sp>
        </p:grpSp>
      </p:grpSp>
      <p:sp>
        <p:nvSpPr>
          <p:cNvPr id="135182" name="Rectangle 14"/>
          <p:cNvSpPr>
            <a:spLocks noGrp="1" noChangeArrowheads="1"/>
          </p:cNvSpPr>
          <p:nvPr>
            <p:ph type="title"/>
          </p:nvPr>
        </p:nvSpPr>
        <p:spPr/>
        <p:txBody>
          <a:bodyPr/>
          <a:lstStyle/>
          <a:p>
            <a:pPr eaLnBrk="1" hangingPunct="1">
              <a:defRPr/>
            </a:pPr>
            <a:r>
              <a:rPr lang="en-US">
                <a:solidFill>
                  <a:srgbClr val="FFFF66"/>
                </a:solidFill>
              </a:rPr>
              <a:t>Animal Sacrifice</a:t>
            </a:r>
          </a:p>
        </p:txBody>
      </p:sp>
      <p:grpSp>
        <p:nvGrpSpPr>
          <p:cNvPr id="53254" name="Group 15"/>
          <p:cNvGrpSpPr>
            <a:grpSpLocks/>
          </p:cNvGrpSpPr>
          <p:nvPr/>
        </p:nvGrpSpPr>
        <p:grpSpPr bwMode="auto">
          <a:xfrm>
            <a:off x="4184650" y="2076450"/>
            <a:ext cx="3962400" cy="1047750"/>
            <a:chOff x="1296" y="1308"/>
            <a:chExt cx="2496" cy="660"/>
          </a:xfrm>
        </p:grpSpPr>
        <p:sp>
          <p:nvSpPr>
            <p:cNvPr id="53303" name="AutoShape 16"/>
            <p:cNvSpPr>
              <a:spLocks noChangeArrowheads="1"/>
            </p:cNvSpPr>
            <p:nvPr/>
          </p:nvSpPr>
          <p:spPr bwMode="auto">
            <a:xfrm flipH="1">
              <a:off x="1296" y="1308"/>
              <a:ext cx="2496" cy="660"/>
            </a:xfrm>
            <a:prstGeom prst="curvedDownArrow">
              <a:avLst>
                <a:gd name="adj1" fmla="val 49216"/>
                <a:gd name="adj2" fmla="val 124853"/>
                <a:gd name="adj3" fmla="val 33333"/>
              </a:avLst>
            </a:prstGeom>
            <a:solidFill>
              <a:srgbClr val="B2B2B2"/>
            </a:solidFill>
            <a:ln w="9525">
              <a:noFill/>
              <a:miter lim="800000"/>
              <a:headEnd/>
              <a:tailEnd/>
            </a:ln>
          </p:spPr>
          <p:txBody>
            <a:bodyPr wrap="none" anchor="ctr"/>
            <a:lstStyle/>
            <a:p>
              <a:endParaRPr lang="en-US"/>
            </a:p>
          </p:txBody>
        </p:sp>
        <p:sp>
          <p:nvSpPr>
            <p:cNvPr id="53304" name="Text Box 17"/>
            <p:cNvSpPr txBox="1">
              <a:spLocks noChangeArrowheads="1"/>
            </p:cNvSpPr>
            <p:nvPr/>
          </p:nvSpPr>
          <p:spPr bwMode="auto">
            <a:xfrm>
              <a:off x="2304" y="1356"/>
              <a:ext cx="738" cy="212"/>
            </a:xfrm>
            <a:prstGeom prst="rect">
              <a:avLst/>
            </a:prstGeom>
            <a:noFill/>
            <a:ln w="9525" algn="ctr">
              <a:noFill/>
              <a:miter lim="800000"/>
              <a:headEnd/>
              <a:tailEnd/>
            </a:ln>
          </p:spPr>
          <p:txBody>
            <a:bodyPr>
              <a:spAutoFit/>
            </a:bodyPr>
            <a:lstStyle/>
            <a:p>
              <a:pPr>
                <a:spcBef>
                  <a:spcPct val="50000"/>
                </a:spcBef>
              </a:pPr>
              <a:r>
                <a:rPr lang="en-US" sz="1600">
                  <a:solidFill>
                    <a:schemeClr val="bg1"/>
                  </a:solidFill>
                  <a:latin typeface="Arial Black" pitchFamily="34" charset="0"/>
                </a:rPr>
                <a:t>SINS</a:t>
              </a:r>
            </a:p>
          </p:txBody>
        </p:sp>
      </p:grpSp>
      <p:grpSp>
        <p:nvGrpSpPr>
          <p:cNvPr id="53255" name="Group 19"/>
          <p:cNvGrpSpPr>
            <a:grpSpLocks/>
          </p:cNvGrpSpPr>
          <p:nvPr/>
        </p:nvGrpSpPr>
        <p:grpSpPr bwMode="auto">
          <a:xfrm>
            <a:off x="7585075" y="3078163"/>
            <a:ext cx="706438" cy="1122362"/>
            <a:chOff x="3954" y="1639"/>
            <a:chExt cx="445" cy="707"/>
          </a:xfrm>
        </p:grpSpPr>
        <p:sp>
          <p:nvSpPr>
            <p:cNvPr id="53295" name="Oval 20"/>
            <p:cNvSpPr>
              <a:spLocks noChangeArrowheads="1"/>
            </p:cNvSpPr>
            <p:nvPr/>
          </p:nvSpPr>
          <p:spPr bwMode="auto">
            <a:xfrm>
              <a:off x="3954" y="1686"/>
              <a:ext cx="414" cy="660"/>
            </a:xfrm>
            <a:prstGeom prst="ellipse">
              <a:avLst/>
            </a:prstGeom>
            <a:solidFill>
              <a:srgbClr val="FF3300"/>
            </a:solidFill>
            <a:ln w="9525" algn="ctr">
              <a:noFill/>
              <a:round/>
              <a:headEnd/>
              <a:tailEnd/>
            </a:ln>
          </p:spPr>
          <p:txBody>
            <a:bodyPr wrap="none" anchor="ctr"/>
            <a:lstStyle/>
            <a:p>
              <a:endParaRPr lang="en-US"/>
            </a:p>
          </p:txBody>
        </p:sp>
        <p:grpSp>
          <p:nvGrpSpPr>
            <p:cNvPr id="53296" name="Group 21"/>
            <p:cNvGrpSpPr>
              <a:grpSpLocks/>
            </p:cNvGrpSpPr>
            <p:nvPr/>
          </p:nvGrpSpPr>
          <p:grpSpPr bwMode="auto">
            <a:xfrm>
              <a:off x="3978" y="1639"/>
              <a:ext cx="421" cy="678"/>
              <a:chOff x="4032" y="1440"/>
              <a:chExt cx="803" cy="1525"/>
            </a:xfrm>
          </p:grpSpPr>
          <p:sp>
            <p:nvSpPr>
              <p:cNvPr id="53297" name="Freeform 22"/>
              <p:cNvSpPr>
                <a:spLocks/>
              </p:cNvSpPr>
              <p:nvPr/>
            </p:nvSpPr>
            <p:spPr bwMode="auto">
              <a:xfrm>
                <a:off x="4260" y="1665"/>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bg1"/>
              </a:solidFill>
              <a:ln w="3175" cmpd="sng">
                <a:solidFill>
                  <a:schemeClr val="tx1"/>
                </a:solidFill>
                <a:round/>
                <a:headEnd/>
                <a:tailEnd/>
              </a:ln>
            </p:spPr>
            <p:txBody>
              <a:bodyPr/>
              <a:lstStyle/>
              <a:p>
                <a:endParaRPr lang="en-US"/>
              </a:p>
            </p:txBody>
          </p:sp>
          <p:sp>
            <p:nvSpPr>
              <p:cNvPr id="53298" name="Freeform 23"/>
              <p:cNvSpPr>
                <a:spLocks/>
              </p:cNvSpPr>
              <p:nvPr/>
            </p:nvSpPr>
            <p:spPr bwMode="auto">
              <a:xfrm rot="1243235">
                <a:off x="4560" y="1488"/>
                <a:ext cx="275" cy="66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bg1"/>
              </a:solidFill>
              <a:ln w="3175" cmpd="sng">
                <a:solidFill>
                  <a:schemeClr val="tx1"/>
                </a:solidFill>
                <a:round/>
                <a:headEnd/>
                <a:tailEnd/>
              </a:ln>
            </p:spPr>
            <p:txBody>
              <a:bodyPr/>
              <a:lstStyle/>
              <a:p>
                <a:endParaRPr lang="en-US"/>
              </a:p>
            </p:txBody>
          </p:sp>
          <p:sp>
            <p:nvSpPr>
              <p:cNvPr id="53299" name="Freeform 24"/>
              <p:cNvSpPr>
                <a:spLocks/>
              </p:cNvSpPr>
              <p:nvPr/>
            </p:nvSpPr>
            <p:spPr bwMode="auto">
              <a:xfrm rot="-266003">
                <a:off x="4032" y="1440"/>
                <a:ext cx="278" cy="636"/>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bg1"/>
              </a:solidFill>
              <a:ln w="3175" cmpd="sng">
                <a:solidFill>
                  <a:schemeClr val="tx1"/>
                </a:solidFill>
                <a:round/>
                <a:headEnd/>
                <a:tailEnd/>
              </a:ln>
            </p:spPr>
            <p:txBody>
              <a:bodyPr/>
              <a:lstStyle/>
              <a:p>
                <a:endParaRPr lang="en-US"/>
              </a:p>
            </p:txBody>
          </p:sp>
          <p:sp>
            <p:nvSpPr>
              <p:cNvPr id="53300" name="Freeform 25"/>
              <p:cNvSpPr>
                <a:spLocks/>
              </p:cNvSpPr>
              <p:nvPr/>
            </p:nvSpPr>
            <p:spPr bwMode="auto">
              <a:xfrm>
                <a:off x="4272" y="2016"/>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bg1"/>
              </a:solidFill>
              <a:ln w="3175" cmpd="sng">
                <a:solidFill>
                  <a:schemeClr val="tx1"/>
                </a:solidFill>
                <a:round/>
                <a:headEnd/>
                <a:tailEnd/>
              </a:ln>
            </p:spPr>
            <p:txBody>
              <a:bodyPr/>
              <a:lstStyle/>
              <a:p>
                <a:endParaRPr lang="en-US"/>
              </a:p>
            </p:txBody>
          </p:sp>
          <p:sp>
            <p:nvSpPr>
              <p:cNvPr id="53301" name="Freeform 26"/>
              <p:cNvSpPr>
                <a:spLocks/>
              </p:cNvSpPr>
              <p:nvPr/>
            </p:nvSpPr>
            <p:spPr bwMode="auto">
              <a:xfrm>
                <a:off x="4433" y="2407"/>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bg1"/>
              </a:solidFill>
              <a:ln w="3175" cmpd="sng">
                <a:solidFill>
                  <a:schemeClr val="tx1"/>
                </a:solidFill>
                <a:round/>
                <a:headEnd/>
                <a:tailEnd/>
              </a:ln>
            </p:spPr>
            <p:txBody>
              <a:bodyPr/>
              <a:lstStyle/>
              <a:p>
                <a:endParaRPr lang="en-US"/>
              </a:p>
            </p:txBody>
          </p:sp>
          <p:sp>
            <p:nvSpPr>
              <p:cNvPr id="53302" name="Freeform 27"/>
              <p:cNvSpPr>
                <a:spLocks/>
              </p:cNvSpPr>
              <p:nvPr/>
            </p:nvSpPr>
            <p:spPr bwMode="auto">
              <a:xfrm>
                <a:off x="4188" y="2399"/>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bg1"/>
              </a:solidFill>
              <a:ln w="3175" cmpd="sng">
                <a:solidFill>
                  <a:schemeClr val="tx1"/>
                </a:solidFill>
                <a:round/>
                <a:headEnd/>
                <a:tailEnd/>
              </a:ln>
            </p:spPr>
            <p:txBody>
              <a:bodyPr/>
              <a:lstStyle/>
              <a:p>
                <a:endParaRPr lang="en-US"/>
              </a:p>
            </p:txBody>
          </p:sp>
        </p:grpSp>
      </p:grpSp>
      <p:sp>
        <p:nvSpPr>
          <p:cNvPr id="53256" name="Oval 28"/>
          <p:cNvSpPr>
            <a:spLocks noChangeArrowheads="1"/>
          </p:cNvSpPr>
          <p:nvPr/>
        </p:nvSpPr>
        <p:spPr bwMode="auto">
          <a:xfrm>
            <a:off x="4291013" y="3122613"/>
            <a:ext cx="1225550" cy="1003300"/>
          </a:xfrm>
          <a:prstGeom prst="ellipse">
            <a:avLst/>
          </a:prstGeom>
          <a:solidFill>
            <a:srgbClr val="FF0000"/>
          </a:solidFill>
          <a:ln w="9525" algn="ctr">
            <a:noFill/>
            <a:round/>
            <a:headEnd/>
            <a:tailEnd/>
          </a:ln>
        </p:spPr>
        <p:txBody>
          <a:bodyPr wrap="none" anchor="ctr"/>
          <a:lstStyle/>
          <a:p>
            <a:endParaRPr lang="en-US"/>
          </a:p>
        </p:txBody>
      </p:sp>
      <p:grpSp>
        <p:nvGrpSpPr>
          <p:cNvPr id="53257" name="Group 29"/>
          <p:cNvGrpSpPr>
            <a:grpSpLocks/>
          </p:cNvGrpSpPr>
          <p:nvPr/>
        </p:nvGrpSpPr>
        <p:grpSpPr bwMode="auto">
          <a:xfrm>
            <a:off x="4267201" y="3178176"/>
            <a:ext cx="1343025" cy="1077913"/>
            <a:chOff x="2738" y="3406"/>
            <a:chExt cx="651" cy="522"/>
          </a:xfrm>
        </p:grpSpPr>
        <p:sp>
          <p:nvSpPr>
            <p:cNvPr id="53265" name="Freeform 30"/>
            <p:cNvSpPr>
              <a:spLocks/>
            </p:cNvSpPr>
            <p:nvPr/>
          </p:nvSpPr>
          <p:spPr bwMode="auto">
            <a:xfrm>
              <a:off x="2756" y="3853"/>
              <a:ext cx="123" cy="40"/>
            </a:xfrm>
            <a:custGeom>
              <a:avLst/>
              <a:gdLst>
                <a:gd name="T0" fmla="*/ 0 w 123"/>
                <a:gd name="T1" fmla="*/ 38 h 40"/>
                <a:gd name="T2" fmla="*/ 3 w 123"/>
                <a:gd name="T3" fmla="*/ 36 h 40"/>
                <a:gd name="T4" fmla="*/ 13 w 123"/>
                <a:gd name="T5" fmla="*/ 31 h 40"/>
                <a:gd name="T6" fmla="*/ 28 w 123"/>
                <a:gd name="T7" fmla="*/ 25 h 40"/>
                <a:gd name="T8" fmla="*/ 46 w 123"/>
                <a:gd name="T9" fmla="*/ 18 h 40"/>
                <a:gd name="T10" fmla="*/ 66 w 123"/>
                <a:gd name="T11" fmla="*/ 11 h 40"/>
                <a:gd name="T12" fmla="*/ 85 w 123"/>
                <a:gd name="T13" fmla="*/ 5 h 40"/>
                <a:gd name="T14" fmla="*/ 103 w 123"/>
                <a:gd name="T15" fmla="*/ 2 h 40"/>
                <a:gd name="T16" fmla="*/ 116 w 123"/>
                <a:gd name="T17" fmla="*/ 0 h 40"/>
                <a:gd name="T18" fmla="*/ 123 w 123"/>
                <a:gd name="T19" fmla="*/ 24 h 40"/>
                <a:gd name="T20" fmla="*/ 107 w 123"/>
                <a:gd name="T21" fmla="*/ 21 h 40"/>
                <a:gd name="T22" fmla="*/ 89 w 123"/>
                <a:gd name="T23" fmla="*/ 21 h 40"/>
                <a:gd name="T24" fmla="*/ 68 w 123"/>
                <a:gd name="T25" fmla="*/ 25 h 40"/>
                <a:gd name="T26" fmla="*/ 49 w 123"/>
                <a:gd name="T27" fmla="*/ 29 h 40"/>
                <a:gd name="T28" fmla="*/ 29 w 123"/>
                <a:gd name="T29" fmla="*/ 33 h 40"/>
                <a:gd name="T30" fmla="*/ 14 w 123"/>
                <a:gd name="T31" fmla="*/ 37 h 40"/>
                <a:gd name="T32" fmla="*/ 3 w 123"/>
                <a:gd name="T33" fmla="*/ 40 h 40"/>
                <a:gd name="T34" fmla="*/ 0 w 123"/>
                <a:gd name="T35" fmla="*/ 38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3"/>
                <a:gd name="T55" fmla="*/ 0 h 40"/>
                <a:gd name="T56" fmla="*/ 123 w 123"/>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3" h="40">
                  <a:moveTo>
                    <a:pt x="0" y="38"/>
                  </a:moveTo>
                  <a:lnTo>
                    <a:pt x="3" y="36"/>
                  </a:lnTo>
                  <a:lnTo>
                    <a:pt x="13" y="31"/>
                  </a:lnTo>
                  <a:lnTo>
                    <a:pt x="28" y="25"/>
                  </a:lnTo>
                  <a:lnTo>
                    <a:pt x="46" y="18"/>
                  </a:lnTo>
                  <a:lnTo>
                    <a:pt x="66" y="11"/>
                  </a:lnTo>
                  <a:lnTo>
                    <a:pt x="85" y="5"/>
                  </a:lnTo>
                  <a:lnTo>
                    <a:pt x="103" y="2"/>
                  </a:lnTo>
                  <a:lnTo>
                    <a:pt x="116" y="0"/>
                  </a:lnTo>
                  <a:lnTo>
                    <a:pt x="123" y="24"/>
                  </a:lnTo>
                  <a:lnTo>
                    <a:pt x="107" y="21"/>
                  </a:lnTo>
                  <a:lnTo>
                    <a:pt x="89" y="21"/>
                  </a:lnTo>
                  <a:lnTo>
                    <a:pt x="68" y="25"/>
                  </a:lnTo>
                  <a:lnTo>
                    <a:pt x="49" y="29"/>
                  </a:lnTo>
                  <a:lnTo>
                    <a:pt x="29" y="33"/>
                  </a:lnTo>
                  <a:lnTo>
                    <a:pt x="14" y="37"/>
                  </a:lnTo>
                  <a:lnTo>
                    <a:pt x="3" y="40"/>
                  </a:lnTo>
                  <a:lnTo>
                    <a:pt x="0" y="38"/>
                  </a:lnTo>
                  <a:close/>
                </a:path>
              </a:pathLst>
            </a:custGeom>
            <a:solidFill>
              <a:srgbClr val="000000"/>
            </a:solidFill>
            <a:ln w="9525">
              <a:noFill/>
              <a:round/>
              <a:headEnd/>
              <a:tailEnd/>
            </a:ln>
          </p:spPr>
          <p:txBody>
            <a:bodyPr/>
            <a:lstStyle/>
            <a:p>
              <a:endParaRPr lang="en-US"/>
            </a:p>
          </p:txBody>
        </p:sp>
        <p:sp>
          <p:nvSpPr>
            <p:cNvPr id="53266" name="Freeform 31"/>
            <p:cNvSpPr>
              <a:spLocks/>
            </p:cNvSpPr>
            <p:nvPr/>
          </p:nvSpPr>
          <p:spPr bwMode="auto">
            <a:xfrm>
              <a:off x="2738" y="3877"/>
              <a:ext cx="163" cy="51"/>
            </a:xfrm>
            <a:custGeom>
              <a:avLst/>
              <a:gdLst>
                <a:gd name="T0" fmla="*/ 0 w 163"/>
                <a:gd name="T1" fmla="*/ 51 h 51"/>
                <a:gd name="T2" fmla="*/ 5 w 163"/>
                <a:gd name="T3" fmla="*/ 47 h 51"/>
                <a:gd name="T4" fmla="*/ 20 w 163"/>
                <a:gd name="T5" fmla="*/ 41 h 51"/>
                <a:gd name="T6" fmla="*/ 42 w 163"/>
                <a:gd name="T7" fmla="*/ 33 h 51"/>
                <a:gd name="T8" fmla="*/ 69 w 163"/>
                <a:gd name="T9" fmla="*/ 24 h 51"/>
                <a:gd name="T10" fmla="*/ 95 w 163"/>
                <a:gd name="T11" fmla="*/ 16 h 51"/>
                <a:gd name="T12" fmla="*/ 121 w 163"/>
                <a:gd name="T13" fmla="*/ 7 h 51"/>
                <a:gd name="T14" fmla="*/ 140 w 163"/>
                <a:gd name="T15" fmla="*/ 2 h 51"/>
                <a:gd name="T16" fmla="*/ 151 w 163"/>
                <a:gd name="T17" fmla="*/ 0 h 51"/>
                <a:gd name="T18" fmla="*/ 155 w 163"/>
                <a:gd name="T19" fmla="*/ 3 h 51"/>
                <a:gd name="T20" fmla="*/ 157 w 163"/>
                <a:gd name="T21" fmla="*/ 7 h 51"/>
                <a:gd name="T22" fmla="*/ 161 w 163"/>
                <a:gd name="T23" fmla="*/ 12 h 51"/>
                <a:gd name="T24" fmla="*/ 163 w 163"/>
                <a:gd name="T25" fmla="*/ 16 h 51"/>
                <a:gd name="T26" fmla="*/ 149 w 163"/>
                <a:gd name="T27" fmla="*/ 17 h 51"/>
                <a:gd name="T28" fmla="*/ 127 w 163"/>
                <a:gd name="T29" fmla="*/ 22 h 51"/>
                <a:gd name="T30" fmla="*/ 100 w 163"/>
                <a:gd name="T31" fmla="*/ 28 h 51"/>
                <a:gd name="T32" fmla="*/ 72 w 163"/>
                <a:gd name="T33" fmla="*/ 35 h 51"/>
                <a:gd name="T34" fmla="*/ 45 w 163"/>
                <a:gd name="T35" fmla="*/ 43 h 51"/>
                <a:gd name="T36" fmla="*/ 23 w 163"/>
                <a:gd name="T37" fmla="*/ 49 h 51"/>
                <a:gd name="T38" fmla="*/ 7 w 163"/>
                <a:gd name="T39" fmla="*/ 51 h 51"/>
                <a:gd name="T40" fmla="*/ 0 w 163"/>
                <a:gd name="T41" fmla="*/ 5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3"/>
                <a:gd name="T64" fmla="*/ 0 h 51"/>
                <a:gd name="T65" fmla="*/ 163 w 163"/>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3" h="51">
                  <a:moveTo>
                    <a:pt x="0" y="51"/>
                  </a:moveTo>
                  <a:lnTo>
                    <a:pt x="5" y="47"/>
                  </a:lnTo>
                  <a:lnTo>
                    <a:pt x="20" y="41"/>
                  </a:lnTo>
                  <a:lnTo>
                    <a:pt x="42" y="33"/>
                  </a:lnTo>
                  <a:lnTo>
                    <a:pt x="69" y="24"/>
                  </a:lnTo>
                  <a:lnTo>
                    <a:pt x="95" y="16"/>
                  </a:lnTo>
                  <a:lnTo>
                    <a:pt x="121" y="7"/>
                  </a:lnTo>
                  <a:lnTo>
                    <a:pt x="140" y="2"/>
                  </a:lnTo>
                  <a:lnTo>
                    <a:pt x="151" y="0"/>
                  </a:lnTo>
                  <a:lnTo>
                    <a:pt x="155" y="3"/>
                  </a:lnTo>
                  <a:lnTo>
                    <a:pt x="157" y="7"/>
                  </a:lnTo>
                  <a:lnTo>
                    <a:pt x="161" y="12"/>
                  </a:lnTo>
                  <a:lnTo>
                    <a:pt x="163" y="16"/>
                  </a:lnTo>
                  <a:lnTo>
                    <a:pt x="149" y="17"/>
                  </a:lnTo>
                  <a:lnTo>
                    <a:pt x="127" y="22"/>
                  </a:lnTo>
                  <a:lnTo>
                    <a:pt x="100" y="28"/>
                  </a:lnTo>
                  <a:lnTo>
                    <a:pt x="72" y="35"/>
                  </a:lnTo>
                  <a:lnTo>
                    <a:pt x="45" y="43"/>
                  </a:lnTo>
                  <a:lnTo>
                    <a:pt x="23" y="49"/>
                  </a:lnTo>
                  <a:lnTo>
                    <a:pt x="7" y="51"/>
                  </a:lnTo>
                  <a:lnTo>
                    <a:pt x="0" y="51"/>
                  </a:lnTo>
                  <a:close/>
                </a:path>
              </a:pathLst>
            </a:custGeom>
            <a:solidFill>
              <a:srgbClr val="000000"/>
            </a:solidFill>
            <a:ln w="9525">
              <a:noFill/>
              <a:round/>
              <a:headEnd/>
              <a:tailEnd/>
            </a:ln>
          </p:spPr>
          <p:txBody>
            <a:bodyPr/>
            <a:lstStyle/>
            <a:p>
              <a:endParaRPr lang="en-US"/>
            </a:p>
          </p:txBody>
        </p:sp>
        <p:sp>
          <p:nvSpPr>
            <p:cNvPr id="53267" name="Freeform 32"/>
            <p:cNvSpPr>
              <a:spLocks/>
            </p:cNvSpPr>
            <p:nvPr/>
          </p:nvSpPr>
          <p:spPr bwMode="auto">
            <a:xfrm>
              <a:off x="3254" y="3659"/>
              <a:ext cx="135" cy="46"/>
            </a:xfrm>
            <a:custGeom>
              <a:avLst/>
              <a:gdLst>
                <a:gd name="T0" fmla="*/ 0 w 135"/>
                <a:gd name="T1" fmla="*/ 46 h 46"/>
                <a:gd name="T2" fmla="*/ 5 w 135"/>
                <a:gd name="T3" fmla="*/ 42 h 46"/>
                <a:gd name="T4" fmla="*/ 17 w 135"/>
                <a:gd name="T5" fmla="*/ 36 h 46"/>
                <a:gd name="T6" fmla="*/ 36 w 135"/>
                <a:gd name="T7" fmla="*/ 29 h 46"/>
                <a:gd name="T8" fmla="*/ 58 w 135"/>
                <a:gd name="T9" fmla="*/ 22 h 46"/>
                <a:gd name="T10" fmla="*/ 80 w 135"/>
                <a:gd name="T11" fmla="*/ 14 h 46"/>
                <a:gd name="T12" fmla="*/ 101 w 135"/>
                <a:gd name="T13" fmla="*/ 7 h 46"/>
                <a:gd name="T14" fmla="*/ 118 w 135"/>
                <a:gd name="T15" fmla="*/ 2 h 46"/>
                <a:gd name="T16" fmla="*/ 129 w 135"/>
                <a:gd name="T17" fmla="*/ 0 h 46"/>
                <a:gd name="T18" fmla="*/ 135 w 135"/>
                <a:gd name="T19" fmla="*/ 12 h 46"/>
                <a:gd name="T20" fmla="*/ 125 w 135"/>
                <a:gd name="T21" fmla="*/ 14 h 46"/>
                <a:gd name="T22" fmla="*/ 109 w 135"/>
                <a:gd name="T23" fmla="*/ 18 h 46"/>
                <a:gd name="T24" fmla="*/ 88 w 135"/>
                <a:gd name="T25" fmla="*/ 24 h 46"/>
                <a:gd name="T26" fmla="*/ 68 w 135"/>
                <a:gd name="T27" fmla="*/ 29 h 46"/>
                <a:gd name="T28" fmla="*/ 46 w 135"/>
                <a:gd name="T29" fmla="*/ 35 h 46"/>
                <a:gd name="T30" fmla="*/ 26 w 135"/>
                <a:gd name="T31" fmla="*/ 40 h 46"/>
                <a:gd name="T32" fmla="*/ 10 w 135"/>
                <a:gd name="T33" fmla="*/ 44 h 46"/>
                <a:gd name="T34" fmla="*/ 0 w 135"/>
                <a:gd name="T35" fmla="*/ 46 h 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5"/>
                <a:gd name="T55" fmla="*/ 0 h 46"/>
                <a:gd name="T56" fmla="*/ 135 w 135"/>
                <a:gd name="T57" fmla="*/ 46 h 4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5" h="46">
                  <a:moveTo>
                    <a:pt x="0" y="46"/>
                  </a:moveTo>
                  <a:lnTo>
                    <a:pt x="5" y="42"/>
                  </a:lnTo>
                  <a:lnTo>
                    <a:pt x="17" y="36"/>
                  </a:lnTo>
                  <a:lnTo>
                    <a:pt x="36" y="29"/>
                  </a:lnTo>
                  <a:lnTo>
                    <a:pt x="58" y="22"/>
                  </a:lnTo>
                  <a:lnTo>
                    <a:pt x="80" y="14"/>
                  </a:lnTo>
                  <a:lnTo>
                    <a:pt x="101" y="7"/>
                  </a:lnTo>
                  <a:lnTo>
                    <a:pt x="118" y="2"/>
                  </a:lnTo>
                  <a:lnTo>
                    <a:pt x="129" y="0"/>
                  </a:lnTo>
                  <a:lnTo>
                    <a:pt x="135" y="12"/>
                  </a:lnTo>
                  <a:lnTo>
                    <a:pt x="125" y="14"/>
                  </a:lnTo>
                  <a:lnTo>
                    <a:pt x="109" y="18"/>
                  </a:lnTo>
                  <a:lnTo>
                    <a:pt x="88" y="24"/>
                  </a:lnTo>
                  <a:lnTo>
                    <a:pt x="68" y="29"/>
                  </a:lnTo>
                  <a:lnTo>
                    <a:pt x="46" y="35"/>
                  </a:lnTo>
                  <a:lnTo>
                    <a:pt x="26" y="40"/>
                  </a:lnTo>
                  <a:lnTo>
                    <a:pt x="10" y="44"/>
                  </a:lnTo>
                  <a:lnTo>
                    <a:pt x="0" y="46"/>
                  </a:lnTo>
                  <a:close/>
                </a:path>
              </a:pathLst>
            </a:custGeom>
            <a:solidFill>
              <a:srgbClr val="000000"/>
            </a:solidFill>
            <a:ln w="9525">
              <a:noFill/>
              <a:round/>
              <a:headEnd/>
              <a:tailEnd/>
            </a:ln>
          </p:spPr>
          <p:txBody>
            <a:bodyPr/>
            <a:lstStyle/>
            <a:p>
              <a:endParaRPr lang="en-US"/>
            </a:p>
          </p:txBody>
        </p:sp>
        <p:sp>
          <p:nvSpPr>
            <p:cNvPr id="53268" name="Freeform 33"/>
            <p:cNvSpPr>
              <a:spLocks/>
            </p:cNvSpPr>
            <p:nvPr/>
          </p:nvSpPr>
          <p:spPr bwMode="auto">
            <a:xfrm>
              <a:off x="2857" y="3406"/>
              <a:ext cx="435" cy="468"/>
            </a:xfrm>
            <a:custGeom>
              <a:avLst/>
              <a:gdLst>
                <a:gd name="T0" fmla="*/ 2 w 435"/>
                <a:gd name="T1" fmla="*/ 370 h 468"/>
                <a:gd name="T2" fmla="*/ 30 w 435"/>
                <a:gd name="T3" fmla="*/ 288 h 468"/>
                <a:gd name="T4" fmla="*/ 8 w 435"/>
                <a:gd name="T5" fmla="*/ 262 h 468"/>
                <a:gd name="T6" fmla="*/ 0 w 435"/>
                <a:gd name="T7" fmla="*/ 206 h 468"/>
                <a:gd name="T8" fmla="*/ 25 w 435"/>
                <a:gd name="T9" fmla="*/ 162 h 468"/>
                <a:gd name="T10" fmla="*/ 47 w 435"/>
                <a:gd name="T11" fmla="*/ 136 h 468"/>
                <a:gd name="T12" fmla="*/ 75 w 435"/>
                <a:gd name="T13" fmla="*/ 130 h 468"/>
                <a:gd name="T14" fmla="*/ 114 w 435"/>
                <a:gd name="T15" fmla="*/ 123 h 468"/>
                <a:gd name="T16" fmla="*/ 145 w 435"/>
                <a:gd name="T17" fmla="*/ 117 h 468"/>
                <a:gd name="T18" fmla="*/ 168 w 435"/>
                <a:gd name="T19" fmla="*/ 117 h 468"/>
                <a:gd name="T20" fmla="*/ 198 w 435"/>
                <a:gd name="T21" fmla="*/ 115 h 468"/>
                <a:gd name="T22" fmla="*/ 223 w 435"/>
                <a:gd name="T23" fmla="*/ 104 h 468"/>
                <a:gd name="T24" fmla="*/ 255 w 435"/>
                <a:gd name="T25" fmla="*/ 107 h 468"/>
                <a:gd name="T26" fmla="*/ 244 w 435"/>
                <a:gd name="T27" fmla="*/ 53 h 468"/>
                <a:gd name="T28" fmla="*/ 226 w 435"/>
                <a:gd name="T29" fmla="*/ 26 h 468"/>
                <a:gd name="T30" fmla="*/ 271 w 435"/>
                <a:gd name="T31" fmla="*/ 11 h 468"/>
                <a:gd name="T32" fmla="*/ 292 w 435"/>
                <a:gd name="T33" fmla="*/ 10 h 468"/>
                <a:gd name="T34" fmla="*/ 321 w 435"/>
                <a:gd name="T35" fmla="*/ 8 h 468"/>
                <a:gd name="T36" fmla="*/ 353 w 435"/>
                <a:gd name="T37" fmla="*/ 3 h 468"/>
                <a:gd name="T38" fmla="*/ 387 w 435"/>
                <a:gd name="T39" fmla="*/ 15 h 468"/>
                <a:gd name="T40" fmla="*/ 413 w 435"/>
                <a:gd name="T41" fmla="*/ 25 h 468"/>
                <a:gd name="T42" fmla="*/ 435 w 435"/>
                <a:gd name="T43" fmla="*/ 50 h 468"/>
                <a:gd name="T44" fmla="*/ 417 w 435"/>
                <a:gd name="T45" fmla="*/ 90 h 468"/>
                <a:gd name="T46" fmla="*/ 391 w 435"/>
                <a:gd name="T47" fmla="*/ 106 h 468"/>
                <a:gd name="T48" fmla="*/ 371 w 435"/>
                <a:gd name="T49" fmla="*/ 146 h 468"/>
                <a:gd name="T50" fmla="*/ 379 w 435"/>
                <a:gd name="T51" fmla="*/ 168 h 468"/>
                <a:gd name="T52" fmla="*/ 373 w 435"/>
                <a:gd name="T53" fmla="*/ 200 h 468"/>
                <a:gd name="T54" fmla="*/ 362 w 435"/>
                <a:gd name="T55" fmla="*/ 237 h 468"/>
                <a:gd name="T56" fmla="*/ 359 w 435"/>
                <a:gd name="T57" fmla="*/ 272 h 468"/>
                <a:gd name="T58" fmla="*/ 327 w 435"/>
                <a:gd name="T59" fmla="*/ 313 h 468"/>
                <a:gd name="T60" fmla="*/ 327 w 435"/>
                <a:gd name="T61" fmla="*/ 371 h 468"/>
                <a:gd name="T62" fmla="*/ 345 w 435"/>
                <a:gd name="T63" fmla="*/ 433 h 468"/>
                <a:gd name="T64" fmla="*/ 331 w 435"/>
                <a:gd name="T65" fmla="*/ 452 h 468"/>
                <a:gd name="T66" fmla="*/ 297 w 435"/>
                <a:gd name="T67" fmla="*/ 444 h 468"/>
                <a:gd name="T68" fmla="*/ 272 w 435"/>
                <a:gd name="T69" fmla="*/ 424 h 468"/>
                <a:gd name="T70" fmla="*/ 253 w 435"/>
                <a:gd name="T71" fmla="*/ 406 h 468"/>
                <a:gd name="T72" fmla="*/ 242 w 435"/>
                <a:gd name="T73" fmla="*/ 391 h 468"/>
                <a:gd name="T74" fmla="*/ 254 w 435"/>
                <a:gd name="T75" fmla="*/ 370 h 468"/>
                <a:gd name="T76" fmla="*/ 228 w 435"/>
                <a:gd name="T77" fmla="*/ 310 h 468"/>
                <a:gd name="T78" fmla="*/ 207 w 435"/>
                <a:gd name="T79" fmla="*/ 314 h 468"/>
                <a:gd name="T80" fmla="*/ 190 w 435"/>
                <a:gd name="T81" fmla="*/ 322 h 468"/>
                <a:gd name="T82" fmla="*/ 169 w 435"/>
                <a:gd name="T83" fmla="*/ 316 h 468"/>
                <a:gd name="T84" fmla="*/ 150 w 435"/>
                <a:gd name="T85" fmla="*/ 382 h 468"/>
                <a:gd name="T86" fmla="*/ 174 w 435"/>
                <a:gd name="T87" fmla="*/ 427 h 468"/>
                <a:gd name="T88" fmla="*/ 185 w 435"/>
                <a:gd name="T89" fmla="*/ 455 h 468"/>
                <a:gd name="T90" fmla="*/ 156 w 435"/>
                <a:gd name="T91" fmla="*/ 467 h 468"/>
                <a:gd name="T92" fmla="*/ 126 w 435"/>
                <a:gd name="T93" fmla="*/ 461 h 468"/>
                <a:gd name="T94" fmla="*/ 112 w 435"/>
                <a:gd name="T95" fmla="*/ 444 h 468"/>
                <a:gd name="T96" fmla="*/ 100 w 435"/>
                <a:gd name="T97" fmla="*/ 417 h 468"/>
                <a:gd name="T98" fmla="*/ 74 w 435"/>
                <a:gd name="T99" fmla="*/ 379 h 468"/>
                <a:gd name="T100" fmla="*/ 69 w 435"/>
                <a:gd name="T101" fmla="*/ 369 h 468"/>
                <a:gd name="T102" fmla="*/ 64 w 435"/>
                <a:gd name="T103" fmla="*/ 395 h 468"/>
                <a:gd name="T104" fmla="*/ 73 w 435"/>
                <a:gd name="T105" fmla="*/ 420 h 468"/>
                <a:gd name="T106" fmla="*/ 79 w 435"/>
                <a:gd name="T107" fmla="*/ 445 h 468"/>
                <a:gd name="T108" fmla="*/ 47 w 435"/>
                <a:gd name="T109" fmla="*/ 444 h 4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35"/>
                <a:gd name="T166" fmla="*/ 0 h 468"/>
                <a:gd name="T167" fmla="*/ 435 w 435"/>
                <a:gd name="T168" fmla="*/ 468 h 46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35" h="468">
                  <a:moveTo>
                    <a:pt x="32" y="442"/>
                  </a:moveTo>
                  <a:lnTo>
                    <a:pt x="30" y="431"/>
                  </a:lnTo>
                  <a:lnTo>
                    <a:pt x="22" y="411"/>
                  </a:lnTo>
                  <a:lnTo>
                    <a:pt x="13" y="387"/>
                  </a:lnTo>
                  <a:lnTo>
                    <a:pt x="2" y="370"/>
                  </a:lnTo>
                  <a:lnTo>
                    <a:pt x="8" y="353"/>
                  </a:lnTo>
                  <a:lnTo>
                    <a:pt x="17" y="331"/>
                  </a:lnTo>
                  <a:lnTo>
                    <a:pt x="27" y="311"/>
                  </a:lnTo>
                  <a:lnTo>
                    <a:pt x="35" y="297"/>
                  </a:lnTo>
                  <a:lnTo>
                    <a:pt x="30" y="288"/>
                  </a:lnTo>
                  <a:lnTo>
                    <a:pt x="22" y="278"/>
                  </a:lnTo>
                  <a:lnTo>
                    <a:pt x="17" y="269"/>
                  </a:lnTo>
                  <a:lnTo>
                    <a:pt x="15" y="260"/>
                  </a:lnTo>
                  <a:lnTo>
                    <a:pt x="11" y="261"/>
                  </a:lnTo>
                  <a:lnTo>
                    <a:pt x="8" y="262"/>
                  </a:lnTo>
                  <a:lnTo>
                    <a:pt x="5" y="265"/>
                  </a:lnTo>
                  <a:lnTo>
                    <a:pt x="4" y="267"/>
                  </a:lnTo>
                  <a:lnTo>
                    <a:pt x="2" y="248"/>
                  </a:lnTo>
                  <a:lnTo>
                    <a:pt x="0" y="226"/>
                  </a:lnTo>
                  <a:lnTo>
                    <a:pt x="0" y="206"/>
                  </a:lnTo>
                  <a:lnTo>
                    <a:pt x="4" y="193"/>
                  </a:lnTo>
                  <a:lnTo>
                    <a:pt x="8" y="186"/>
                  </a:lnTo>
                  <a:lnTo>
                    <a:pt x="13" y="179"/>
                  </a:lnTo>
                  <a:lnTo>
                    <a:pt x="19" y="171"/>
                  </a:lnTo>
                  <a:lnTo>
                    <a:pt x="25" y="162"/>
                  </a:lnTo>
                  <a:lnTo>
                    <a:pt x="31" y="155"/>
                  </a:lnTo>
                  <a:lnTo>
                    <a:pt x="36" y="147"/>
                  </a:lnTo>
                  <a:lnTo>
                    <a:pt x="41" y="141"/>
                  </a:lnTo>
                  <a:lnTo>
                    <a:pt x="43" y="139"/>
                  </a:lnTo>
                  <a:lnTo>
                    <a:pt x="47" y="136"/>
                  </a:lnTo>
                  <a:lnTo>
                    <a:pt x="53" y="135"/>
                  </a:lnTo>
                  <a:lnTo>
                    <a:pt x="58" y="135"/>
                  </a:lnTo>
                  <a:lnTo>
                    <a:pt x="62" y="135"/>
                  </a:lnTo>
                  <a:lnTo>
                    <a:pt x="68" y="133"/>
                  </a:lnTo>
                  <a:lnTo>
                    <a:pt x="75" y="130"/>
                  </a:lnTo>
                  <a:lnTo>
                    <a:pt x="82" y="129"/>
                  </a:lnTo>
                  <a:lnTo>
                    <a:pt x="91" y="134"/>
                  </a:lnTo>
                  <a:lnTo>
                    <a:pt x="101" y="130"/>
                  </a:lnTo>
                  <a:lnTo>
                    <a:pt x="108" y="126"/>
                  </a:lnTo>
                  <a:lnTo>
                    <a:pt x="114" y="123"/>
                  </a:lnTo>
                  <a:lnTo>
                    <a:pt x="118" y="120"/>
                  </a:lnTo>
                  <a:lnTo>
                    <a:pt x="124" y="119"/>
                  </a:lnTo>
                  <a:lnTo>
                    <a:pt x="133" y="118"/>
                  </a:lnTo>
                  <a:lnTo>
                    <a:pt x="140" y="117"/>
                  </a:lnTo>
                  <a:lnTo>
                    <a:pt x="145" y="117"/>
                  </a:lnTo>
                  <a:lnTo>
                    <a:pt x="149" y="118"/>
                  </a:lnTo>
                  <a:lnTo>
                    <a:pt x="151" y="118"/>
                  </a:lnTo>
                  <a:lnTo>
                    <a:pt x="153" y="119"/>
                  </a:lnTo>
                  <a:lnTo>
                    <a:pt x="158" y="120"/>
                  </a:lnTo>
                  <a:lnTo>
                    <a:pt x="168" y="117"/>
                  </a:lnTo>
                  <a:lnTo>
                    <a:pt x="175" y="114"/>
                  </a:lnTo>
                  <a:lnTo>
                    <a:pt x="179" y="112"/>
                  </a:lnTo>
                  <a:lnTo>
                    <a:pt x="184" y="112"/>
                  </a:lnTo>
                  <a:lnTo>
                    <a:pt x="189" y="113"/>
                  </a:lnTo>
                  <a:lnTo>
                    <a:pt x="198" y="115"/>
                  </a:lnTo>
                  <a:lnTo>
                    <a:pt x="205" y="117"/>
                  </a:lnTo>
                  <a:lnTo>
                    <a:pt x="210" y="117"/>
                  </a:lnTo>
                  <a:lnTo>
                    <a:pt x="213" y="114"/>
                  </a:lnTo>
                  <a:lnTo>
                    <a:pt x="218" y="109"/>
                  </a:lnTo>
                  <a:lnTo>
                    <a:pt x="223" y="104"/>
                  </a:lnTo>
                  <a:lnTo>
                    <a:pt x="227" y="102"/>
                  </a:lnTo>
                  <a:lnTo>
                    <a:pt x="233" y="102"/>
                  </a:lnTo>
                  <a:lnTo>
                    <a:pt x="242" y="103"/>
                  </a:lnTo>
                  <a:lnTo>
                    <a:pt x="249" y="104"/>
                  </a:lnTo>
                  <a:lnTo>
                    <a:pt x="255" y="107"/>
                  </a:lnTo>
                  <a:lnTo>
                    <a:pt x="255" y="96"/>
                  </a:lnTo>
                  <a:lnTo>
                    <a:pt x="255" y="82"/>
                  </a:lnTo>
                  <a:lnTo>
                    <a:pt x="254" y="69"/>
                  </a:lnTo>
                  <a:lnTo>
                    <a:pt x="254" y="59"/>
                  </a:lnTo>
                  <a:lnTo>
                    <a:pt x="244" y="53"/>
                  </a:lnTo>
                  <a:lnTo>
                    <a:pt x="233" y="44"/>
                  </a:lnTo>
                  <a:lnTo>
                    <a:pt x="222" y="37"/>
                  </a:lnTo>
                  <a:lnTo>
                    <a:pt x="218" y="31"/>
                  </a:lnTo>
                  <a:lnTo>
                    <a:pt x="221" y="28"/>
                  </a:lnTo>
                  <a:lnTo>
                    <a:pt x="226" y="26"/>
                  </a:lnTo>
                  <a:lnTo>
                    <a:pt x="234" y="22"/>
                  </a:lnTo>
                  <a:lnTo>
                    <a:pt x="244" y="19"/>
                  </a:lnTo>
                  <a:lnTo>
                    <a:pt x="254" y="16"/>
                  </a:lnTo>
                  <a:lnTo>
                    <a:pt x="264" y="13"/>
                  </a:lnTo>
                  <a:lnTo>
                    <a:pt x="271" y="11"/>
                  </a:lnTo>
                  <a:lnTo>
                    <a:pt x="275" y="10"/>
                  </a:lnTo>
                  <a:lnTo>
                    <a:pt x="277" y="10"/>
                  </a:lnTo>
                  <a:lnTo>
                    <a:pt x="282" y="10"/>
                  </a:lnTo>
                  <a:lnTo>
                    <a:pt x="287" y="10"/>
                  </a:lnTo>
                  <a:lnTo>
                    <a:pt x="292" y="10"/>
                  </a:lnTo>
                  <a:lnTo>
                    <a:pt x="297" y="10"/>
                  </a:lnTo>
                  <a:lnTo>
                    <a:pt x="303" y="10"/>
                  </a:lnTo>
                  <a:lnTo>
                    <a:pt x="308" y="11"/>
                  </a:lnTo>
                  <a:lnTo>
                    <a:pt x="311" y="11"/>
                  </a:lnTo>
                  <a:lnTo>
                    <a:pt x="321" y="8"/>
                  </a:lnTo>
                  <a:lnTo>
                    <a:pt x="331" y="4"/>
                  </a:lnTo>
                  <a:lnTo>
                    <a:pt x="340" y="1"/>
                  </a:lnTo>
                  <a:lnTo>
                    <a:pt x="345" y="0"/>
                  </a:lnTo>
                  <a:lnTo>
                    <a:pt x="348" y="1"/>
                  </a:lnTo>
                  <a:lnTo>
                    <a:pt x="353" y="3"/>
                  </a:lnTo>
                  <a:lnTo>
                    <a:pt x="360" y="5"/>
                  </a:lnTo>
                  <a:lnTo>
                    <a:pt x="368" y="8"/>
                  </a:lnTo>
                  <a:lnTo>
                    <a:pt x="375" y="10"/>
                  </a:lnTo>
                  <a:lnTo>
                    <a:pt x="383" y="13"/>
                  </a:lnTo>
                  <a:lnTo>
                    <a:pt x="387" y="15"/>
                  </a:lnTo>
                  <a:lnTo>
                    <a:pt x="390" y="15"/>
                  </a:lnTo>
                  <a:lnTo>
                    <a:pt x="395" y="16"/>
                  </a:lnTo>
                  <a:lnTo>
                    <a:pt x="401" y="17"/>
                  </a:lnTo>
                  <a:lnTo>
                    <a:pt x="407" y="21"/>
                  </a:lnTo>
                  <a:lnTo>
                    <a:pt x="413" y="25"/>
                  </a:lnTo>
                  <a:lnTo>
                    <a:pt x="418" y="28"/>
                  </a:lnTo>
                  <a:lnTo>
                    <a:pt x="425" y="33"/>
                  </a:lnTo>
                  <a:lnTo>
                    <a:pt x="430" y="37"/>
                  </a:lnTo>
                  <a:lnTo>
                    <a:pt x="434" y="41"/>
                  </a:lnTo>
                  <a:lnTo>
                    <a:pt x="435" y="50"/>
                  </a:lnTo>
                  <a:lnTo>
                    <a:pt x="435" y="64"/>
                  </a:lnTo>
                  <a:lnTo>
                    <a:pt x="435" y="75"/>
                  </a:lnTo>
                  <a:lnTo>
                    <a:pt x="434" y="84"/>
                  </a:lnTo>
                  <a:lnTo>
                    <a:pt x="425" y="86"/>
                  </a:lnTo>
                  <a:lnTo>
                    <a:pt x="417" y="90"/>
                  </a:lnTo>
                  <a:lnTo>
                    <a:pt x="411" y="92"/>
                  </a:lnTo>
                  <a:lnTo>
                    <a:pt x="405" y="96"/>
                  </a:lnTo>
                  <a:lnTo>
                    <a:pt x="398" y="99"/>
                  </a:lnTo>
                  <a:lnTo>
                    <a:pt x="395" y="103"/>
                  </a:lnTo>
                  <a:lnTo>
                    <a:pt x="391" y="106"/>
                  </a:lnTo>
                  <a:lnTo>
                    <a:pt x="389" y="108"/>
                  </a:lnTo>
                  <a:lnTo>
                    <a:pt x="385" y="115"/>
                  </a:lnTo>
                  <a:lnTo>
                    <a:pt x="381" y="126"/>
                  </a:lnTo>
                  <a:lnTo>
                    <a:pt x="376" y="137"/>
                  </a:lnTo>
                  <a:lnTo>
                    <a:pt x="371" y="146"/>
                  </a:lnTo>
                  <a:lnTo>
                    <a:pt x="375" y="151"/>
                  </a:lnTo>
                  <a:lnTo>
                    <a:pt x="378" y="156"/>
                  </a:lnTo>
                  <a:lnTo>
                    <a:pt x="380" y="161"/>
                  </a:lnTo>
                  <a:lnTo>
                    <a:pt x="380" y="164"/>
                  </a:lnTo>
                  <a:lnTo>
                    <a:pt x="379" y="168"/>
                  </a:lnTo>
                  <a:lnTo>
                    <a:pt x="376" y="173"/>
                  </a:lnTo>
                  <a:lnTo>
                    <a:pt x="373" y="178"/>
                  </a:lnTo>
                  <a:lnTo>
                    <a:pt x="371" y="182"/>
                  </a:lnTo>
                  <a:lnTo>
                    <a:pt x="371" y="189"/>
                  </a:lnTo>
                  <a:lnTo>
                    <a:pt x="373" y="200"/>
                  </a:lnTo>
                  <a:lnTo>
                    <a:pt x="374" y="211"/>
                  </a:lnTo>
                  <a:lnTo>
                    <a:pt x="374" y="220"/>
                  </a:lnTo>
                  <a:lnTo>
                    <a:pt x="371" y="226"/>
                  </a:lnTo>
                  <a:lnTo>
                    <a:pt x="367" y="232"/>
                  </a:lnTo>
                  <a:lnTo>
                    <a:pt x="362" y="237"/>
                  </a:lnTo>
                  <a:lnTo>
                    <a:pt x="359" y="242"/>
                  </a:lnTo>
                  <a:lnTo>
                    <a:pt x="359" y="248"/>
                  </a:lnTo>
                  <a:lnTo>
                    <a:pt x="360" y="258"/>
                  </a:lnTo>
                  <a:lnTo>
                    <a:pt x="360" y="266"/>
                  </a:lnTo>
                  <a:lnTo>
                    <a:pt x="359" y="272"/>
                  </a:lnTo>
                  <a:lnTo>
                    <a:pt x="354" y="278"/>
                  </a:lnTo>
                  <a:lnTo>
                    <a:pt x="346" y="288"/>
                  </a:lnTo>
                  <a:lnTo>
                    <a:pt x="335" y="297"/>
                  </a:lnTo>
                  <a:lnTo>
                    <a:pt x="327" y="300"/>
                  </a:lnTo>
                  <a:lnTo>
                    <a:pt x="327" y="313"/>
                  </a:lnTo>
                  <a:lnTo>
                    <a:pt x="331" y="324"/>
                  </a:lnTo>
                  <a:lnTo>
                    <a:pt x="334" y="333"/>
                  </a:lnTo>
                  <a:lnTo>
                    <a:pt x="335" y="341"/>
                  </a:lnTo>
                  <a:lnTo>
                    <a:pt x="332" y="352"/>
                  </a:lnTo>
                  <a:lnTo>
                    <a:pt x="327" y="371"/>
                  </a:lnTo>
                  <a:lnTo>
                    <a:pt x="325" y="390"/>
                  </a:lnTo>
                  <a:lnTo>
                    <a:pt x="326" y="402"/>
                  </a:lnTo>
                  <a:lnTo>
                    <a:pt x="331" y="411"/>
                  </a:lnTo>
                  <a:lnTo>
                    <a:pt x="338" y="422"/>
                  </a:lnTo>
                  <a:lnTo>
                    <a:pt x="345" y="433"/>
                  </a:lnTo>
                  <a:lnTo>
                    <a:pt x="347" y="439"/>
                  </a:lnTo>
                  <a:lnTo>
                    <a:pt x="346" y="442"/>
                  </a:lnTo>
                  <a:lnTo>
                    <a:pt x="343" y="446"/>
                  </a:lnTo>
                  <a:lnTo>
                    <a:pt x="338" y="450"/>
                  </a:lnTo>
                  <a:lnTo>
                    <a:pt x="331" y="452"/>
                  </a:lnTo>
                  <a:lnTo>
                    <a:pt x="322" y="452"/>
                  </a:lnTo>
                  <a:lnTo>
                    <a:pt x="315" y="451"/>
                  </a:lnTo>
                  <a:lnTo>
                    <a:pt x="308" y="449"/>
                  </a:lnTo>
                  <a:lnTo>
                    <a:pt x="303" y="446"/>
                  </a:lnTo>
                  <a:lnTo>
                    <a:pt x="297" y="444"/>
                  </a:lnTo>
                  <a:lnTo>
                    <a:pt x="292" y="441"/>
                  </a:lnTo>
                  <a:lnTo>
                    <a:pt x="287" y="440"/>
                  </a:lnTo>
                  <a:lnTo>
                    <a:pt x="282" y="440"/>
                  </a:lnTo>
                  <a:lnTo>
                    <a:pt x="281" y="424"/>
                  </a:lnTo>
                  <a:lnTo>
                    <a:pt x="272" y="424"/>
                  </a:lnTo>
                  <a:lnTo>
                    <a:pt x="265" y="423"/>
                  </a:lnTo>
                  <a:lnTo>
                    <a:pt x="259" y="422"/>
                  </a:lnTo>
                  <a:lnTo>
                    <a:pt x="254" y="420"/>
                  </a:lnTo>
                  <a:lnTo>
                    <a:pt x="253" y="413"/>
                  </a:lnTo>
                  <a:lnTo>
                    <a:pt x="253" y="406"/>
                  </a:lnTo>
                  <a:lnTo>
                    <a:pt x="251" y="401"/>
                  </a:lnTo>
                  <a:lnTo>
                    <a:pt x="251" y="398"/>
                  </a:lnTo>
                  <a:lnTo>
                    <a:pt x="247" y="397"/>
                  </a:lnTo>
                  <a:lnTo>
                    <a:pt x="243" y="395"/>
                  </a:lnTo>
                  <a:lnTo>
                    <a:pt x="242" y="391"/>
                  </a:lnTo>
                  <a:lnTo>
                    <a:pt x="243" y="389"/>
                  </a:lnTo>
                  <a:lnTo>
                    <a:pt x="245" y="385"/>
                  </a:lnTo>
                  <a:lnTo>
                    <a:pt x="249" y="381"/>
                  </a:lnTo>
                  <a:lnTo>
                    <a:pt x="251" y="375"/>
                  </a:lnTo>
                  <a:lnTo>
                    <a:pt x="254" y="370"/>
                  </a:lnTo>
                  <a:lnTo>
                    <a:pt x="249" y="353"/>
                  </a:lnTo>
                  <a:lnTo>
                    <a:pt x="243" y="333"/>
                  </a:lnTo>
                  <a:lnTo>
                    <a:pt x="237" y="316"/>
                  </a:lnTo>
                  <a:lnTo>
                    <a:pt x="232" y="307"/>
                  </a:lnTo>
                  <a:lnTo>
                    <a:pt x="228" y="310"/>
                  </a:lnTo>
                  <a:lnTo>
                    <a:pt x="223" y="314"/>
                  </a:lnTo>
                  <a:lnTo>
                    <a:pt x="220" y="316"/>
                  </a:lnTo>
                  <a:lnTo>
                    <a:pt x="216" y="318"/>
                  </a:lnTo>
                  <a:lnTo>
                    <a:pt x="212" y="316"/>
                  </a:lnTo>
                  <a:lnTo>
                    <a:pt x="207" y="314"/>
                  </a:lnTo>
                  <a:lnTo>
                    <a:pt x="202" y="311"/>
                  </a:lnTo>
                  <a:lnTo>
                    <a:pt x="199" y="310"/>
                  </a:lnTo>
                  <a:lnTo>
                    <a:pt x="196" y="313"/>
                  </a:lnTo>
                  <a:lnTo>
                    <a:pt x="194" y="318"/>
                  </a:lnTo>
                  <a:lnTo>
                    <a:pt x="190" y="322"/>
                  </a:lnTo>
                  <a:lnTo>
                    <a:pt x="188" y="325"/>
                  </a:lnTo>
                  <a:lnTo>
                    <a:pt x="185" y="324"/>
                  </a:lnTo>
                  <a:lnTo>
                    <a:pt x="182" y="320"/>
                  </a:lnTo>
                  <a:lnTo>
                    <a:pt x="177" y="318"/>
                  </a:lnTo>
                  <a:lnTo>
                    <a:pt x="169" y="316"/>
                  </a:lnTo>
                  <a:lnTo>
                    <a:pt x="164" y="331"/>
                  </a:lnTo>
                  <a:lnTo>
                    <a:pt x="156" y="346"/>
                  </a:lnTo>
                  <a:lnTo>
                    <a:pt x="147" y="358"/>
                  </a:lnTo>
                  <a:lnTo>
                    <a:pt x="145" y="368"/>
                  </a:lnTo>
                  <a:lnTo>
                    <a:pt x="150" y="382"/>
                  </a:lnTo>
                  <a:lnTo>
                    <a:pt x="156" y="400"/>
                  </a:lnTo>
                  <a:lnTo>
                    <a:pt x="161" y="414"/>
                  </a:lnTo>
                  <a:lnTo>
                    <a:pt x="166" y="422"/>
                  </a:lnTo>
                  <a:lnTo>
                    <a:pt x="169" y="424"/>
                  </a:lnTo>
                  <a:lnTo>
                    <a:pt x="174" y="427"/>
                  </a:lnTo>
                  <a:lnTo>
                    <a:pt x="177" y="430"/>
                  </a:lnTo>
                  <a:lnTo>
                    <a:pt x="179" y="434"/>
                  </a:lnTo>
                  <a:lnTo>
                    <a:pt x="180" y="439"/>
                  </a:lnTo>
                  <a:lnTo>
                    <a:pt x="184" y="446"/>
                  </a:lnTo>
                  <a:lnTo>
                    <a:pt x="185" y="455"/>
                  </a:lnTo>
                  <a:lnTo>
                    <a:pt x="185" y="461"/>
                  </a:lnTo>
                  <a:lnTo>
                    <a:pt x="179" y="463"/>
                  </a:lnTo>
                  <a:lnTo>
                    <a:pt x="173" y="465"/>
                  </a:lnTo>
                  <a:lnTo>
                    <a:pt x="164" y="467"/>
                  </a:lnTo>
                  <a:lnTo>
                    <a:pt x="156" y="467"/>
                  </a:lnTo>
                  <a:lnTo>
                    <a:pt x="147" y="468"/>
                  </a:lnTo>
                  <a:lnTo>
                    <a:pt x="139" y="468"/>
                  </a:lnTo>
                  <a:lnTo>
                    <a:pt x="133" y="468"/>
                  </a:lnTo>
                  <a:lnTo>
                    <a:pt x="128" y="467"/>
                  </a:lnTo>
                  <a:lnTo>
                    <a:pt x="126" y="461"/>
                  </a:lnTo>
                  <a:lnTo>
                    <a:pt x="126" y="455"/>
                  </a:lnTo>
                  <a:lnTo>
                    <a:pt x="126" y="449"/>
                  </a:lnTo>
                  <a:lnTo>
                    <a:pt x="126" y="444"/>
                  </a:lnTo>
                  <a:lnTo>
                    <a:pt x="120" y="444"/>
                  </a:lnTo>
                  <a:lnTo>
                    <a:pt x="112" y="444"/>
                  </a:lnTo>
                  <a:lnTo>
                    <a:pt x="104" y="444"/>
                  </a:lnTo>
                  <a:lnTo>
                    <a:pt x="100" y="444"/>
                  </a:lnTo>
                  <a:lnTo>
                    <a:pt x="101" y="435"/>
                  </a:lnTo>
                  <a:lnTo>
                    <a:pt x="101" y="425"/>
                  </a:lnTo>
                  <a:lnTo>
                    <a:pt x="100" y="417"/>
                  </a:lnTo>
                  <a:lnTo>
                    <a:pt x="97" y="411"/>
                  </a:lnTo>
                  <a:lnTo>
                    <a:pt x="92" y="405"/>
                  </a:lnTo>
                  <a:lnTo>
                    <a:pt x="85" y="395"/>
                  </a:lnTo>
                  <a:lnTo>
                    <a:pt x="77" y="385"/>
                  </a:lnTo>
                  <a:lnTo>
                    <a:pt x="74" y="379"/>
                  </a:lnTo>
                  <a:lnTo>
                    <a:pt x="73" y="376"/>
                  </a:lnTo>
                  <a:lnTo>
                    <a:pt x="73" y="373"/>
                  </a:lnTo>
                  <a:lnTo>
                    <a:pt x="73" y="369"/>
                  </a:lnTo>
                  <a:lnTo>
                    <a:pt x="73" y="365"/>
                  </a:lnTo>
                  <a:lnTo>
                    <a:pt x="69" y="369"/>
                  </a:lnTo>
                  <a:lnTo>
                    <a:pt x="65" y="371"/>
                  </a:lnTo>
                  <a:lnTo>
                    <a:pt x="62" y="375"/>
                  </a:lnTo>
                  <a:lnTo>
                    <a:pt x="59" y="379"/>
                  </a:lnTo>
                  <a:lnTo>
                    <a:pt x="62" y="386"/>
                  </a:lnTo>
                  <a:lnTo>
                    <a:pt x="64" y="395"/>
                  </a:lnTo>
                  <a:lnTo>
                    <a:pt x="65" y="403"/>
                  </a:lnTo>
                  <a:lnTo>
                    <a:pt x="65" y="412"/>
                  </a:lnTo>
                  <a:lnTo>
                    <a:pt x="69" y="414"/>
                  </a:lnTo>
                  <a:lnTo>
                    <a:pt x="71" y="418"/>
                  </a:lnTo>
                  <a:lnTo>
                    <a:pt x="73" y="420"/>
                  </a:lnTo>
                  <a:lnTo>
                    <a:pt x="75" y="424"/>
                  </a:lnTo>
                  <a:lnTo>
                    <a:pt x="76" y="429"/>
                  </a:lnTo>
                  <a:lnTo>
                    <a:pt x="77" y="434"/>
                  </a:lnTo>
                  <a:lnTo>
                    <a:pt x="79" y="440"/>
                  </a:lnTo>
                  <a:lnTo>
                    <a:pt x="79" y="445"/>
                  </a:lnTo>
                  <a:lnTo>
                    <a:pt x="74" y="445"/>
                  </a:lnTo>
                  <a:lnTo>
                    <a:pt x="68" y="444"/>
                  </a:lnTo>
                  <a:lnTo>
                    <a:pt x="60" y="444"/>
                  </a:lnTo>
                  <a:lnTo>
                    <a:pt x="53" y="444"/>
                  </a:lnTo>
                  <a:lnTo>
                    <a:pt x="47" y="444"/>
                  </a:lnTo>
                  <a:lnTo>
                    <a:pt x="41" y="444"/>
                  </a:lnTo>
                  <a:lnTo>
                    <a:pt x="36" y="442"/>
                  </a:lnTo>
                  <a:lnTo>
                    <a:pt x="32" y="442"/>
                  </a:lnTo>
                  <a:close/>
                </a:path>
              </a:pathLst>
            </a:custGeom>
            <a:solidFill>
              <a:srgbClr val="000000"/>
            </a:solidFill>
            <a:ln w="9525">
              <a:noFill/>
              <a:round/>
              <a:headEnd/>
              <a:tailEnd/>
            </a:ln>
          </p:spPr>
          <p:txBody>
            <a:bodyPr/>
            <a:lstStyle/>
            <a:p>
              <a:endParaRPr lang="en-US"/>
            </a:p>
          </p:txBody>
        </p:sp>
        <p:sp>
          <p:nvSpPr>
            <p:cNvPr id="53269" name="Freeform 34"/>
            <p:cNvSpPr>
              <a:spLocks/>
            </p:cNvSpPr>
            <p:nvPr/>
          </p:nvSpPr>
          <p:spPr bwMode="auto">
            <a:xfrm>
              <a:off x="2879" y="3581"/>
              <a:ext cx="25" cy="57"/>
            </a:xfrm>
            <a:custGeom>
              <a:avLst/>
              <a:gdLst>
                <a:gd name="T0" fmla="*/ 2 w 25"/>
                <a:gd name="T1" fmla="*/ 57 h 57"/>
                <a:gd name="T2" fmla="*/ 0 w 25"/>
                <a:gd name="T3" fmla="*/ 48 h 57"/>
                <a:gd name="T4" fmla="*/ 0 w 25"/>
                <a:gd name="T5" fmla="*/ 37 h 57"/>
                <a:gd name="T6" fmla="*/ 0 w 25"/>
                <a:gd name="T7" fmla="*/ 27 h 57"/>
                <a:gd name="T8" fmla="*/ 2 w 25"/>
                <a:gd name="T9" fmla="*/ 21 h 57"/>
                <a:gd name="T10" fmla="*/ 4 w 25"/>
                <a:gd name="T11" fmla="*/ 18 h 57"/>
                <a:gd name="T12" fmla="*/ 9 w 25"/>
                <a:gd name="T13" fmla="*/ 10 h 57"/>
                <a:gd name="T14" fmla="*/ 14 w 25"/>
                <a:gd name="T15" fmla="*/ 4 h 57"/>
                <a:gd name="T16" fmla="*/ 17 w 25"/>
                <a:gd name="T17" fmla="*/ 0 h 57"/>
                <a:gd name="T18" fmla="*/ 20 w 25"/>
                <a:gd name="T19" fmla="*/ 9 h 57"/>
                <a:gd name="T20" fmla="*/ 22 w 25"/>
                <a:gd name="T21" fmla="*/ 20 h 57"/>
                <a:gd name="T22" fmla="*/ 24 w 25"/>
                <a:gd name="T23" fmla="*/ 31 h 57"/>
                <a:gd name="T24" fmla="*/ 25 w 25"/>
                <a:gd name="T25" fmla="*/ 40 h 57"/>
                <a:gd name="T26" fmla="*/ 21 w 25"/>
                <a:gd name="T27" fmla="*/ 45 h 57"/>
                <a:gd name="T28" fmla="*/ 14 w 25"/>
                <a:gd name="T29" fmla="*/ 49 h 57"/>
                <a:gd name="T30" fmla="*/ 6 w 25"/>
                <a:gd name="T31" fmla="*/ 54 h 57"/>
                <a:gd name="T32" fmla="*/ 2 w 25"/>
                <a:gd name="T33" fmla="*/ 57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57"/>
                <a:gd name="T53" fmla="*/ 25 w 25"/>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57">
                  <a:moveTo>
                    <a:pt x="2" y="57"/>
                  </a:moveTo>
                  <a:lnTo>
                    <a:pt x="0" y="48"/>
                  </a:lnTo>
                  <a:lnTo>
                    <a:pt x="0" y="37"/>
                  </a:lnTo>
                  <a:lnTo>
                    <a:pt x="0" y="27"/>
                  </a:lnTo>
                  <a:lnTo>
                    <a:pt x="2" y="21"/>
                  </a:lnTo>
                  <a:lnTo>
                    <a:pt x="4" y="18"/>
                  </a:lnTo>
                  <a:lnTo>
                    <a:pt x="9" y="10"/>
                  </a:lnTo>
                  <a:lnTo>
                    <a:pt x="14" y="4"/>
                  </a:lnTo>
                  <a:lnTo>
                    <a:pt x="17" y="0"/>
                  </a:lnTo>
                  <a:lnTo>
                    <a:pt x="20" y="9"/>
                  </a:lnTo>
                  <a:lnTo>
                    <a:pt x="22" y="20"/>
                  </a:lnTo>
                  <a:lnTo>
                    <a:pt x="24" y="31"/>
                  </a:lnTo>
                  <a:lnTo>
                    <a:pt x="25" y="40"/>
                  </a:lnTo>
                  <a:lnTo>
                    <a:pt x="21" y="45"/>
                  </a:lnTo>
                  <a:lnTo>
                    <a:pt x="14" y="49"/>
                  </a:lnTo>
                  <a:lnTo>
                    <a:pt x="6" y="54"/>
                  </a:lnTo>
                  <a:lnTo>
                    <a:pt x="2" y="57"/>
                  </a:lnTo>
                  <a:close/>
                </a:path>
              </a:pathLst>
            </a:custGeom>
            <a:solidFill>
              <a:srgbClr val="FFF2E5"/>
            </a:solidFill>
            <a:ln w="9525">
              <a:noFill/>
              <a:round/>
              <a:headEnd/>
              <a:tailEnd/>
            </a:ln>
          </p:spPr>
          <p:txBody>
            <a:bodyPr/>
            <a:lstStyle/>
            <a:p>
              <a:endParaRPr lang="en-US"/>
            </a:p>
          </p:txBody>
        </p:sp>
        <p:sp>
          <p:nvSpPr>
            <p:cNvPr id="53270" name="Freeform 35"/>
            <p:cNvSpPr>
              <a:spLocks/>
            </p:cNvSpPr>
            <p:nvPr/>
          </p:nvSpPr>
          <p:spPr bwMode="auto">
            <a:xfrm>
              <a:off x="2915" y="3426"/>
              <a:ext cx="360" cy="424"/>
            </a:xfrm>
            <a:custGeom>
              <a:avLst/>
              <a:gdLst>
                <a:gd name="T0" fmla="*/ 34 w 360"/>
                <a:gd name="T1" fmla="*/ 138 h 424"/>
                <a:gd name="T2" fmla="*/ 61 w 360"/>
                <a:gd name="T3" fmla="*/ 119 h 424"/>
                <a:gd name="T4" fmla="*/ 87 w 360"/>
                <a:gd name="T5" fmla="*/ 117 h 424"/>
                <a:gd name="T6" fmla="*/ 117 w 360"/>
                <a:gd name="T7" fmla="*/ 113 h 424"/>
                <a:gd name="T8" fmla="*/ 149 w 360"/>
                <a:gd name="T9" fmla="*/ 116 h 424"/>
                <a:gd name="T10" fmla="*/ 181 w 360"/>
                <a:gd name="T11" fmla="*/ 103 h 424"/>
                <a:gd name="T12" fmla="*/ 207 w 360"/>
                <a:gd name="T13" fmla="*/ 106 h 424"/>
                <a:gd name="T14" fmla="*/ 227 w 360"/>
                <a:gd name="T15" fmla="*/ 65 h 424"/>
                <a:gd name="T16" fmla="*/ 253 w 360"/>
                <a:gd name="T17" fmla="*/ 70 h 424"/>
                <a:gd name="T18" fmla="*/ 284 w 360"/>
                <a:gd name="T19" fmla="*/ 55 h 424"/>
                <a:gd name="T20" fmla="*/ 252 w 360"/>
                <a:gd name="T21" fmla="*/ 53 h 424"/>
                <a:gd name="T22" fmla="*/ 245 w 360"/>
                <a:gd name="T23" fmla="*/ 37 h 424"/>
                <a:gd name="T24" fmla="*/ 282 w 360"/>
                <a:gd name="T25" fmla="*/ 32 h 424"/>
                <a:gd name="T26" fmla="*/ 267 w 360"/>
                <a:gd name="T27" fmla="*/ 22 h 424"/>
                <a:gd name="T28" fmla="*/ 229 w 360"/>
                <a:gd name="T29" fmla="*/ 33 h 424"/>
                <a:gd name="T30" fmla="*/ 202 w 360"/>
                <a:gd name="T31" fmla="*/ 15 h 424"/>
                <a:gd name="T32" fmla="*/ 230 w 360"/>
                <a:gd name="T33" fmla="*/ 11 h 424"/>
                <a:gd name="T34" fmla="*/ 258 w 360"/>
                <a:gd name="T35" fmla="*/ 8 h 424"/>
                <a:gd name="T36" fmla="*/ 287 w 360"/>
                <a:gd name="T37" fmla="*/ 0 h 424"/>
                <a:gd name="T38" fmla="*/ 336 w 360"/>
                <a:gd name="T39" fmla="*/ 16 h 424"/>
                <a:gd name="T40" fmla="*/ 351 w 360"/>
                <a:gd name="T41" fmla="*/ 27 h 424"/>
                <a:gd name="T42" fmla="*/ 358 w 360"/>
                <a:gd name="T43" fmla="*/ 40 h 424"/>
                <a:gd name="T44" fmla="*/ 339 w 360"/>
                <a:gd name="T45" fmla="*/ 59 h 424"/>
                <a:gd name="T46" fmla="*/ 312 w 360"/>
                <a:gd name="T47" fmla="*/ 77 h 424"/>
                <a:gd name="T48" fmla="*/ 290 w 360"/>
                <a:gd name="T49" fmla="*/ 109 h 424"/>
                <a:gd name="T50" fmla="*/ 295 w 360"/>
                <a:gd name="T51" fmla="*/ 142 h 424"/>
                <a:gd name="T52" fmla="*/ 285 w 360"/>
                <a:gd name="T53" fmla="*/ 163 h 424"/>
                <a:gd name="T54" fmla="*/ 294 w 360"/>
                <a:gd name="T55" fmla="*/ 189 h 424"/>
                <a:gd name="T56" fmla="*/ 280 w 360"/>
                <a:gd name="T57" fmla="*/ 234 h 424"/>
                <a:gd name="T58" fmla="*/ 263 w 360"/>
                <a:gd name="T59" fmla="*/ 239 h 424"/>
                <a:gd name="T60" fmla="*/ 252 w 360"/>
                <a:gd name="T61" fmla="*/ 241 h 424"/>
                <a:gd name="T62" fmla="*/ 242 w 360"/>
                <a:gd name="T63" fmla="*/ 307 h 424"/>
                <a:gd name="T64" fmla="*/ 255 w 360"/>
                <a:gd name="T65" fmla="*/ 342 h 424"/>
                <a:gd name="T66" fmla="*/ 260 w 360"/>
                <a:gd name="T67" fmla="*/ 405 h 424"/>
                <a:gd name="T68" fmla="*/ 239 w 360"/>
                <a:gd name="T69" fmla="*/ 400 h 424"/>
                <a:gd name="T70" fmla="*/ 231 w 360"/>
                <a:gd name="T71" fmla="*/ 315 h 424"/>
                <a:gd name="T72" fmla="*/ 217 w 360"/>
                <a:gd name="T73" fmla="*/ 235 h 424"/>
                <a:gd name="T74" fmla="*/ 202 w 360"/>
                <a:gd name="T75" fmla="*/ 225 h 424"/>
                <a:gd name="T76" fmla="*/ 185 w 360"/>
                <a:gd name="T77" fmla="*/ 261 h 424"/>
                <a:gd name="T78" fmla="*/ 162 w 360"/>
                <a:gd name="T79" fmla="*/ 262 h 424"/>
                <a:gd name="T80" fmla="*/ 138 w 360"/>
                <a:gd name="T81" fmla="*/ 267 h 424"/>
                <a:gd name="T82" fmla="*/ 111 w 360"/>
                <a:gd name="T83" fmla="*/ 261 h 424"/>
                <a:gd name="T84" fmla="*/ 105 w 360"/>
                <a:gd name="T85" fmla="*/ 220 h 424"/>
                <a:gd name="T86" fmla="*/ 99 w 360"/>
                <a:gd name="T87" fmla="*/ 206 h 424"/>
                <a:gd name="T88" fmla="*/ 78 w 360"/>
                <a:gd name="T89" fmla="*/ 244 h 424"/>
                <a:gd name="T90" fmla="*/ 83 w 360"/>
                <a:gd name="T91" fmla="*/ 296 h 424"/>
                <a:gd name="T92" fmla="*/ 66 w 360"/>
                <a:gd name="T93" fmla="*/ 356 h 424"/>
                <a:gd name="T94" fmla="*/ 94 w 360"/>
                <a:gd name="T95" fmla="*/ 414 h 424"/>
                <a:gd name="T96" fmla="*/ 83 w 360"/>
                <a:gd name="T97" fmla="*/ 413 h 424"/>
                <a:gd name="T98" fmla="*/ 53 w 360"/>
                <a:gd name="T99" fmla="*/ 385 h 424"/>
                <a:gd name="T100" fmla="*/ 27 w 360"/>
                <a:gd name="T101" fmla="*/ 345 h 424"/>
                <a:gd name="T102" fmla="*/ 35 w 360"/>
                <a:gd name="T103" fmla="*/ 278 h 424"/>
                <a:gd name="T104" fmla="*/ 29 w 360"/>
                <a:gd name="T105" fmla="*/ 255 h 424"/>
                <a:gd name="T106" fmla="*/ 15 w 360"/>
                <a:gd name="T107" fmla="*/ 231 h 424"/>
                <a:gd name="T108" fmla="*/ 18 w 360"/>
                <a:gd name="T109" fmla="*/ 189 h 42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60"/>
                <a:gd name="T166" fmla="*/ 0 h 424"/>
                <a:gd name="T167" fmla="*/ 360 w 360"/>
                <a:gd name="T168" fmla="*/ 424 h 42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60" h="424">
                  <a:moveTo>
                    <a:pt x="0" y="136"/>
                  </a:moveTo>
                  <a:lnTo>
                    <a:pt x="7" y="133"/>
                  </a:lnTo>
                  <a:lnTo>
                    <a:pt x="16" y="133"/>
                  </a:lnTo>
                  <a:lnTo>
                    <a:pt x="26" y="135"/>
                  </a:lnTo>
                  <a:lnTo>
                    <a:pt x="34" y="138"/>
                  </a:lnTo>
                  <a:lnTo>
                    <a:pt x="40" y="135"/>
                  </a:lnTo>
                  <a:lnTo>
                    <a:pt x="45" y="131"/>
                  </a:lnTo>
                  <a:lnTo>
                    <a:pt x="51" y="127"/>
                  </a:lnTo>
                  <a:lnTo>
                    <a:pt x="56" y="122"/>
                  </a:lnTo>
                  <a:lnTo>
                    <a:pt x="61" y="119"/>
                  </a:lnTo>
                  <a:lnTo>
                    <a:pt x="66" y="116"/>
                  </a:lnTo>
                  <a:lnTo>
                    <a:pt x="70" y="115"/>
                  </a:lnTo>
                  <a:lnTo>
                    <a:pt x="73" y="114"/>
                  </a:lnTo>
                  <a:lnTo>
                    <a:pt x="79" y="115"/>
                  </a:lnTo>
                  <a:lnTo>
                    <a:pt x="87" y="117"/>
                  </a:lnTo>
                  <a:lnTo>
                    <a:pt x="94" y="120"/>
                  </a:lnTo>
                  <a:lnTo>
                    <a:pt x="100" y="121"/>
                  </a:lnTo>
                  <a:lnTo>
                    <a:pt x="106" y="120"/>
                  </a:lnTo>
                  <a:lnTo>
                    <a:pt x="113" y="116"/>
                  </a:lnTo>
                  <a:lnTo>
                    <a:pt x="117" y="113"/>
                  </a:lnTo>
                  <a:lnTo>
                    <a:pt x="121" y="111"/>
                  </a:lnTo>
                  <a:lnTo>
                    <a:pt x="127" y="113"/>
                  </a:lnTo>
                  <a:lnTo>
                    <a:pt x="135" y="114"/>
                  </a:lnTo>
                  <a:lnTo>
                    <a:pt x="143" y="116"/>
                  </a:lnTo>
                  <a:lnTo>
                    <a:pt x="149" y="116"/>
                  </a:lnTo>
                  <a:lnTo>
                    <a:pt x="155" y="114"/>
                  </a:lnTo>
                  <a:lnTo>
                    <a:pt x="164" y="109"/>
                  </a:lnTo>
                  <a:lnTo>
                    <a:pt x="171" y="105"/>
                  </a:lnTo>
                  <a:lnTo>
                    <a:pt x="178" y="103"/>
                  </a:lnTo>
                  <a:lnTo>
                    <a:pt x="181" y="103"/>
                  </a:lnTo>
                  <a:lnTo>
                    <a:pt x="186" y="103"/>
                  </a:lnTo>
                  <a:lnTo>
                    <a:pt x="191" y="103"/>
                  </a:lnTo>
                  <a:lnTo>
                    <a:pt x="197" y="104"/>
                  </a:lnTo>
                  <a:lnTo>
                    <a:pt x="202" y="105"/>
                  </a:lnTo>
                  <a:lnTo>
                    <a:pt x="207" y="106"/>
                  </a:lnTo>
                  <a:lnTo>
                    <a:pt x="212" y="109"/>
                  </a:lnTo>
                  <a:lnTo>
                    <a:pt x="215" y="110"/>
                  </a:lnTo>
                  <a:lnTo>
                    <a:pt x="220" y="97"/>
                  </a:lnTo>
                  <a:lnTo>
                    <a:pt x="224" y="79"/>
                  </a:lnTo>
                  <a:lnTo>
                    <a:pt x="227" y="65"/>
                  </a:lnTo>
                  <a:lnTo>
                    <a:pt x="227" y="55"/>
                  </a:lnTo>
                  <a:lnTo>
                    <a:pt x="238" y="64"/>
                  </a:lnTo>
                  <a:lnTo>
                    <a:pt x="245" y="67"/>
                  </a:lnTo>
                  <a:lnTo>
                    <a:pt x="250" y="70"/>
                  </a:lnTo>
                  <a:lnTo>
                    <a:pt x="253" y="70"/>
                  </a:lnTo>
                  <a:lnTo>
                    <a:pt x="260" y="70"/>
                  </a:lnTo>
                  <a:lnTo>
                    <a:pt x="268" y="68"/>
                  </a:lnTo>
                  <a:lnTo>
                    <a:pt x="276" y="68"/>
                  </a:lnTo>
                  <a:lnTo>
                    <a:pt x="279" y="68"/>
                  </a:lnTo>
                  <a:lnTo>
                    <a:pt x="284" y="55"/>
                  </a:lnTo>
                  <a:lnTo>
                    <a:pt x="279" y="55"/>
                  </a:lnTo>
                  <a:lnTo>
                    <a:pt x="273" y="55"/>
                  </a:lnTo>
                  <a:lnTo>
                    <a:pt x="266" y="55"/>
                  </a:lnTo>
                  <a:lnTo>
                    <a:pt x="258" y="54"/>
                  </a:lnTo>
                  <a:lnTo>
                    <a:pt x="252" y="53"/>
                  </a:lnTo>
                  <a:lnTo>
                    <a:pt x="246" y="50"/>
                  </a:lnTo>
                  <a:lnTo>
                    <a:pt x="242" y="48"/>
                  </a:lnTo>
                  <a:lnTo>
                    <a:pt x="240" y="44"/>
                  </a:lnTo>
                  <a:lnTo>
                    <a:pt x="241" y="40"/>
                  </a:lnTo>
                  <a:lnTo>
                    <a:pt x="245" y="37"/>
                  </a:lnTo>
                  <a:lnTo>
                    <a:pt x="250" y="34"/>
                  </a:lnTo>
                  <a:lnTo>
                    <a:pt x="257" y="32"/>
                  </a:lnTo>
                  <a:lnTo>
                    <a:pt x="264" y="30"/>
                  </a:lnTo>
                  <a:lnTo>
                    <a:pt x="273" y="30"/>
                  </a:lnTo>
                  <a:lnTo>
                    <a:pt x="282" y="32"/>
                  </a:lnTo>
                  <a:lnTo>
                    <a:pt x="290" y="33"/>
                  </a:lnTo>
                  <a:lnTo>
                    <a:pt x="291" y="22"/>
                  </a:lnTo>
                  <a:lnTo>
                    <a:pt x="284" y="22"/>
                  </a:lnTo>
                  <a:lnTo>
                    <a:pt x="276" y="22"/>
                  </a:lnTo>
                  <a:lnTo>
                    <a:pt x="267" y="22"/>
                  </a:lnTo>
                  <a:lnTo>
                    <a:pt x="257" y="22"/>
                  </a:lnTo>
                  <a:lnTo>
                    <a:pt x="249" y="23"/>
                  </a:lnTo>
                  <a:lnTo>
                    <a:pt x="240" y="26"/>
                  </a:lnTo>
                  <a:lnTo>
                    <a:pt x="234" y="28"/>
                  </a:lnTo>
                  <a:lnTo>
                    <a:pt x="229" y="33"/>
                  </a:lnTo>
                  <a:lnTo>
                    <a:pt x="222" y="29"/>
                  </a:lnTo>
                  <a:lnTo>
                    <a:pt x="213" y="26"/>
                  </a:lnTo>
                  <a:lnTo>
                    <a:pt x="203" y="21"/>
                  </a:lnTo>
                  <a:lnTo>
                    <a:pt x="198" y="16"/>
                  </a:lnTo>
                  <a:lnTo>
                    <a:pt x="202" y="15"/>
                  </a:lnTo>
                  <a:lnTo>
                    <a:pt x="208" y="12"/>
                  </a:lnTo>
                  <a:lnTo>
                    <a:pt x="213" y="11"/>
                  </a:lnTo>
                  <a:lnTo>
                    <a:pt x="219" y="11"/>
                  </a:lnTo>
                  <a:lnTo>
                    <a:pt x="225" y="11"/>
                  </a:lnTo>
                  <a:lnTo>
                    <a:pt x="230" y="11"/>
                  </a:lnTo>
                  <a:lnTo>
                    <a:pt x="235" y="13"/>
                  </a:lnTo>
                  <a:lnTo>
                    <a:pt x="239" y="16"/>
                  </a:lnTo>
                  <a:lnTo>
                    <a:pt x="245" y="15"/>
                  </a:lnTo>
                  <a:lnTo>
                    <a:pt x="251" y="12"/>
                  </a:lnTo>
                  <a:lnTo>
                    <a:pt x="258" y="8"/>
                  </a:lnTo>
                  <a:lnTo>
                    <a:pt x="266" y="6"/>
                  </a:lnTo>
                  <a:lnTo>
                    <a:pt x="273" y="4"/>
                  </a:lnTo>
                  <a:lnTo>
                    <a:pt x="278" y="1"/>
                  </a:lnTo>
                  <a:lnTo>
                    <a:pt x="283" y="0"/>
                  </a:lnTo>
                  <a:lnTo>
                    <a:pt x="287" y="0"/>
                  </a:lnTo>
                  <a:lnTo>
                    <a:pt x="291" y="1"/>
                  </a:lnTo>
                  <a:lnTo>
                    <a:pt x="300" y="4"/>
                  </a:lnTo>
                  <a:lnTo>
                    <a:pt x="311" y="7"/>
                  </a:lnTo>
                  <a:lnTo>
                    <a:pt x="323" y="11"/>
                  </a:lnTo>
                  <a:lnTo>
                    <a:pt x="336" y="16"/>
                  </a:lnTo>
                  <a:lnTo>
                    <a:pt x="345" y="19"/>
                  </a:lnTo>
                  <a:lnTo>
                    <a:pt x="353" y="22"/>
                  </a:lnTo>
                  <a:lnTo>
                    <a:pt x="356" y="24"/>
                  </a:lnTo>
                  <a:lnTo>
                    <a:pt x="355" y="27"/>
                  </a:lnTo>
                  <a:lnTo>
                    <a:pt x="351" y="27"/>
                  </a:lnTo>
                  <a:lnTo>
                    <a:pt x="347" y="28"/>
                  </a:lnTo>
                  <a:lnTo>
                    <a:pt x="344" y="29"/>
                  </a:lnTo>
                  <a:lnTo>
                    <a:pt x="347" y="33"/>
                  </a:lnTo>
                  <a:lnTo>
                    <a:pt x="353" y="37"/>
                  </a:lnTo>
                  <a:lnTo>
                    <a:pt x="358" y="40"/>
                  </a:lnTo>
                  <a:lnTo>
                    <a:pt x="360" y="45"/>
                  </a:lnTo>
                  <a:lnTo>
                    <a:pt x="358" y="50"/>
                  </a:lnTo>
                  <a:lnTo>
                    <a:pt x="354" y="54"/>
                  </a:lnTo>
                  <a:lnTo>
                    <a:pt x="347" y="56"/>
                  </a:lnTo>
                  <a:lnTo>
                    <a:pt x="339" y="59"/>
                  </a:lnTo>
                  <a:lnTo>
                    <a:pt x="334" y="60"/>
                  </a:lnTo>
                  <a:lnTo>
                    <a:pt x="329" y="64"/>
                  </a:lnTo>
                  <a:lnTo>
                    <a:pt x="323" y="67"/>
                  </a:lnTo>
                  <a:lnTo>
                    <a:pt x="318" y="71"/>
                  </a:lnTo>
                  <a:lnTo>
                    <a:pt x="312" y="77"/>
                  </a:lnTo>
                  <a:lnTo>
                    <a:pt x="307" y="82"/>
                  </a:lnTo>
                  <a:lnTo>
                    <a:pt x="302" y="87"/>
                  </a:lnTo>
                  <a:lnTo>
                    <a:pt x="300" y="92"/>
                  </a:lnTo>
                  <a:lnTo>
                    <a:pt x="295" y="100"/>
                  </a:lnTo>
                  <a:lnTo>
                    <a:pt x="290" y="109"/>
                  </a:lnTo>
                  <a:lnTo>
                    <a:pt x="288" y="116"/>
                  </a:lnTo>
                  <a:lnTo>
                    <a:pt x="287" y="122"/>
                  </a:lnTo>
                  <a:lnTo>
                    <a:pt x="289" y="128"/>
                  </a:lnTo>
                  <a:lnTo>
                    <a:pt x="291" y="135"/>
                  </a:lnTo>
                  <a:lnTo>
                    <a:pt x="295" y="142"/>
                  </a:lnTo>
                  <a:lnTo>
                    <a:pt x="296" y="147"/>
                  </a:lnTo>
                  <a:lnTo>
                    <a:pt x="295" y="152"/>
                  </a:lnTo>
                  <a:lnTo>
                    <a:pt x="291" y="157"/>
                  </a:lnTo>
                  <a:lnTo>
                    <a:pt x="287" y="160"/>
                  </a:lnTo>
                  <a:lnTo>
                    <a:pt x="285" y="163"/>
                  </a:lnTo>
                  <a:lnTo>
                    <a:pt x="287" y="166"/>
                  </a:lnTo>
                  <a:lnTo>
                    <a:pt x="290" y="171"/>
                  </a:lnTo>
                  <a:lnTo>
                    <a:pt x="293" y="176"/>
                  </a:lnTo>
                  <a:lnTo>
                    <a:pt x="294" y="181"/>
                  </a:lnTo>
                  <a:lnTo>
                    <a:pt x="294" y="189"/>
                  </a:lnTo>
                  <a:lnTo>
                    <a:pt x="294" y="197"/>
                  </a:lnTo>
                  <a:lnTo>
                    <a:pt x="290" y="208"/>
                  </a:lnTo>
                  <a:lnTo>
                    <a:pt x="280" y="218"/>
                  </a:lnTo>
                  <a:lnTo>
                    <a:pt x="280" y="225"/>
                  </a:lnTo>
                  <a:lnTo>
                    <a:pt x="280" y="234"/>
                  </a:lnTo>
                  <a:lnTo>
                    <a:pt x="279" y="240"/>
                  </a:lnTo>
                  <a:lnTo>
                    <a:pt x="279" y="242"/>
                  </a:lnTo>
                  <a:lnTo>
                    <a:pt x="263" y="251"/>
                  </a:lnTo>
                  <a:lnTo>
                    <a:pt x="263" y="244"/>
                  </a:lnTo>
                  <a:lnTo>
                    <a:pt x="263" y="239"/>
                  </a:lnTo>
                  <a:lnTo>
                    <a:pt x="262" y="235"/>
                  </a:lnTo>
                  <a:lnTo>
                    <a:pt x="262" y="234"/>
                  </a:lnTo>
                  <a:lnTo>
                    <a:pt x="261" y="235"/>
                  </a:lnTo>
                  <a:lnTo>
                    <a:pt x="257" y="238"/>
                  </a:lnTo>
                  <a:lnTo>
                    <a:pt x="252" y="241"/>
                  </a:lnTo>
                  <a:lnTo>
                    <a:pt x="250" y="245"/>
                  </a:lnTo>
                  <a:lnTo>
                    <a:pt x="247" y="257"/>
                  </a:lnTo>
                  <a:lnTo>
                    <a:pt x="244" y="278"/>
                  </a:lnTo>
                  <a:lnTo>
                    <a:pt x="241" y="298"/>
                  </a:lnTo>
                  <a:lnTo>
                    <a:pt x="242" y="307"/>
                  </a:lnTo>
                  <a:lnTo>
                    <a:pt x="246" y="310"/>
                  </a:lnTo>
                  <a:lnTo>
                    <a:pt x="252" y="315"/>
                  </a:lnTo>
                  <a:lnTo>
                    <a:pt x="256" y="321"/>
                  </a:lnTo>
                  <a:lnTo>
                    <a:pt x="257" y="327"/>
                  </a:lnTo>
                  <a:lnTo>
                    <a:pt x="255" y="342"/>
                  </a:lnTo>
                  <a:lnTo>
                    <a:pt x="252" y="366"/>
                  </a:lnTo>
                  <a:lnTo>
                    <a:pt x="251" y="389"/>
                  </a:lnTo>
                  <a:lnTo>
                    <a:pt x="253" y="399"/>
                  </a:lnTo>
                  <a:lnTo>
                    <a:pt x="258" y="402"/>
                  </a:lnTo>
                  <a:lnTo>
                    <a:pt x="260" y="405"/>
                  </a:lnTo>
                  <a:lnTo>
                    <a:pt x="260" y="410"/>
                  </a:lnTo>
                  <a:lnTo>
                    <a:pt x="255" y="411"/>
                  </a:lnTo>
                  <a:lnTo>
                    <a:pt x="249" y="410"/>
                  </a:lnTo>
                  <a:lnTo>
                    <a:pt x="242" y="407"/>
                  </a:lnTo>
                  <a:lnTo>
                    <a:pt x="239" y="400"/>
                  </a:lnTo>
                  <a:lnTo>
                    <a:pt x="236" y="394"/>
                  </a:lnTo>
                  <a:lnTo>
                    <a:pt x="236" y="380"/>
                  </a:lnTo>
                  <a:lnTo>
                    <a:pt x="235" y="356"/>
                  </a:lnTo>
                  <a:lnTo>
                    <a:pt x="233" y="332"/>
                  </a:lnTo>
                  <a:lnTo>
                    <a:pt x="231" y="315"/>
                  </a:lnTo>
                  <a:lnTo>
                    <a:pt x="228" y="299"/>
                  </a:lnTo>
                  <a:lnTo>
                    <a:pt x="222" y="274"/>
                  </a:lnTo>
                  <a:lnTo>
                    <a:pt x="215" y="251"/>
                  </a:lnTo>
                  <a:lnTo>
                    <a:pt x="209" y="236"/>
                  </a:lnTo>
                  <a:lnTo>
                    <a:pt x="217" y="235"/>
                  </a:lnTo>
                  <a:lnTo>
                    <a:pt x="212" y="231"/>
                  </a:lnTo>
                  <a:lnTo>
                    <a:pt x="208" y="226"/>
                  </a:lnTo>
                  <a:lnTo>
                    <a:pt x="204" y="222"/>
                  </a:lnTo>
                  <a:lnTo>
                    <a:pt x="204" y="215"/>
                  </a:lnTo>
                  <a:lnTo>
                    <a:pt x="202" y="225"/>
                  </a:lnTo>
                  <a:lnTo>
                    <a:pt x="201" y="239"/>
                  </a:lnTo>
                  <a:lnTo>
                    <a:pt x="198" y="251"/>
                  </a:lnTo>
                  <a:lnTo>
                    <a:pt x="196" y="257"/>
                  </a:lnTo>
                  <a:lnTo>
                    <a:pt x="191" y="260"/>
                  </a:lnTo>
                  <a:lnTo>
                    <a:pt x="185" y="261"/>
                  </a:lnTo>
                  <a:lnTo>
                    <a:pt x="180" y="262"/>
                  </a:lnTo>
                  <a:lnTo>
                    <a:pt x="174" y="262"/>
                  </a:lnTo>
                  <a:lnTo>
                    <a:pt x="169" y="262"/>
                  </a:lnTo>
                  <a:lnTo>
                    <a:pt x="165" y="262"/>
                  </a:lnTo>
                  <a:lnTo>
                    <a:pt x="162" y="262"/>
                  </a:lnTo>
                  <a:lnTo>
                    <a:pt x="159" y="262"/>
                  </a:lnTo>
                  <a:lnTo>
                    <a:pt x="155" y="263"/>
                  </a:lnTo>
                  <a:lnTo>
                    <a:pt x="151" y="264"/>
                  </a:lnTo>
                  <a:lnTo>
                    <a:pt x="144" y="266"/>
                  </a:lnTo>
                  <a:lnTo>
                    <a:pt x="138" y="267"/>
                  </a:lnTo>
                  <a:lnTo>
                    <a:pt x="131" y="268"/>
                  </a:lnTo>
                  <a:lnTo>
                    <a:pt x="125" y="269"/>
                  </a:lnTo>
                  <a:lnTo>
                    <a:pt x="120" y="268"/>
                  </a:lnTo>
                  <a:lnTo>
                    <a:pt x="116" y="267"/>
                  </a:lnTo>
                  <a:lnTo>
                    <a:pt x="111" y="261"/>
                  </a:lnTo>
                  <a:lnTo>
                    <a:pt x="106" y="251"/>
                  </a:lnTo>
                  <a:lnTo>
                    <a:pt x="102" y="241"/>
                  </a:lnTo>
                  <a:lnTo>
                    <a:pt x="100" y="235"/>
                  </a:lnTo>
                  <a:lnTo>
                    <a:pt x="102" y="229"/>
                  </a:lnTo>
                  <a:lnTo>
                    <a:pt x="105" y="220"/>
                  </a:lnTo>
                  <a:lnTo>
                    <a:pt x="110" y="213"/>
                  </a:lnTo>
                  <a:lnTo>
                    <a:pt x="114" y="208"/>
                  </a:lnTo>
                  <a:lnTo>
                    <a:pt x="109" y="207"/>
                  </a:lnTo>
                  <a:lnTo>
                    <a:pt x="104" y="207"/>
                  </a:lnTo>
                  <a:lnTo>
                    <a:pt x="99" y="206"/>
                  </a:lnTo>
                  <a:lnTo>
                    <a:pt x="95" y="206"/>
                  </a:lnTo>
                  <a:lnTo>
                    <a:pt x="88" y="219"/>
                  </a:lnTo>
                  <a:lnTo>
                    <a:pt x="82" y="230"/>
                  </a:lnTo>
                  <a:lnTo>
                    <a:pt x="78" y="239"/>
                  </a:lnTo>
                  <a:lnTo>
                    <a:pt x="78" y="244"/>
                  </a:lnTo>
                  <a:lnTo>
                    <a:pt x="82" y="249"/>
                  </a:lnTo>
                  <a:lnTo>
                    <a:pt x="86" y="256"/>
                  </a:lnTo>
                  <a:lnTo>
                    <a:pt x="88" y="266"/>
                  </a:lnTo>
                  <a:lnTo>
                    <a:pt x="89" y="277"/>
                  </a:lnTo>
                  <a:lnTo>
                    <a:pt x="83" y="296"/>
                  </a:lnTo>
                  <a:lnTo>
                    <a:pt x="73" y="317"/>
                  </a:lnTo>
                  <a:lnTo>
                    <a:pt x="64" y="336"/>
                  </a:lnTo>
                  <a:lnTo>
                    <a:pt x="61" y="344"/>
                  </a:lnTo>
                  <a:lnTo>
                    <a:pt x="64" y="349"/>
                  </a:lnTo>
                  <a:lnTo>
                    <a:pt x="66" y="356"/>
                  </a:lnTo>
                  <a:lnTo>
                    <a:pt x="71" y="366"/>
                  </a:lnTo>
                  <a:lnTo>
                    <a:pt x="76" y="378"/>
                  </a:lnTo>
                  <a:lnTo>
                    <a:pt x="82" y="391"/>
                  </a:lnTo>
                  <a:lnTo>
                    <a:pt x="88" y="403"/>
                  </a:lnTo>
                  <a:lnTo>
                    <a:pt x="94" y="414"/>
                  </a:lnTo>
                  <a:lnTo>
                    <a:pt x="100" y="422"/>
                  </a:lnTo>
                  <a:lnTo>
                    <a:pt x="91" y="424"/>
                  </a:lnTo>
                  <a:lnTo>
                    <a:pt x="87" y="419"/>
                  </a:lnTo>
                  <a:lnTo>
                    <a:pt x="84" y="415"/>
                  </a:lnTo>
                  <a:lnTo>
                    <a:pt x="83" y="413"/>
                  </a:lnTo>
                  <a:lnTo>
                    <a:pt x="82" y="411"/>
                  </a:lnTo>
                  <a:lnTo>
                    <a:pt x="64" y="410"/>
                  </a:lnTo>
                  <a:lnTo>
                    <a:pt x="61" y="403"/>
                  </a:lnTo>
                  <a:lnTo>
                    <a:pt x="57" y="394"/>
                  </a:lnTo>
                  <a:lnTo>
                    <a:pt x="53" y="385"/>
                  </a:lnTo>
                  <a:lnTo>
                    <a:pt x="46" y="375"/>
                  </a:lnTo>
                  <a:lnTo>
                    <a:pt x="42" y="365"/>
                  </a:lnTo>
                  <a:lnTo>
                    <a:pt x="35" y="356"/>
                  </a:lnTo>
                  <a:lnTo>
                    <a:pt x="30" y="349"/>
                  </a:lnTo>
                  <a:lnTo>
                    <a:pt x="27" y="345"/>
                  </a:lnTo>
                  <a:lnTo>
                    <a:pt x="32" y="328"/>
                  </a:lnTo>
                  <a:lnTo>
                    <a:pt x="37" y="309"/>
                  </a:lnTo>
                  <a:lnTo>
                    <a:pt x="42" y="291"/>
                  </a:lnTo>
                  <a:lnTo>
                    <a:pt x="46" y="280"/>
                  </a:lnTo>
                  <a:lnTo>
                    <a:pt x="35" y="278"/>
                  </a:lnTo>
                  <a:lnTo>
                    <a:pt x="30" y="275"/>
                  </a:lnTo>
                  <a:lnTo>
                    <a:pt x="28" y="272"/>
                  </a:lnTo>
                  <a:lnTo>
                    <a:pt x="28" y="267"/>
                  </a:lnTo>
                  <a:lnTo>
                    <a:pt x="28" y="261"/>
                  </a:lnTo>
                  <a:lnTo>
                    <a:pt x="29" y="255"/>
                  </a:lnTo>
                  <a:lnTo>
                    <a:pt x="29" y="250"/>
                  </a:lnTo>
                  <a:lnTo>
                    <a:pt x="29" y="245"/>
                  </a:lnTo>
                  <a:lnTo>
                    <a:pt x="23" y="245"/>
                  </a:lnTo>
                  <a:lnTo>
                    <a:pt x="17" y="240"/>
                  </a:lnTo>
                  <a:lnTo>
                    <a:pt x="15" y="231"/>
                  </a:lnTo>
                  <a:lnTo>
                    <a:pt x="16" y="222"/>
                  </a:lnTo>
                  <a:lnTo>
                    <a:pt x="11" y="214"/>
                  </a:lnTo>
                  <a:lnTo>
                    <a:pt x="8" y="206"/>
                  </a:lnTo>
                  <a:lnTo>
                    <a:pt x="10" y="198"/>
                  </a:lnTo>
                  <a:lnTo>
                    <a:pt x="18" y="189"/>
                  </a:lnTo>
                  <a:lnTo>
                    <a:pt x="13" y="176"/>
                  </a:lnTo>
                  <a:lnTo>
                    <a:pt x="7" y="160"/>
                  </a:lnTo>
                  <a:lnTo>
                    <a:pt x="1" y="146"/>
                  </a:lnTo>
                  <a:lnTo>
                    <a:pt x="0" y="136"/>
                  </a:lnTo>
                  <a:close/>
                </a:path>
              </a:pathLst>
            </a:custGeom>
            <a:solidFill>
              <a:srgbClr val="FFF2E5"/>
            </a:solidFill>
            <a:ln w="9525">
              <a:noFill/>
              <a:round/>
              <a:headEnd/>
              <a:tailEnd/>
            </a:ln>
          </p:spPr>
          <p:txBody>
            <a:bodyPr/>
            <a:lstStyle/>
            <a:p>
              <a:endParaRPr lang="en-US"/>
            </a:p>
          </p:txBody>
        </p:sp>
        <p:sp>
          <p:nvSpPr>
            <p:cNvPr id="53271" name="Freeform 36"/>
            <p:cNvSpPr>
              <a:spLocks/>
            </p:cNvSpPr>
            <p:nvPr/>
          </p:nvSpPr>
          <p:spPr bwMode="auto">
            <a:xfrm>
              <a:off x="2899" y="3819"/>
              <a:ext cx="15" cy="10"/>
            </a:xfrm>
            <a:custGeom>
              <a:avLst/>
              <a:gdLst>
                <a:gd name="T0" fmla="*/ 0 w 15"/>
                <a:gd name="T1" fmla="*/ 10 h 10"/>
                <a:gd name="T2" fmla="*/ 0 w 15"/>
                <a:gd name="T3" fmla="*/ 7 h 10"/>
                <a:gd name="T4" fmla="*/ 2 w 15"/>
                <a:gd name="T5" fmla="*/ 5 h 10"/>
                <a:gd name="T6" fmla="*/ 6 w 15"/>
                <a:gd name="T7" fmla="*/ 1 h 10"/>
                <a:gd name="T8" fmla="*/ 9 w 15"/>
                <a:gd name="T9" fmla="*/ 0 h 10"/>
                <a:gd name="T10" fmla="*/ 10 w 15"/>
                <a:gd name="T11" fmla="*/ 1 h 10"/>
                <a:gd name="T12" fmla="*/ 12 w 15"/>
                <a:gd name="T13" fmla="*/ 3 h 10"/>
                <a:gd name="T14" fmla="*/ 13 w 15"/>
                <a:gd name="T15" fmla="*/ 6 h 10"/>
                <a:gd name="T16" fmla="*/ 15 w 15"/>
                <a:gd name="T17" fmla="*/ 9 h 10"/>
                <a:gd name="T18" fmla="*/ 0 w 15"/>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0"/>
                <a:gd name="T32" fmla="*/ 15 w 15"/>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0">
                  <a:moveTo>
                    <a:pt x="0" y="10"/>
                  </a:moveTo>
                  <a:lnTo>
                    <a:pt x="0" y="7"/>
                  </a:lnTo>
                  <a:lnTo>
                    <a:pt x="2" y="5"/>
                  </a:lnTo>
                  <a:lnTo>
                    <a:pt x="6" y="1"/>
                  </a:lnTo>
                  <a:lnTo>
                    <a:pt x="9" y="0"/>
                  </a:lnTo>
                  <a:lnTo>
                    <a:pt x="10" y="1"/>
                  </a:lnTo>
                  <a:lnTo>
                    <a:pt x="12" y="3"/>
                  </a:lnTo>
                  <a:lnTo>
                    <a:pt x="13" y="6"/>
                  </a:lnTo>
                  <a:lnTo>
                    <a:pt x="15" y="9"/>
                  </a:lnTo>
                  <a:lnTo>
                    <a:pt x="0" y="10"/>
                  </a:lnTo>
                  <a:close/>
                </a:path>
              </a:pathLst>
            </a:custGeom>
            <a:solidFill>
              <a:srgbClr val="FFF2E5"/>
            </a:solidFill>
            <a:ln w="9525">
              <a:noFill/>
              <a:round/>
              <a:headEnd/>
              <a:tailEnd/>
            </a:ln>
          </p:spPr>
          <p:txBody>
            <a:bodyPr/>
            <a:lstStyle/>
            <a:p>
              <a:endParaRPr lang="en-US"/>
            </a:p>
          </p:txBody>
        </p:sp>
        <p:sp>
          <p:nvSpPr>
            <p:cNvPr id="53272" name="Freeform 37"/>
            <p:cNvSpPr>
              <a:spLocks/>
            </p:cNvSpPr>
            <p:nvPr/>
          </p:nvSpPr>
          <p:spPr bwMode="auto">
            <a:xfrm>
              <a:off x="2890" y="3787"/>
              <a:ext cx="15" cy="20"/>
            </a:xfrm>
            <a:custGeom>
              <a:avLst/>
              <a:gdLst>
                <a:gd name="T0" fmla="*/ 15 w 15"/>
                <a:gd name="T1" fmla="*/ 19 h 20"/>
                <a:gd name="T2" fmla="*/ 13 w 15"/>
                <a:gd name="T3" fmla="*/ 20 h 20"/>
                <a:gd name="T4" fmla="*/ 9 w 15"/>
                <a:gd name="T5" fmla="*/ 20 h 20"/>
                <a:gd name="T6" fmla="*/ 5 w 15"/>
                <a:gd name="T7" fmla="*/ 19 h 20"/>
                <a:gd name="T8" fmla="*/ 3 w 15"/>
                <a:gd name="T9" fmla="*/ 16 h 20"/>
                <a:gd name="T10" fmla="*/ 2 w 15"/>
                <a:gd name="T11" fmla="*/ 12 h 20"/>
                <a:gd name="T12" fmla="*/ 0 w 15"/>
                <a:gd name="T13" fmla="*/ 9 h 20"/>
                <a:gd name="T14" fmla="*/ 0 w 15"/>
                <a:gd name="T15" fmla="*/ 6 h 20"/>
                <a:gd name="T16" fmla="*/ 2 w 15"/>
                <a:gd name="T17" fmla="*/ 5 h 20"/>
                <a:gd name="T18" fmla="*/ 4 w 15"/>
                <a:gd name="T19" fmla="*/ 4 h 20"/>
                <a:gd name="T20" fmla="*/ 6 w 15"/>
                <a:gd name="T21" fmla="*/ 3 h 20"/>
                <a:gd name="T22" fmla="*/ 9 w 15"/>
                <a:gd name="T23" fmla="*/ 1 h 20"/>
                <a:gd name="T24" fmla="*/ 11 w 15"/>
                <a:gd name="T25" fmla="*/ 0 h 20"/>
                <a:gd name="T26" fmla="*/ 13 w 15"/>
                <a:gd name="T27" fmla="*/ 4 h 20"/>
                <a:gd name="T28" fmla="*/ 14 w 15"/>
                <a:gd name="T29" fmla="*/ 9 h 20"/>
                <a:gd name="T30" fmla="*/ 15 w 15"/>
                <a:gd name="T31" fmla="*/ 14 h 20"/>
                <a:gd name="T32" fmla="*/ 15 w 15"/>
                <a:gd name="T33" fmla="*/ 19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0"/>
                <a:gd name="T53" fmla="*/ 15 w 1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0">
                  <a:moveTo>
                    <a:pt x="15" y="19"/>
                  </a:moveTo>
                  <a:lnTo>
                    <a:pt x="13" y="20"/>
                  </a:lnTo>
                  <a:lnTo>
                    <a:pt x="9" y="20"/>
                  </a:lnTo>
                  <a:lnTo>
                    <a:pt x="5" y="19"/>
                  </a:lnTo>
                  <a:lnTo>
                    <a:pt x="3" y="16"/>
                  </a:lnTo>
                  <a:lnTo>
                    <a:pt x="2" y="12"/>
                  </a:lnTo>
                  <a:lnTo>
                    <a:pt x="0" y="9"/>
                  </a:lnTo>
                  <a:lnTo>
                    <a:pt x="0" y="6"/>
                  </a:lnTo>
                  <a:lnTo>
                    <a:pt x="2" y="5"/>
                  </a:lnTo>
                  <a:lnTo>
                    <a:pt x="4" y="4"/>
                  </a:lnTo>
                  <a:lnTo>
                    <a:pt x="6" y="3"/>
                  </a:lnTo>
                  <a:lnTo>
                    <a:pt x="9" y="1"/>
                  </a:lnTo>
                  <a:lnTo>
                    <a:pt x="11" y="0"/>
                  </a:lnTo>
                  <a:lnTo>
                    <a:pt x="13" y="4"/>
                  </a:lnTo>
                  <a:lnTo>
                    <a:pt x="14" y="9"/>
                  </a:lnTo>
                  <a:lnTo>
                    <a:pt x="15" y="14"/>
                  </a:lnTo>
                  <a:lnTo>
                    <a:pt x="15" y="19"/>
                  </a:lnTo>
                  <a:close/>
                </a:path>
              </a:pathLst>
            </a:custGeom>
            <a:solidFill>
              <a:srgbClr val="FFF2E5"/>
            </a:solidFill>
            <a:ln w="9525">
              <a:noFill/>
              <a:round/>
              <a:headEnd/>
              <a:tailEnd/>
            </a:ln>
          </p:spPr>
          <p:txBody>
            <a:bodyPr/>
            <a:lstStyle/>
            <a:p>
              <a:endParaRPr lang="en-US"/>
            </a:p>
          </p:txBody>
        </p:sp>
        <p:sp>
          <p:nvSpPr>
            <p:cNvPr id="53273" name="Freeform 38"/>
            <p:cNvSpPr>
              <a:spLocks/>
            </p:cNvSpPr>
            <p:nvPr/>
          </p:nvSpPr>
          <p:spPr bwMode="auto">
            <a:xfrm>
              <a:off x="2874" y="3760"/>
              <a:ext cx="32" cy="19"/>
            </a:xfrm>
            <a:custGeom>
              <a:avLst/>
              <a:gdLst>
                <a:gd name="T0" fmla="*/ 0 w 32"/>
                <a:gd name="T1" fmla="*/ 14 h 19"/>
                <a:gd name="T2" fmla="*/ 5 w 32"/>
                <a:gd name="T3" fmla="*/ 10 h 19"/>
                <a:gd name="T4" fmla="*/ 14 w 32"/>
                <a:gd name="T5" fmla="*/ 5 h 19"/>
                <a:gd name="T6" fmla="*/ 24 w 32"/>
                <a:gd name="T7" fmla="*/ 2 h 19"/>
                <a:gd name="T8" fmla="*/ 32 w 32"/>
                <a:gd name="T9" fmla="*/ 0 h 19"/>
                <a:gd name="T10" fmla="*/ 30 w 32"/>
                <a:gd name="T11" fmla="*/ 5 h 19"/>
                <a:gd name="T12" fmla="*/ 27 w 32"/>
                <a:gd name="T13" fmla="*/ 10 h 19"/>
                <a:gd name="T14" fmla="*/ 26 w 32"/>
                <a:gd name="T15" fmla="*/ 15 h 19"/>
                <a:gd name="T16" fmla="*/ 26 w 32"/>
                <a:gd name="T17" fmla="*/ 19 h 19"/>
                <a:gd name="T18" fmla="*/ 20 w 32"/>
                <a:gd name="T19" fmla="*/ 19 h 19"/>
                <a:gd name="T20" fmla="*/ 11 w 32"/>
                <a:gd name="T21" fmla="*/ 17 h 19"/>
                <a:gd name="T22" fmla="*/ 5 w 32"/>
                <a:gd name="T23" fmla="*/ 15 h 19"/>
                <a:gd name="T24" fmla="*/ 0 w 32"/>
                <a:gd name="T25" fmla="*/ 1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9"/>
                <a:gd name="T41" fmla="*/ 32 w 3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9">
                  <a:moveTo>
                    <a:pt x="0" y="14"/>
                  </a:moveTo>
                  <a:lnTo>
                    <a:pt x="5" y="10"/>
                  </a:lnTo>
                  <a:lnTo>
                    <a:pt x="14" y="5"/>
                  </a:lnTo>
                  <a:lnTo>
                    <a:pt x="24" y="2"/>
                  </a:lnTo>
                  <a:lnTo>
                    <a:pt x="32" y="0"/>
                  </a:lnTo>
                  <a:lnTo>
                    <a:pt x="30" y="5"/>
                  </a:lnTo>
                  <a:lnTo>
                    <a:pt x="27" y="10"/>
                  </a:lnTo>
                  <a:lnTo>
                    <a:pt x="26" y="15"/>
                  </a:lnTo>
                  <a:lnTo>
                    <a:pt x="26" y="19"/>
                  </a:lnTo>
                  <a:lnTo>
                    <a:pt x="20" y="19"/>
                  </a:lnTo>
                  <a:lnTo>
                    <a:pt x="11" y="17"/>
                  </a:lnTo>
                  <a:lnTo>
                    <a:pt x="5" y="15"/>
                  </a:lnTo>
                  <a:lnTo>
                    <a:pt x="0" y="14"/>
                  </a:lnTo>
                  <a:close/>
                </a:path>
              </a:pathLst>
            </a:custGeom>
            <a:solidFill>
              <a:srgbClr val="FFF2E5"/>
            </a:solidFill>
            <a:ln w="9525">
              <a:noFill/>
              <a:round/>
              <a:headEnd/>
              <a:tailEnd/>
            </a:ln>
          </p:spPr>
          <p:txBody>
            <a:bodyPr/>
            <a:lstStyle/>
            <a:p>
              <a:endParaRPr lang="en-US"/>
            </a:p>
          </p:txBody>
        </p:sp>
        <p:sp>
          <p:nvSpPr>
            <p:cNvPr id="53274" name="Freeform 39"/>
            <p:cNvSpPr>
              <a:spLocks/>
            </p:cNvSpPr>
            <p:nvPr/>
          </p:nvSpPr>
          <p:spPr bwMode="auto">
            <a:xfrm>
              <a:off x="2896" y="3733"/>
              <a:ext cx="31" cy="22"/>
            </a:xfrm>
            <a:custGeom>
              <a:avLst/>
              <a:gdLst>
                <a:gd name="T0" fmla="*/ 0 w 31"/>
                <a:gd name="T1" fmla="*/ 16 h 22"/>
                <a:gd name="T2" fmla="*/ 7 w 31"/>
                <a:gd name="T3" fmla="*/ 11 h 22"/>
                <a:gd name="T4" fmla="*/ 14 w 31"/>
                <a:gd name="T5" fmla="*/ 6 h 22"/>
                <a:gd name="T6" fmla="*/ 24 w 31"/>
                <a:gd name="T7" fmla="*/ 2 h 22"/>
                <a:gd name="T8" fmla="*/ 31 w 31"/>
                <a:gd name="T9" fmla="*/ 0 h 22"/>
                <a:gd name="T10" fmla="*/ 29 w 31"/>
                <a:gd name="T11" fmla="*/ 6 h 22"/>
                <a:gd name="T12" fmla="*/ 24 w 31"/>
                <a:gd name="T13" fmla="*/ 13 h 22"/>
                <a:gd name="T14" fmla="*/ 19 w 31"/>
                <a:gd name="T15" fmla="*/ 19 h 22"/>
                <a:gd name="T16" fmla="*/ 16 w 31"/>
                <a:gd name="T17" fmla="*/ 22 h 22"/>
                <a:gd name="T18" fmla="*/ 13 w 31"/>
                <a:gd name="T19" fmla="*/ 21 h 22"/>
                <a:gd name="T20" fmla="*/ 8 w 31"/>
                <a:gd name="T21" fmla="*/ 19 h 22"/>
                <a:gd name="T22" fmla="*/ 3 w 31"/>
                <a:gd name="T23" fmla="*/ 16 h 22"/>
                <a:gd name="T24" fmla="*/ 0 w 31"/>
                <a:gd name="T25" fmla="*/ 16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2"/>
                <a:gd name="T41" fmla="*/ 31 w 31"/>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2">
                  <a:moveTo>
                    <a:pt x="0" y="16"/>
                  </a:moveTo>
                  <a:lnTo>
                    <a:pt x="7" y="11"/>
                  </a:lnTo>
                  <a:lnTo>
                    <a:pt x="14" y="6"/>
                  </a:lnTo>
                  <a:lnTo>
                    <a:pt x="24" y="2"/>
                  </a:lnTo>
                  <a:lnTo>
                    <a:pt x="31" y="0"/>
                  </a:lnTo>
                  <a:lnTo>
                    <a:pt x="29" y="6"/>
                  </a:lnTo>
                  <a:lnTo>
                    <a:pt x="24" y="13"/>
                  </a:lnTo>
                  <a:lnTo>
                    <a:pt x="19" y="19"/>
                  </a:lnTo>
                  <a:lnTo>
                    <a:pt x="16" y="22"/>
                  </a:lnTo>
                  <a:lnTo>
                    <a:pt x="13" y="21"/>
                  </a:lnTo>
                  <a:lnTo>
                    <a:pt x="8" y="19"/>
                  </a:lnTo>
                  <a:lnTo>
                    <a:pt x="3" y="16"/>
                  </a:lnTo>
                  <a:lnTo>
                    <a:pt x="0" y="16"/>
                  </a:lnTo>
                  <a:close/>
                </a:path>
              </a:pathLst>
            </a:custGeom>
            <a:solidFill>
              <a:srgbClr val="FFF2E5"/>
            </a:solidFill>
            <a:ln w="9525">
              <a:noFill/>
              <a:round/>
              <a:headEnd/>
              <a:tailEnd/>
            </a:ln>
          </p:spPr>
          <p:txBody>
            <a:bodyPr/>
            <a:lstStyle/>
            <a:p>
              <a:endParaRPr lang="en-US"/>
            </a:p>
          </p:txBody>
        </p:sp>
        <p:sp>
          <p:nvSpPr>
            <p:cNvPr id="53275" name="Freeform 40"/>
            <p:cNvSpPr>
              <a:spLocks/>
            </p:cNvSpPr>
            <p:nvPr/>
          </p:nvSpPr>
          <p:spPr bwMode="auto">
            <a:xfrm>
              <a:off x="2912" y="3708"/>
              <a:ext cx="26" cy="22"/>
            </a:xfrm>
            <a:custGeom>
              <a:avLst/>
              <a:gdLst>
                <a:gd name="T0" fmla="*/ 19 w 26"/>
                <a:gd name="T1" fmla="*/ 22 h 22"/>
                <a:gd name="T2" fmla="*/ 21 w 26"/>
                <a:gd name="T3" fmla="*/ 16 h 22"/>
                <a:gd name="T4" fmla="*/ 24 w 26"/>
                <a:gd name="T5" fmla="*/ 8 h 22"/>
                <a:gd name="T6" fmla="*/ 25 w 26"/>
                <a:gd name="T7" fmla="*/ 3 h 22"/>
                <a:gd name="T8" fmla="*/ 26 w 26"/>
                <a:gd name="T9" fmla="*/ 0 h 22"/>
                <a:gd name="T10" fmla="*/ 20 w 26"/>
                <a:gd name="T11" fmla="*/ 1 h 22"/>
                <a:gd name="T12" fmla="*/ 11 w 26"/>
                <a:gd name="T13" fmla="*/ 2 h 22"/>
                <a:gd name="T14" fmla="*/ 4 w 26"/>
                <a:gd name="T15" fmla="*/ 6 h 22"/>
                <a:gd name="T16" fmla="*/ 0 w 26"/>
                <a:gd name="T17" fmla="*/ 11 h 22"/>
                <a:gd name="T18" fmla="*/ 4 w 26"/>
                <a:gd name="T19" fmla="*/ 14 h 22"/>
                <a:gd name="T20" fmla="*/ 8 w 26"/>
                <a:gd name="T21" fmla="*/ 18 h 22"/>
                <a:gd name="T22" fmla="*/ 14 w 26"/>
                <a:gd name="T23" fmla="*/ 20 h 22"/>
                <a:gd name="T24" fmla="*/ 19 w 26"/>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22"/>
                <a:gd name="T41" fmla="*/ 26 w 26"/>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22">
                  <a:moveTo>
                    <a:pt x="19" y="22"/>
                  </a:moveTo>
                  <a:lnTo>
                    <a:pt x="21" y="16"/>
                  </a:lnTo>
                  <a:lnTo>
                    <a:pt x="24" y="8"/>
                  </a:lnTo>
                  <a:lnTo>
                    <a:pt x="25" y="3"/>
                  </a:lnTo>
                  <a:lnTo>
                    <a:pt x="26" y="0"/>
                  </a:lnTo>
                  <a:lnTo>
                    <a:pt x="20" y="1"/>
                  </a:lnTo>
                  <a:lnTo>
                    <a:pt x="11" y="2"/>
                  </a:lnTo>
                  <a:lnTo>
                    <a:pt x="4" y="6"/>
                  </a:lnTo>
                  <a:lnTo>
                    <a:pt x="0" y="11"/>
                  </a:lnTo>
                  <a:lnTo>
                    <a:pt x="4" y="14"/>
                  </a:lnTo>
                  <a:lnTo>
                    <a:pt x="8" y="18"/>
                  </a:lnTo>
                  <a:lnTo>
                    <a:pt x="14" y="20"/>
                  </a:lnTo>
                  <a:lnTo>
                    <a:pt x="19" y="22"/>
                  </a:lnTo>
                  <a:close/>
                </a:path>
              </a:pathLst>
            </a:custGeom>
            <a:solidFill>
              <a:srgbClr val="FFF2E5"/>
            </a:solidFill>
            <a:ln w="9525">
              <a:noFill/>
              <a:round/>
              <a:headEnd/>
              <a:tailEnd/>
            </a:ln>
          </p:spPr>
          <p:txBody>
            <a:bodyPr/>
            <a:lstStyle/>
            <a:p>
              <a:endParaRPr lang="en-US"/>
            </a:p>
          </p:txBody>
        </p:sp>
        <p:sp>
          <p:nvSpPr>
            <p:cNvPr id="53276" name="Freeform 41"/>
            <p:cNvSpPr>
              <a:spLocks/>
            </p:cNvSpPr>
            <p:nvPr/>
          </p:nvSpPr>
          <p:spPr bwMode="auto">
            <a:xfrm>
              <a:off x="2912" y="3683"/>
              <a:ext cx="19" cy="10"/>
            </a:xfrm>
            <a:custGeom>
              <a:avLst/>
              <a:gdLst>
                <a:gd name="T0" fmla="*/ 0 w 19"/>
                <a:gd name="T1" fmla="*/ 10 h 10"/>
                <a:gd name="T2" fmla="*/ 4 w 19"/>
                <a:gd name="T3" fmla="*/ 6 h 10"/>
                <a:gd name="T4" fmla="*/ 9 w 19"/>
                <a:gd name="T5" fmla="*/ 4 h 10"/>
                <a:gd name="T6" fmla="*/ 14 w 19"/>
                <a:gd name="T7" fmla="*/ 1 h 10"/>
                <a:gd name="T8" fmla="*/ 18 w 19"/>
                <a:gd name="T9" fmla="*/ 0 h 10"/>
                <a:gd name="T10" fmla="*/ 19 w 19"/>
                <a:gd name="T11" fmla="*/ 1 h 10"/>
                <a:gd name="T12" fmla="*/ 19 w 19"/>
                <a:gd name="T13" fmla="*/ 3 h 10"/>
                <a:gd name="T14" fmla="*/ 19 w 19"/>
                <a:gd name="T15" fmla="*/ 5 h 10"/>
                <a:gd name="T16" fmla="*/ 19 w 19"/>
                <a:gd name="T17" fmla="*/ 7 h 10"/>
                <a:gd name="T18" fmla="*/ 16 w 19"/>
                <a:gd name="T19" fmla="*/ 9 h 10"/>
                <a:gd name="T20" fmla="*/ 11 w 19"/>
                <a:gd name="T21" fmla="*/ 10 h 10"/>
                <a:gd name="T22" fmla="*/ 5 w 19"/>
                <a:gd name="T23" fmla="*/ 10 h 10"/>
                <a:gd name="T24" fmla="*/ 0 w 19"/>
                <a:gd name="T25" fmla="*/ 1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0"/>
                <a:gd name="T41" fmla="*/ 19 w 19"/>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0">
                  <a:moveTo>
                    <a:pt x="0" y="10"/>
                  </a:moveTo>
                  <a:lnTo>
                    <a:pt x="4" y="6"/>
                  </a:lnTo>
                  <a:lnTo>
                    <a:pt x="9" y="4"/>
                  </a:lnTo>
                  <a:lnTo>
                    <a:pt x="14" y="1"/>
                  </a:lnTo>
                  <a:lnTo>
                    <a:pt x="18" y="0"/>
                  </a:lnTo>
                  <a:lnTo>
                    <a:pt x="19" y="1"/>
                  </a:lnTo>
                  <a:lnTo>
                    <a:pt x="19" y="3"/>
                  </a:lnTo>
                  <a:lnTo>
                    <a:pt x="19" y="5"/>
                  </a:lnTo>
                  <a:lnTo>
                    <a:pt x="19" y="7"/>
                  </a:lnTo>
                  <a:lnTo>
                    <a:pt x="16" y="9"/>
                  </a:lnTo>
                  <a:lnTo>
                    <a:pt x="11" y="10"/>
                  </a:lnTo>
                  <a:lnTo>
                    <a:pt x="5" y="10"/>
                  </a:lnTo>
                  <a:lnTo>
                    <a:pt x="0" y="10"/>
                  </a:lnTo>
                  <a:close/>
                </a:path>
              </a:pathLst>
            </a:custGeom>
            <a:solidFill>
              <a:srgbClr val="FFF2E5"/>
            </a:solidFill>
            <a:ln w="9525">
              <a:noFill/>
              <a:round/>
              <a:headEnd/>
              <a:tailEnd/>
            </a:ln>
          </p:spPr>
          <p:txBody>
            <a:bodyPr/>
            <a:lstStyle/>
            <a:p>
              <a:endParaRPr lang="en-US"/>
            </a:p>
          </p:txBody>
        </p:sp>
        <p:sp>
          <p:nvSpPr>
            <p:cNvPr id="53277" name="Freeform 42"/>
            <p:cNvSpPr>
              <a:spLocks/>
            </p:cNvSpPr>
            <p:nvPr/>
          </p:nvSpPr>
          <p:spPr bwMode="auto">
            <a:xfrm>
              <a:off x="2904" y="3665"/>
              <a:ext cx="11" cy="8"/>
            </a:xfrm>
            <a:custGeom>
              <a:avLst/>
              <a:gdLst>
                <a:gd name="T0" fmla="*/ 0 w 11"/>
                <a:gd name="T1" fmla="*/ 8 h 8"/>
                <a:gd name="T2" fmla="*/ 1 w 11"/>
                <a:gd name="T3" fmla="*/ 6 h 8"/>
                <a:gd name="T4" fmla="*/ 2 w 11"/>
                <a:gd name="T5" fmla="*/ 2 h 8"/>
                <a:gd name="T6" fmla="*/ 5 w 11"/>
                <a:gd name="T7" fmla="*/ 1 h 8"/>
                <a:gd name="T8" fmla="*/ 7 w 11"/>
                <a:gd name="T9" fmla="*/ 0 h 8"/>
                <a:gd name="T10" fmla="*/ 8 w 11"/>
                <a:gd name="T11" fmla="*/ 1 h 8"/>
                <a:gd name="T12" fmla="*/ 10 w 11"/>
                <a:gd name="T13" fmla="*/ 3 h 8"/>
                <a:gd name="T14" fmla="*/ 11 w 11"/>
                <a:gd name="T15" fmla="*/ 6 h 8"/>
                <a:gd name="T16" fmla="*/ 11 w 11"/>
                <a:gd name="T17" fmla="*/ 7 h 8"/>
                <a:gd name="T18" fmla="*/ 0 w 11"/>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8"/>
                <a:gd name="T32" fmla="*/ 11 w 11"/>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8">
                  <a:moveTo>
                    <a:pt x="0" y="8"/>
                  </a:moveTo>
                  <a:lnTo>
                    <a:pt x="1" y="6"/>
                  </a:lnTo>
                  <a:lnTo>
                    <a:pt x="2" y="2"/>
                  </a:lnTo>
                  <a:lnTo>
                    <a:pt x="5" y="1"/>
                  </a:lnTo>
                  <a:lnTo>
                    <a:pt x="7" y="0"/>
                  </a:lnTo>
                  <a:lnTo>
                    <a:pt x="8" y="1"/>
                  </a:lnTo>
                  <a:lnTo>
                    <a:pt x="10" y="3"/>
                  </a:lnTo>
                  <a:lnTo>
                    <a:pt x="11" y="6"/>
                  </a:lnTo>
                  <a:lnTo>
                    <a:pt x="11" y="7"/>
                  </a:lnTo>
                  <a:lnTo>
                    <a:pt x="0" y="8"/>
                  </a:lnTo>
                  <a:close/>
                </a:path>
              </a:pathLst>
            </a:custGeom>
            <a:solidFill>
              <a:srgbClr val="FFF2E5"/>
            </a:solidFill>
            <a:ln w="9525">
              <a:noFill/>
              <a:round/>
              <a:headEnd/>
              <a:tailEnd/>
            </a:ln>
          </p:spPr>
          <p:txBody>
            <a:bodyPr/>
            <a:lstStyle/>
            <a:p>
              <a:endParaRPr lang="en-US"/>
            </a:p>
          </p:txBody>
        </p:sp>
        <p:sp>
          <p:nvSpPr>
            <p:cNvPr id="53278" name="Freeform 43"/>
            <p:cNvSpPr>
              <a:spLocks/>
            </p:cNvSpPr>
            <p:nvPr/>
          </p:nvSpPr>
          <p:spPr bwMode="auto">
            <a:xfrm>
              <a:off x="3113" y="3703"/>
              <a:ext cx="11" cy="12"/>
            </a:xfrm>
            <a:custGeom>
              <a:avLst/>
              <a:gdLst>
                <a:gd name="T0" fmla="*/ 11 w 11"/>
                <a:gd name="T1" fmla="*/ 12 h 12"/>
                <a:gd name="T2" fmla="*/ 9 w 11"/>
                <a:gd name="T3" fmla="*/ 12 h 12"/>
                <a:gd name="T4" fmla="*/ 6 w 11"/>
                <a:gd name="T5" fmla="*/ 12 h 12"/>
                <a:gd name="T6" fmla="*/ 3 w 11"/>
                <a:gd name="T7" fmla="*/ 12 h 12"/>
                <a:gd name="T8" fmla="*/ 0 w 11"/>
                <a:gd name="T9" fmla="*/ 12 h 12"/>
                <a:gd name="T10" fmla="*/ 0 w 11"/>
                <a:gd name="T11" fmla="*/ 10 h 12"/>
                <a:gd name="T12" fmla="*/ 0 w 11"/>
                <a:gd name="T13" fmla="*/ 6 h 12"/>
                <a:gd name="T14" fmla="*/ 0 w 11"/>
                <a:gd name="T15" fmla="*/ 2 h 12"/>
                <a:gd name="T16" fmla="*/ 2 w 11"/>
                <a:gd name="T17" fmla="*/ 0 h 12"/>
                <a:gd name="T18" fmla="*/ 5 w 11"/>
                <a:gd name="T19" fmla="*/ 0 h 12"/>
                <a:gd name="T20" fmla="*/ 8 w 11"/>
                <a:gd name="T21" fmla="*/ 3 h 12"/>
                <a:gd name="T22" fmla="*/ 10 w 11"/>
                <a:gd name="T23" fmla="*/ 8 h 12"/>
                <a:gd name="T24" fmla="*/ 11 w 11"/>
                <a:gd name="T25" fmla="*/ 12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2"/>
                <a:gd name="T41" fmla="*/ 11 w 11"/>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2">
                  <a:moveTo>
                    <a:pt x="11" y="12"/>
                  </a:moveTo>
                  <a:lnTo>
                    <a:pt x="9" y="12"/>
                  </a:lnTo>
                  <a:lnTo>
                    <a:pt x="6" y="12"/>
                  </a:lnTo>
                  <a:lnTo>
                    <a:pt x="3" y="12"/>
                  </a:lnTo>
                  <a:lnTo>
                    <a:pt x="0" y="12"/>
                  </a:lnTo>
                  <a:lnTo>
                    <a:pt x="0" y="10"/>
                  </a:lnTo>
                  <a:lnTo>
                    <a:pt x="0" y="6"/>
                  </a:lnTo>
                  <a:lnTo>
                    <a:pt x="0" y="2"/>
                  </a:lnTo>
                  <a:lnTo>
                    <a:pt x="2" y="0"/>
                  </a:lnTo>
                  <a:lnTo>
                    <a:pt x="5" y="0"/>
                  </a:lnTo>
                  <a:lnTo>
                    <a:pt x="8" y="3"/>
                  </a:lnTo>
                  <a:lnTo>
                    <a:pt x="10" y="8"/>
                  </a:lnTo>
                  <a:lnTo>
                    <a:pt x="11" y="12"/>
                  </a:lnTo>
                  <a:close/>
                </a:path>
              </a:pathLst>
            </a:custGeom>
            <a:solidFill>
              <a:srgbClr val="FFF2E5"/>
            </a:solidFill>
            <a:ln w="9525">
              <a:noFill/>
              <a:round/>
              <a:headEnd/>
              <a:tailEnd/>
            </a:ln>
          </p:spPr>
          <p:txBody>
            <a:bodyPr/>
            <a:lstStyle/>
            <a:p>
              <a:endParaRPr lang="en-US"/>
            </a:p>
          </p:txBody>
        </p:sp>
        <p:sp>
          <p:nvSpPr>
            <p:cNvPr id="53279" name="Freeform 44"/>
            <p:cNvSpPr>
              <a:spLocks/>
            </p:cNvSpPr>
            <p:nvPr/>
          </p:nvSpPr>
          <p:spPr bwMode="auto">
            <a:xfrm>
              <a:off x="3121" y="3732"/>
              <a:ext cx="11" cy="16"/>
            </a:xfrm>
            <a:custGeom>
              <a:avLst/>
              <a:gdLst>
                <a:gd name="T0" fmla="*/ 0 w 11"/>
                <a:gd name="T1" fmla="*/ 3 h 16"/>
                <a:gd name="T2" fmla="*/ 1 w 11"/>
                <a:gd name="T3" fmla="*/ 3 h 16"/>
                <a:gd name="T4" fmla="*/ 2 w 11"/>
                <a:gd name="T5" fmla="*/ 1 h 16"/>
                <a:gd name="T6" fmla="*/ 5 w 11"/>
                <a:gd name="T7" fmla="*/ 0 h 16"/>
                <a:gd name="T8" fmla="*/ 6 w 11"/>
                <a:gd name="T9" fmla="*/ 1 h 16"/>
                <a:gd name="T10" fmla="*/ 7 w 11"/>
                <a:gd name="T11" fmla="*/ 4 h 16"/>
                <a:gd name="T12" fmla="*/ 8 w 11"/>
                <a:gd name="T13" fmla="*/ 9 h 16"/>
                <a:gd name="T14" fmla="*/ 11 w 11"/>
                <a:gd name="T15" fmla="*/ 12 h 16"/>
                <a:gd name="T16" fmla="*/ 11 w 11"/>
                <a:gd name="T17" fmla="*/ 15 h 16"/>
                <a:gd name="T18" fmla="*/ 9 w 11"/>
                <a:gd name="T19" fmla="*/ 15 h 16"/>
                <a:gd name="T20" fmla="*/ 7 w 11"/>
                <a:gd name="T21" fmla="*/ 16 h 16"/>
                <a:gd name="T22" fmla="*/ 5 w 11"/>
                <a:gd name="T23" fmla="*/ 16 h 16"/>
                <a:gd name="T24" fmla="*/ 3 w 11"/>
                <a:gd name="T25" fmla="*/ 16 h 16"/>
                <a:gd name="T26" fmla="*/ 3 w 11"/>
                <a:gd name="T27" fmla="*/ 14 h 16"/>
                <a:gd name="T28" fmla="*/ 2 w 11"/>
                <a:gd name="T29" fmla="*/ 10 h 16"/>
                <a:gd name="T30" fmla="*/ 1 w 11"/>
                <a:gd name="T31" fmla="*/ 6 h 16"/>
                <a:gd name="T32" fmla="*/ 0 w 11"/>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16"/>
                <a:gd name="T53" fmla="*/ 11 w 11"/>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16">
                  <a:moveTo>
                    <a:pt x="0" y="3"/>
                  </a:moveTo>
                  <a:lnTo>
                    <a:pt x="1" y="3"/>
                  </a:lnTo>
                  <a:lnTo>
                    <a:pt x="2" y="1"/>
                  </a:lnTo>
                  <a:lnTo>
                    <a:pt x="5" y="0"/>
                  </a:lnTo>
                  <a:lnTo>
                    <a:pt x="6" y="1"/>
                  </a:lnTo>
                  <a:lnTo>
                    <a:pt x="7" y="4"/>
                  </a:lnTo>
                  <a:lnTo>
                    <a:pt x="8" y="9"/>
                  </a:lnTo>
                  <a:lnTo>
                    <a:pt x="11" y="12"/>
                  </a:lnTo>
                  <a:lnTo>
                    <a:pt x="11" y="15"/>
                  </a:lnTo>
                  <a:lnTo>
                    <a:pt x="9" y="15"/>
                  </a:lnTo>
                  <a:lnTo>
                    <a:pt x="7" y="16"/>
                  </a:lnTo>
                  <a:lnTo>
                    <a:pt x="5" y="16"/>
                  </a:lnTo>
                  <a:lnTo>
                    <a:pt x="3" y="16"/>
                  </a:lnTo>
                  <a:lnTo>
                    <a:pt x="3" y="14"/>
                  </a:lnTo>
                  <a:lnTo>
                    <a:pt x="2" y="10"/>
                  </a:lnTo>
                  <a:lnTo>
                    <a:pt x="1" y="6"/>
                  </a:lnTo>
                  <a:lnTo>
                    <a:pt x="0" y="3"/>
                  </a:lnTo>
                  <a:close/>
                </a:path>
              </a:pathLst>
            </a:custGeom>
            <a:solidFill>
              <a:srgbClr val="FFF2E5"/>
            </a:solidFill>
            <a:ln w="9525">
              <a:noFill/>
              <a:round/>
              <a:headEnd/>
              <a:tailEnd/>
            </a:ln>
          </p:spPr>
          <p:txBody>
            <a:bodyPr/>
            <a:lstStyle/>
            <a:p>
              <a:endParaRPr lang="en-US"/>
            </a:p>
          </p:txBody>
        </p:sp>
        <p:sp>
          <p:nvSpPr>
            <p:cNvPr id="53280" name="Freeform 45"/>
            <p:cNvSpPr>
              <a:spLocks/>
            </p:cNvSpPr>
            <p:nvPr/>
          </p:nvSpPr>
          <p:spPr bwMode="auto">
            <a:xfrm>
              <a:off x="3127" y="3764"/>
              <a:ext cx="10" cy="12"/>
            </a:xfrm>
            <a:custGeom>
              <a:avLst/>
              <a:gdLst>
                <a:gd name="T0" fmla="*/ 8 w 10"/>
                <a:gd name="T1" fmla="*/ 0 h 12"/>
                <a:gd name="T2" fmla="*/ 10 w 10"/>
                <a:gd name="T3" fmla="*/ 1 h 12"/>
                <a:gd name="T4" fmla="*/ 10 w 10"/>
                <a:gd name="T5" fmla="*/ 5 h 12"/>
                <a:gd name="T6" fmla="*/ 8 w 10"/>
                <a:gd name="T7" fmla="*/ 9 h 12"/>
                <a:gd name="T8" fmla="*/ 8 w 10"/>
                <a:gd name="T9" fmla="*/ 11 h 12"/>
                <a:gd name="T10" fmla="*/ 7 w 10"/>
                <a:gd name="T11" fmla="*/ 12 h 12"/>
                <a:gd name="T12" fmla="*/ 5 w 10"/>
                <a:gd name="T13" fmla="*/ 12 h 12"/>
                <a:gd name="T14" fmla="*/ 2 w 10"/>
                <a:gd name="T15" fmla="*/ 12 h 12"/>
                <a:gd name="T16" fmla="*/ 0 w 10"/>
                <a:gd name="T17" fmla="*/ 11 h 12"/>
                <a:gd name="T18" fmla="*/ 0 w 10"/>
                <a:gd name="T19" fmla="*/ 9 h 12"/>
                <a:gd name="T20" fmla="*/ 1 w 10"/>
                <a:gd name="T21" fmla="*/ 5 h 12"/>
                <a:gd name="T22" fmla="*/ 5 w 10"/>
                <a:gd name="T23" fmla="*/ 2 h 12"/>
                <a:gd name="T24" fmla="*/ 8 w 10"/>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2"/>
                <a:gd name="T41" fmla="*/ 10 w 10"/>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2">
                  <a:moveTo>
                    <a:pt x="8" y="0"/>
                  </a:moveTo>
                  <a:lnTo>
                    <a:pt x="10" y="1"/>
                  </a:lnTo>
                  <a:lnTo>
                    <a:pt x="10" y="5"/>
                  </a:lnTo>
                  <a:lnTo>
                    <a:pt x="8" y="9"/>
                  </a:lnTo>
                  <a:lnTo>
                    <a:pt x="8" y="11"/>
                  </a:lnTo>
                  <a:lnTo>
                    <a:pt x="7" y="12"/>
                  </a:lnTo>
                  <a:lnTo>
                    <a:pt x="5" y="12"/>
                  </a:lnTo>
                  <a:lnTo>
                    <a:pt x="2" y="12"/>
                  </a:lnTo>
                  <a:lnTo>
                    <a:pt x="0" y="11"/>
                  </a:lnTo>
                  <a:lnTo>
                    <a:pt x="0" y="9"/>
                  </a:lnTo>
                  <a:lnTo>
                    <a:pt x="1" y="5"/>
                  </a:lnTo>
                  <a:lnTo>
                    <a:pt x="5" y="2"/>
                  </a:lnTo>
                  <a:lnTo>
                    <a:pt x="8" y="0"/>
                  </a:lnTo>
                  <a:close/>
                </a:path>
              </a:pathLst>
            </a:custGeom>
            <a:solidFill>
              <a:srgbClr val="FFF2E5"/>
            </a:solidFill>
            <a:ln w="9525">
              <a:noFill/>
              <a:round/>
              <a:headEnd/>
              <a:tailEnd/>
            </a:ln>
          </p:spPr>
          <p:txBody>
            <a:bodyPr/>
            <a:lstStyle/>
            <a:p>
              <a:endParaRPr lang="en-US"/>
            </a:p>
          </p:txBody>
        </p:sp>
        <p:sp>
          <p:nvSpPr>
            <p:cNvPr id="53281" name="Freeform 46"/>
            <p:cNvSpPr>
              <a:spLocks/>
            </p:cNvSpPr>
            <p:nvPr/>
          </p:nvSpPr>
          <p:spPr bwMode="auto">
            <a:xfrm>
              <a:off x="3126" y="3787"/>
              <a:ext cx="18" cy="20"/>
            </a:xfrm>
            <a:custGeom>
              <a:avLst/>
              <a:gdLst>
                <a:gd name="T0" fmla="*/ 13 w 18"/>
                <a:gd name="T1" fmla="*/ 1 h 20"/>
                <a:gd name="T2" fmla="*/ 14 w 18"/>
                <a:gd name="T3" fmla="*/ 5 h 20"/>
                <a:gd name="T4" fmla="*/ 17 w 18"/>
                <a:gd name="T5" fmla="*/ 10 h 20"/>
                <a:gd name="T6" fmla="*/ 18 w 18"/>
                <a:gd name="T7" fmla="*/ 16 h 20"/>
                <a:gd name="T8" fmla="*/ 18 w 18"/>
                <a:gd name="T9" fmla="*/ 19 h 20"/>
                <a:gd name="T10" fmla="*/ 16 w 18"/>
                <a:gd name="T11" fmla="*/ 20 h 20"/>
                <a:gd name="T12" fmla="*/ 11 w 18"/>
                <a:gd name="T13" fmla="*/ 20 h 20"/>
                <a:gd name="T14" fmla="*/ 4 w 18"/>
                <a:gd name="T15" fmla="*/ 20 h 20"/>
                <a:gd name="T16" fmla="*/ 2 w 18"/>
                <a:gd name="T17" fmla="*/ 20 h 20"/>
                <a:gd name="T18" fmla="*/ 2 w 18"/>
                <a:gd name="T19" fmla="*/ 16 h 20"/>
                <a:gd name="T20" fmla="*/ 1 w 18"/>
                <a:gd name="T21" fmla="*/ 11 h 20"/>
                <a:gd name="T22" fmla="*/ 0 w 18"/>
                <a:gd name="T23" fmla="*/ 8 h 20"/>
                <a:gd name="T24" fmla="*/ 1 w 18"/>
                <a:gd name="T25" fmla="*/ 5 h 20"/>
                <a:gd name="T26" fmla="*/ 4 w 18"/>
                <a:gd name="T27" fmla="*/ 4 h 20"/>
                <a:gd name="T28" fmla="*/ 8 w 18"/>
                <a:gd name="T29" fmla="*/ 1 h 20"/>
                <a:gd name="T30" fmla="*/ 11 w 18"/>
                <a:gd name="T31" fmla="*/ 0 h 20"/>
                <a:gd name="T32" fmla="*/ 13 w 18"/>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20"/>
                <a:gd name="T53" fmla="*/ 18 w 1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20">
                  <a:moveTo>
                    <a:pt x="13" y="1"/>
                  </a:moveTo>
                  <a:lnTo>
                    <a:pt x="14" y="5"/>
                  </a:lnTo>
                  <a:lnTo>
                    <a:pt x="17" y="10"/>
                  </a:lnTo>
                  <a:lnTo>
                    <a:pt x="18" y="16"/>
                  </a:lnTo>
                  <a:lnTo>
                    <a:pt x="18" y="19"/>
                  </a:lnTo>
                  <a:lnTo>
                    <a:pt x="16" y="20"/>
                  </a:lnTo>
                  <a:lnTo>
                    <a:pt x="11" y="20"/>
                  </a:lnTo>
                  <a:lnTo>
                    <a:pt x="4" y="20"/>
                  </a:lnTo>
                  <a:lnTo>
                    <a:pt x="2" y="20"/>
                  </a:lnTo>
                  <a:lnTo>
                    <a:pt x="2" y="16"/>
                  </a:lnTo>
                  <a:lnTo>
                    <a:pt x="1" y="11"/>
                  </a:lnTo>
                  <a:lnTo>
                    <a:pt x="0" y="8"/>
                  </a:lnTo>
                  <a:lnTo>
                    <a:pt x="1" y="5"/>
                  </a:lnTo>
                  <a:lnTo>
                    <a:pt x="4" y="4"/>
                  </a:lnTo>
                  <a:lnTo>
                    <a:pt x="8" y="1"/>
                  </a:lnTo>
                  <a:lnTo>
                    <a:pt x="11" y="0"/>
                  </a:lnTo>
                  <a:lnTo>
                    <a:pt x="13" y="1"/>
                  </a:lnTo>
                  <a:close/>
                </a:path>
              </a:pathLst>
            </a:custGeom>
            <a:solidFill>
              <a:srgbClr val="FFF2E5"/>
            </a:solidFill>
            <a:ln w="9525">
              <a:noFill/>
              <a:round/>
              <a:headEnd/>
              <a:tailEnd/>
            </a:ln>
          </p:spPr>
          <p:txBody>
            <a:bodyPr/>
            <a:lstStyle/>
            <a:p>
              <a:endParaRPr lang="en-US"/>
            </a:p>
          </p:txBody>
        </p:sp>
        <p:sp>
          <p:nvSpPr>
            <p:cNvPr id="53282" name="Freeform 47"/>
            <p:cNvSpPr>
              <a:spLocks/>
            </p:cNvSpPr>
            <p:nvPr/>
          </p:nvSpPr>
          <p:spPr bwMode="auto">
            <a:xfrm>
              <a:off x="2939" y="3617"/>
              <a:ext cx="20" cy="32"/>
            </a:xfrm>
            <a:custGeom>
              <a:avLst/>
              <a:gdLst>
                <a:gd name="T0" fmla="*/ 8 w 20"/>
                <a:gd name="T1" fmla="*/ 32 h 32"/>
                <a:gd name="T2" fmla="*/ 6 w 20"/>
                <a:gd name="T3" fmla="*/ 32 h 32"/>
                <a:gd name="T4" fmla="*/ 4 w 20"/>
                <a:gd name="T5" fmla="*/ 32 h 32"/>
                <a:gd name="T6" fmla="*/ 2 w 20"/>
                <a:gd name="T7" fmla="*/ 31 h 32"/>
                <a:gd name="T8" fmla="*/ 0 w 20"/>
                <a:gd name="T9" fmla="*/ 29 h 32"/>
                <a:gd name="T10" fmla="*/ 0 w 20"/>
                <a:gd name="T11" fmla="*/ 23 h 32"/>
                <a:gd name="T12" fmla="*/ 3 w 20"/>
                <a:gd name="T13" fmla="*/ 13 h 32"/>
                <a:gd name="T14" fmla="*/ 5 w 20"/>
                <a:gd name="T15" fmla="*/ 4 h 32"/>
                <a:gd name="T16" fmla="*/ 9 w 20"/>
                <a:gd name="T17" fmla="*/ 0 h 32"/>
                <a:gd name="T18" fmla="*/ 13 w 20"/>
                <a:gd name="T19" fmla="*/ 1 h 32"/>
                <a:gd name="T20" fmla="*/ 18 w 20"/>
                <a:gd name="T21" fmla="*/ 4 h 32"/>
                <a:gd name="T22" fmla="*/ 20 w 20"/>
                <a:gd name="T23" fmla="*/ 6 h 32"/>
                <a:gd name="T24" fmla="*/ 20 w 20"/>
                <a:gd name="T25" fmla="*/ 7 h 32"/>
                <a:gd name="T26" fmla="*/ 18 w 20"/>
                <a:gd name="T27" fmla="*/ 9 h 32"/>
                <a:gd name="T28" fmla="*/ 13 w 20"/>
                <a:gd name="T29" fmla="*/ 13 h 32"/>
                <a:gd name="T30" fmla="*/ 9 w 20"/>
                <a:gd name="T31" fmla="*/ 22 h 32"/>
                <a:gd name="T32" fmla="*/ 8 w 20"/>
                <a:gd name="T33" fmla="*/ 32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32"/>
                <a:gd name="T53" fmla="*/ 20 w 20"/>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32">
                  <a:moveTo>
                    <a:pt x="8" y="32"/>
                  </a:moveTo>
                  <a:lnTo>
                    <a:pt x="6" y="32"/>
                  </a:lnTo>
                  <a:lnTo>
                    <a:pt x="4" y="32"/>
                  </a:lnTo>
                  <a:lnTo>
                    <a:pt x="2" y="31"/>
                  </a:lnTo>
                  <a:lnTo>
                    <a:pt x="0" y="29"/>
                  </a:lnTo>
                  <a:lnTo>
                    <a:pt x="0" y="23"/>
                  </a:lnTo>
                  <a:lnTo>
                    <a:pt x="3" y="13"/>
                  </a:lnTo>
                  <a:lnTo>
                    <a:pt x="5" y="4"/>
                  </a:lnTo>
                  <a:lnTo>
                    <a:pt x="9" y="0"/>
                  </a:lnTo>
                  <a:lnTo>
                    <a:pt x="13" y="1"/>
                  </a:lnTo>
                  <a:lnTo>
                    <a:pt x="18" y="4"/>
                  </a:lnTo>
                  <a:lnTo>
                    <a:pt x="20" y="6"/>
                  </a:lnTo>
                  <a:lnTo>
                    <a:pt x="20" y="7"/>
                  </a:lnTo>
                  <a:lnTo>
                    <a:pt x="18" y="9"/>
                  </a:lnTo>
                  <a:lnTo>
                    <a:pt x="13" y="13"/>
                  </a:lnTo>
                  <a:lnTo>
                    <a:pt x="9" y="22"/>
                  </a:lnTo>
                  <a:lnTo>
                    <a:pt x="8" y="32"/>
                  </a:lnTo>
                  <a:close/>
                </a:path>
              </a:pathLst>
            </a:custGeom>
            <a:solidFill>
              <a:srgbClr val="000000"/>
            </a:solidFill>
            <a:ln w="9525">
              <a:noFill/>
              <a:round/>
              <a:headEnd/>
              <a:tailEnd/>
            </a:ln>
          </p:spPr>
          <p:txBody>
            <a:bodyPr/>
            <a:lstStyle/>
            <a:p>
              <a:endParaRPr lang="en-US"/>
            </a:p>
          </p:txBody>
        </p:sp>
        <p:sp>
          <p:nvSpPr>
            <p:cNvPr id="53283" name="Freeform 48"/>
            <p:cNvSpPr>
              <a:spLocks/>
            </p:cNvSpPr>
            <p:nvPr/>
          </p:nvSpPr>
          <p:spPr bwMode="auto">
            <a:xfrm>
              <a:off x="2969" y="3561"/>
              <a:ext cx="35" cy="16"/>
            </a:xfrm>
            <a:custGeom>
              <a:avLst/>
              <a:gdLst>
                <a:gd name="T0" fmla="*/ 0 w 35"/>
                <a:gd name="T1" fmla="*/ 3 h 16"/>
                <a:gd name="T2" fmla="*/ 2 w 35"/>
                <a:gd name="T3" fmla="*/ 2 h 16"/>
                <a:gd name="T4" fmla="*/ 6 w 35"/>
                <a:gd name="T5" fmla="*/ 1 h 16"/>
                <a:gd name="T6" fmla="*/ 10 w 35"/>
                <a:gd name="T7" fmla="*/ 0 h 16"/>
                <a:gd name="T8" fmla="*/ 13 w 35"/>
                <a:gd name="T9" fmla="*/ 0 h 16"/>
                <a:gd name="T10" fmla="*/ 19 w 35"/>
                <a:gd name="T11" fmla="*/ 1 h 16"/>
                <a:gd name="T12" fmla="*/ 27 w 35"/>
                <a:gd name="T13" fmla="*/ 3 h 16"/>
                <a:gd name="T14" fmla="*/ 34 w 35"/>
                <a:gd name="T15" fmla="*/ 7 h 16"/>
                <a:gd name="T16" fmla="*/ 35 w 35"/>
                <a:gd name="T17" fmla="*/ 11 h 16"/>
                <a:gd name="T18" fmla="*/ 32 w 35"/>
                <a:gd name="T19" fmla="*/ 13 h 16"/>
                <a:gd name="T20" fmla="*/ 29 w 35"/>
                <a:gd name="T21" fmla="*/ 16 h 16"/>
                <a:gd name="T22" fmla="*/ 25 w 35"/>
                <a:gd name="T23" fmla="*/ 16 h 16"/>
                <a:gd name="T24" fmla="*/ 23 w 35"/>
                <a:gd name="T25" fmla="*/ 16 h 16"/>
                <a:gd name="T26" fmla="*/ 19 w 35"/>
                <a:gd name="T27" fmla="*/ 13 h 16"/>
                <a:gd name="T28" fmla="*/ 16 w 35"/>
                <a:gd name="T29" fmla="*/ 9 h 16"/>
                <a:gd name="T30" fmla="*/ 10 w 35"/>
                <a:gd name="T31" fmla="*/ 5 h 16"/>
                <a:gd name="T32" fmla="*/ 0 w 35"/>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16"/>
                <a:gd name="T53" fmla="*/ 35 w 35"/>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16">
                  <a:moveTo>
                    <a:pt x="0" y="3"/>
                  </a:moveTo>
                  <a:lnTo>
                    <a:pt x="2" y="2"/>
                  </a:lnTo>
                  <a:lnTo>
                    <a:pt x="6" y="1"/>
                  </a:lnTo>
                  <a:lnTo>
                    <a:pt x="10" y="0"/>
                  </a:lnTo>
                  <a:lnTo>
                    <a:pt x="13" y="0"/>
                  </a:lnTo>
                  <a:lnTo>
                    <a:pt x="19" y="1"/>
                  </a:lnTo>
                  <a:lnTo>
                    <a:pt x="27" y="3"/>
                  </a:lnTo>
                  <a:lnTo>
                    <a:pt x="34" y="7"/>
                  </a:lnTo>
                  <a:lnTo>
                    <a:pt x="35" y="11"/>
                  </a:lnTo>
                  <a:lnTo>
                    <a:pt x="32" y="13"/>
                  </a:lnTo>
                  <a:lnTo>
                    <a:pt x="29" y="16"/>
                  </a:lnTo>
                  <a:lnTo>
                    <a:pt x="25" y="16"/>
                  </a:lnTo>
                  <a:lnTo>
                    <a:pt x="23" y="16"/>
                  </a:lnTo>
                  <a:lnTo>
                    <a:pt x="19" y="13"/>
                  </a:lnTo>
                  <a:lnTo>
                    <a:pt x="16" y="9"/>
                  </a:lnTo>
                  <a:lnTo>
                    <a:pt x="10" y="5"/>
                  </a:lnTo>
                  <a:lnTo>
                    <a:pt x="0" y="3"/>
                  </a:lnTo>
                  <a:close/>
                </a:path>
              </a:pathLst>
            </a:custGeom>
            <a:solidFill>
              <a:srgbClr val="000000"/>
            </a:solidFill>
            <a:ln w="9525">
              <a:noFill/>
              <a:round/>
              <a:headEnd/>
              <a:tailEnd/>
            </a:ln>
          </p:spPr>
          <p:txBody>
            <a:bodyPr/>
            <a:lstStyle/>
            <a:p>
              <a:endParaRPr lang="en-US"/>
            </a:p>
          </p:txBody>
        </p:sp>
        <p:sp>
          <p:nvSpPr>
            <p:cNvPr id="53284" name="Freeform 49"/>
            <p:cNvSpPr>
              <a:spLocks/>
            </p:cNvSpPr>
            <p:nvPr/>
          </p:nvSpPr>
          <p:spPr bwMode="auto">
            <a:xfrm>
              <a:off x="3041" y="3562"/>
              <a:ext cx="40" cy="12"/>
            </a:xfrm>
            <a:custGeom>
              <a:avLst/>
              <a:gdLst>
                <a:gd name="T0" fmla="*/ 0 w 40"/>
                <a:gd name="T1" fmla="*/ 12 h 12"/>
                <a:gd name="T2" fmla="*/ 3 w 40"/>
                <a:gd name="T3" fmla="*/ 8 h 12"/>
                <a:gd name="T4" fmla="*/ 6 w 40"/>
                <a:gd name="T5" fmla="*/ 5 h 12"/>
                <a:gd name="T6" fmla="*/ 10 w 40"/>
                <a:gd name="T7" fmla="*/ 1 h 12"/>
                <a:gd name="T8" fmla="*/ 12 w 40"/>
                <a:gd name="T9" fmla="*/ 0 h 12"/>
                <a:gd name="T10" fmla="*/ 18 w 40"/>
                <a:gd name="T11" fmla="*/ 1 h 12"/>
                <a:gd name="T12" fmla="*/ 28 w 40"/>
                <a:gd name="T13" fmla="*/ 2 h 12"/>
                <a:gd name="T14" fmla="*/ 37 w 40"/>
                <a:gd name="T15" fmla="*/ 5 h 12"/>
                <a:gd name="T16" fmla="*/ 40 w 40"/>
                <a:gd name="T17" fmla="*/ 7 h 12"/>
                <a:gd name="T18" fmla="*/ 39 w 40"/>
                <a:gd name="T19" fmla="*/ 8 h 12"/>
                <a:gd name="T20" fmla="*/ 38 w 40"/>
                <a:gd name="T21" fmla="*/ 11 h 12"/>
                <a:gd name="T22" fmla="*/ 37 w 40"/>
                <a:gd name="T23" fmla="*/ 12 h 12"/>
                <a:gd name="T24" fmla="*/ 34 w 40"/>
                <a:gd name="T25" fmla="*/ 12 h 12"/>
                <a:gd name="T26" fmla="*/ 28 w 40"/>
                <a:gd name="T27" fmla="*/ 12 h 12"/>
                <a:gd name="T28" fmla="*/ 18 w 40"/>
                <a:gd name="T29" fmla="*/ 12 h 12"/>
                <a:gd name="T30" fmla="*/ 7 w 40"/>
                <a:gd name="T31" fmla="*/ 12 h 12"/>
                <a:gd name="T32" fmla="*/ 0 w 40"/>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12"/>
                <a:gd name="T53" fmla="*/ 40 w 40"/>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12">
                  <a:moveTo>
                    <a:pt x="0" y="12"/>
                  </a:moveTo>
                  <a:lnTo>
                    <a:pt x="3" y="8"/>
                  </a:lnTo>
                  <a:lnTo>
                    <a:pt x="6" y="5"/>
                  </a:lnTo>
                  <a:lnTo>
                    <a:pt x="10" y="1"/>
                  </a:lnTo>
                  <a:lnTo>
                    <a:pt x="12" y="0"/>
                  </a:lnTo>
                  <a:lnTo>
                    <a:pt x="18" y="1"/>
                  </a:lnTo>
                  <a:lnTo>
                    <a:pt x="28" y="2"/>
                  </a:lnTo>
                  <a:lnTo>
                    <a:pt x="37" y="5"/>
                  </a:lnTo>
                  <a:lnTo>
                    <a:pt x="40" y="7"/>
                  </a:lnTo>
                  <a:lnTo>
                    <a:pt x="39" y="8"/>
                  </a:lnTo>
                  <a:lnTo>
                    <a:pt x="38" y="11"/>
                  </a:lnTo>
                  <a:lnTo>
                    <a:pt x="37" y="12"/>
                  </a:lnTo>
                  <a:lnTo>
                    <a:pt x="34" y="12"/>
                  </a:lnTo>
                  <a:lnTo>
                    <a:pt x="28" y="12"/>
                  </a:lnTo>
                  <a:lnTo>
                    <a:pt x="18" y="12"/>
                  </a:lnTo>
                  <a:lnTo>
                    <a:pt x="7" y="12"/>
                  </a:lnTo>
                  <a:lnTo>
                    <a:pt x="0" y="12"/>
                  </a:lnTo>
                  <a:close/>
                </a:path>
              </a:pathLst>
            </a:custGeom>
            <a:solidFill>
              <a:srgbClr val="000000"/>
            </a:solidFill>
            <a:ln w="9525">
              <a:noFill/>
              <a:round/>
              <a:headEnd/>
              <a:tailEnd/>
            </a:ln>
          </p:spPr>
          <p:txBody>
            <a:bodyPr/>
            <a:lstStyle/>
            <a:p>
              <a:endParaRPr lang="en-US"/>
            </a:p>
          </p:txBody>
        </p:sp>
        <p:sp>
          <p:nvSpPr>
            <p:cNvPr id="53285" name="Freeform 50"/>
            <p:cNvSpPr>
              <a:spLocks/>
            </p:cNvSpPr>
            <p:nvPr/>
          </p:nvSpPr>
          <p:spPr bwMode="auto">
            <a:xfrm>
              <a:off x="2991" y="3594"/>
              <a:ext cx="24" cy="25"/>
            </a:xfrm>
            <a:custGeom>
              <a:avLst/>
              <a:gdLst>
                <a:gd name="T0" fmla="*/ 12 w 24"/>
                <a:gd name="T1" fmla="*/ 0 h 25"/>
                <a:gd name="T2" fmla="*/ 11 w 24"/>
                <a:gd name="T3" fmla="*/ 2 h 25"/>
                <a:gd name="T4" fmla="*/ 10 w 24"/>
                <a:gd name="T5" fmla="*/ 5 h 25"/>
                <a:gd name="T6" fmla="*/ 11 w 24"/>
                <a:gd name="T7" fmla="*/ 8 h 25"/>
                <a:gd name="T8" fmla="*/ 15 w 24"/>
                <a:gd name="T9" fmla="*/ 11 h 25"/>
                <a:gd name="T10" fmla="*/ 18 w 24"/>
                <a:gd name="T11" fmla="*/ 13 h 25"/>
                <a:gd name="T12" fmla="*/ 22 w 24"/>
                <a:gd name="T13" fmla="*/ 14 h 25"/>
                <a:gd name="T14" fmla="*/ 23 w 24"/>
                <a:gd name="T15" fmla="*/ 17 h 25"/>
                <a:gd name="T16" fmla="*/ 24 w 24"/>
                <a:gd name="T17" fmla="*/ 19 h 25"/>
                <a:gd name="T18" fmla="*/ 23 w 24"/>
                <a:gd name="T19" fmla="*/ 22 h 25"/>
                <a:gd name="T20" fmla="*/ 21 w 24"/>
                <a:gd name="T21" fmla="*/ 24 h 25"/>
                <a:gd name="T22" fmla="*/ 19 w 24"/>
                <a:gd name="T23" fmla="*/ 25 h 25"/>
                <a:gd name="T24" fmla="*/ 17 w 24"/>
                <a:gd name="T25" fmla="*/ 25 h 25"/>
                <a:gd name="T26" fmla="*/ 12 w 24"/>
                <a:gd name="T27" fmla="*/ 24 h 25"/>
                <a:gd name="T28" fmla="*/ 7 w 24"/>
                <a:gd name="T29" fmla="*/ 21 h 25"/>
                <a:gd name="T30" fmla="*/ 1 w 24"/>
                <a:gd name="T31" fmla="*/ 16 h 25"/>
                <a:gd name="T32" fmla="*/ 0 w 24"/>
                <a:gd name="T33" fmla="*/ 13 h 25"/>
                <a:gd name="T34" fmla="*/ 1 w 24"/>
                <a:gd name="T35" fmla="*/ 9 h 25"/>
                <a:gd name="T36" fmla="*/ 5 w 24"/>
                <a:gd name="T37" fmla="*/ 5 h 25"/>
                <a:gd name="T38" fmla="*/ 8 w 24"/>
                <a:gd name="T39" fmla="*/ 1 h 25"/>
                <a:gd name="T40" fmla="*/ 12 w 24"/>
                <a:gd name="T41" fmla="*/ 0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
                <a:gd name="T64" fmla="*/ 0 h 25"/>
                <a:gd name="T65" fmla="*/ 24 w 24"/>
                <a:gd name="T66" fmla="*/ 25 h 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 h="25">
                  <a:moveTo>
                    <a:pt x="12" y="0"/>
                  </a:moveTo>
                  <a:lnTo>
                    <a:pt x="11" y="2"/>
                  </a:lnTo>
                  <a:lnTo>
                    <a:pt x="10" y="5"/>
                  </a:lnTo>
                  <a:lnTo>
                    <a:pt x="11" y="8"/>
                  </a:lnTo>
                  <a:lnTo>
                    <a:pt x="15" y="11"/>
                  </a:lnTo>
                  <a:lnTo>
                    <a:pt x="18" y="13"/>
                  </a:lnTo>
                  <a:lnTo>
                    <a:pt x="22" y="14"/>
                  </a:lnTo>
                  <a:lnTo>
                    <a:pt x="23" y="17"/>
                  </a:lnTo>
                  <a:lnTo>
                    <a:pt x="24" y="19"/>
                  </a:lnTo>
                  <a:lnTo>
                    <a:pt x="23" y="22"/>
                  </a:lnTo>
                  <a:lnTo>
                    <a:pt x="21" y="24"/>
                  </a:lnTo>
                  <a:lnTo>
                    <a:pt x="19" y="25"/>
                  </a:lnTo>
                  <a:lnTo>
                    <a:pt x="17" y="25"/>
                  </a:lnTo>
                  <a:lnTo>
                    <a:pt x="12" y="24"/>
                  </a:lnTo>
                  <a:lnTo>
                    <a:pt x="7" y="21"/>
                  </a:lnTo>
                  <a:lnTo>
                    <a:pt x="1" y="16"/>
                  </a:lnTo>
                  <a:lnTo>
                    <a:pt x="0" y="13"/>
                  </a:lnTo>
                  <a:lnTo>
                    <a:pt x="1" y="9"/>
                  </a:lnTo>
                  <a:lnTo>
                    <a:pt x="5" y="5"/>
                  </a:lnTo>
                  <a:lnTo>
                    <a:pt x="8" y="1"/>
                  </a:lnTo>
                  <a:lnTo>
                    <a:pt x="12" y="0"/>
                  </a:lnTo>
                  <a:close/>
                </a:path>
              </a:pathLst>
            </a:custGeom>
            <a:solidFill>
              <a:srgbClr val="000000"/>
            </a:solidFill>
            <a:ln w="9525">
              <a:noFill/>
              <a:round/>
              <a:headEnd/>
              <a:tailEnd/>
            </a:ln>
          </p:spPr>
          <p:txBody>
            <a:bodyPr/>
            <a:lstStyle/>
            <a:p>
              <a:endParaRPr lang="en-US"/>
            </a:p>
          </p:txBody>
        </p:sp>
        <p:sp>
          <p:nvSpPr>
            <p:cNvPr id="53286" name="Freeform 51"/>
            <p:cNvSpPr>
              <a:spLocks/>
            </p:cNvSpPr>
            <p:nvPr/>
          </p:nvSpPr>
          <p:spPr bwMode="auto">
            <a:xfrm>
              <a:off x="3032" y="3634"/>
              <a:ext cx="31" cy="43"/>
            </a:xfrm>
            <a:custGeom>
              <a:avLst/>
              <a:gdLst>
                <a:gd name="T0" fmla="*/ 8 w 31"/>
                <a:gd name="T1" fmla="*/ 27 h 43"/>
                <a:gd name="T2" fmla="*/ 7 w 31"/>
                <a:gd name="T3" fmla="*/ 27 h 43"/>
                <a:gd name="T4" fmla="*/ 4 w 31"/>
                <a:gd name="T5" fmla="*/ 26 h 43"/>
                <a:gd name="T6" fmla="*/ 2 w 31"/>
                <a:gd name="T7" fmla="*/ 23 h 43"/>
                <a:gd name="T8" fmla="*/ 0 w 31"/>
                <a:gd name="T9" fmla="*/ 21 h 43"/>
                <a:gd name="T10" fmla="*/ 0 w 31"/>
                <a:gd name="T11" fmla="*/ 16 h 43"/>
                <a:gd name="T12" fmla="*/ 3 w 31"/>
                <a:gd name="T13" fmla="*/ 9 h 43"/>
                <a:gd name="T14" fmla="*/ 7 w 31"/>
                <a:gd name="T15" fmla="*/ 4 h 43"/>
                <a:gd name="T16" fmla="*/ 9 w 31"/>
                <a:gd name="T17" fmla="*/ 0 h 43"/>
                <a:gd name="T18" fmla="*/ 13 w 31"/>
                <a:gd name="T19" fmla="*/ 0 h 43"/>
                <a:gd name="T20" fmla="*/ 15 w 31"/>
                <a:gd name="T21" fmla="*/ 1 h 43"/>
                <a:gd name="T22" fmla="*/ 18 w 31"/>
                <a:gd name="T23" fmla="*/ 3 h 43"/>
                <a:gd name="T24" fmla="*/ 18 w 31"/>
                <a:gd name="T25" fmla="*/ 4 h 43"/>
                <a:gd name="T26" fmla="*/ 15 w 31"/>
                <a:gd name="T27" fmla="*/ 5 h 43"/>
                <a:gd name="T28" fmla="*/ 14 w 31"/>
                <a:gd name="T29" fmla="*/ 9 h 43"/>
                <a:gd name="T30" fmla="*/ 13 w 31"/>
                <a:gd name="T31" fmla="*/ 11 h 43"/>
                <a:gd name="T32" fmla="*/ 13 w 31"/>
                <a:gd name="T33" fmla="*/ 14 h 43"/>
                <a:gd name="T34" fmla="*/ 14 w 31"/>
                <a:gd name="T35" fmla="*/ 17 h 43"/>
                <a:gd name="T36" fmla="*/ 15 w 31"/>
                <a:gd name="T37" fmla="*/ 22 h 43"/>
                <a:gd name="T38" fmla="*/ 16 w 31"/>
                <a:gd name="T39" fmla="*/ 27 h 43"/>
                <a:gd name="T40" fmla="*/ 16 w 31"/>
                <a:gd name="T41" fmla="*/ 31 h 43"/>
                <a:gd name="T42" fmla="*/ 20 w 31"/>
                <a:gd name="T43" fmla="*/ 31 h 43"/>
                <a:gd name="T44" fmla="*/ 26 w 31"/>
                <a:gd name="T45" fmla="*/ 33 h 43"/>
                <a:gd name="T46" fmla="*/ 30 w 31"/>
                <a:gd name="T47" fmla="*/ 37 h 43"/>
                <a:gd name="T48" fmla="*/ 31 w 31"/>
                <a:gd name="T49" fmla="*/ 43 h 43"/>
                <a:gd name="T50" fmla="*/ 27 w 31"/>
                <a:gd name="T51" fmla="*/ 43 h 43"/>
                <a:gd name="T52" fmla="*/ 23 w 31"/>
                <a:gd name="T53" fmla="*/ 42 h 43"/>
                <a:gd name="T54" fmla="*/ 18 w 31"/>
                <a:gd name="T55" fmla="*/ 41 h 43"/>
                <a:gd name="T56" fmla="*/ 15 w 31"/>
                <a:gd name="T57" fmla="*/ 41 h 43"/>
                <a:gd name="T58" fmla="*/ 13 w 31"/>
                <a:gd name="T59" fmla="*/ 39 h 43"/>
                <a:gd name="T60" fmla="*/ 10 w 31"/>
                <a:gd name="T61" fmla="*/ 37 h 43"/>
                <a:gd name="T62" fmla="*/ 8 w 31"/>
                <a:gd name="T63" fmla="*/ 33 h 43"/>
                <a:gd name="T64" fmla="*/ 8 w 31"/>
                <a:gd name="T65" fmla="*/ 27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43"/>
                <a:gd name="T101" fmla="*/ 31 w 31"/>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43">
                  <a:moveTo>
                    <a:pt x="8" y="27"/>
                  </a:moveTo>
                  <a:lnTo>
                    <a:pt x="7" y="27"/>
                  </a:lnTo>
                  <a:lnTo>
                    <a:pt x="4" y="26"/>
                  </a:lnTo>
                  <a:lnTo>
                    <a:pt x="2" y="23"/>
                  </a:lnTo>
                  <a:lnTo>
                    <a:pt x="0" y="21"/>
                  </a:lnTo>
                  <a:lnTo>
                    <a:pt x="0" y="16"/>
                  </a:lnTo>
                  <a:lnTo>
                    <a:pt x="3" y="9"/>
                  </a:lnTo>
                  <a:lnTo>
                    <a:pt x="7" y="4"/>
                  </a:lnTo>
                  <a:lnTo>
                    <a:pt x="9" y="0"/>
                  </a:lnTo>
                  <a:lnTo>
                    <a:pt x="13" y="0"/>
                  </a:lnTo>
                  <a:lnTo>
                    <a:pt x="15" y="1"/>
                  </a:lnTo>
                  <a:lnTo>
                    <a:pt x="18" y="3"/>
                  </a:lnTo>
                  <a:lnTo>
                    <a:pt x="18" y="4"/>
                  </a:lnTo>
                  <a:lnTo>
                    <a:pt x="15" y="5"/>
                  </a:lnTo>
                  <a:lnTo>
                    <a:pt x="14" y="9"/>
                  </a:lnTo>
                  <a:lnTo>
                    <a:pt x="13" y="11"/>
                  </a:lnTo>
                  <a:lnTo>
                    <a:pt x="13" y="14"/>
                  </a:lnTo>
                  <a:lnTo>
                    <a:pt x="14" y="17"/>
                  </a:lnTo>
                  <a:lnTo>
                    <a:pt x="15" y="22"/>
                  </a:lnTo>
                  <a:lnTo>
                    <a:pt x="16" y="27"/>
                  </a:lnTo>
                  <a:lnTo>
                    <a:pt x="16" y="31"/>
                  </a:lnTo>
                  <a:lnTo>
                    <a:pt x="20" y="31"/>
                  </a:lnTo>
                  <a:lnTo>
                    <a:pt x="26" y="33"/>
                  </a:lnTo>
                  <a:lnTo>
                    <a:pt x="30" y="37"/>
                  </a:lnTo>
                  <a:lnTo>
                    <a:pt x="31" y="43"/>
                  </a:lnTo>
                  <a:lnTo>
                    <a:pt x="27" y="43"/>
                  </a:lnTo>
                  <a:lnTo>
                    <a:pt x="23" y="42"/>
                  </a:lnTo>
                  <a:lnTo>
                    <a:pt x="18" y="41"/>
                  </a:lnTo>
                  <a:lnTo>
                    <a:pt x="15" y="41"/>
                  </a:lnTo>
                  <a:lnTo>
                    <a:pt x="13" y="39"/>
                  </a:lnTo>
                  <a:lnTo>
                    <a:pt x="10" y="37"/>
                  </a:lnTo>
                  <a:lnTo>
                    <a:pt x="8" y="33"/>
                  </a:lnTo>
                  <a:lnTo>
                    <a:pt x="8" y="27"/>
                  </a:lnTo>
                  <a:close/>
                </a:path>
              </a:pathLst>
            </a:custGeom>
            <a:solidFill>
              <a:srgbClr val="000000"/>
            </a:solidFill>
            <a:ln w="9525">
              <a:noFill/>
              <a:round/>
              <a:headEnd/>
              <a:tailEnd/>
            </a:ln>
          </p:spPr>
          <p:txBody>
            <a:bodyPr/>
            <a:lstStyle/>
            <a:p>
              <a:endParaRPr lang="en-US"/>
            </a:p>
          </p:txBody>
        </p:sp>
        <p:sp>
          <p:nvSpPr>
            <p:cNvPr id="53287" name="Freeform 52"/>
            <p:cNvSpPr>
              <a:spLocks/>
            </p:cNvSpPr>
            <p:nvPr/>
          </p:nvSpPr>
          <p:spPr bwMode="auto">
            <a:xfrm>
              <a:off x="3081" y="3626"/>
              <a:ext cx="34" cy="22"/>
            </a:xfrm>
            <a:custGeom>
              <a:avLst/>
              <a:gdLst>
                <a:gd name="T0" fmla="*/ 0 w 34"/>
                <a:gd name="T1" fmla="*/ 14 h 22"/>
                <a:gd name="T2" fmla="*/ 4 w 34"/>
                <a:gd name="T3" fmla="*/ 12 h 22"/>
                <a:gd name="T4" fmla="*/ 12 w 34"/>
                <a:gd name="T5" fmla="*/ 8 h 22"/>
                <a:gd name="T6" fmla="*/ 18 w 34"/>
                <a:gd name="T7" fmla="*/ 3 h 22"/>
                <a:gd name="T8" fmla="*/ 20 w 34"/>
                <a:gd name="T9" fmla="*/ 0 h 22"/>
                <a:gd name="T10" fmla="*/ 23 w 34"/>
                <a:gd name="T11" fmla="*/ 0 h 22"/>
                <a:gd name="T12" fmla="*/ 27 w 34"/>
                <a:gd name="T13" fmla="*/ 2 h 22"/>
                <a:gd name="T14" fmla="*/ 31 w 34"/>
                <a:gd name="T15" fmla="*/ 4 h 22"/>
                <a:gd name="T16" fmla="*/ 34 w 34"/>
                <a:gd name="T17" fmla="*/ 8 h 22"/>
                <a:gd name="T18" fmla="*/ 34 w 34"/>
                <a:gd name="T19" fmla="*/ 11 h 22"/>
                <a:gd name="T20" fmla="*/ 32 w 34"/>
                <a:gd name="T21" fmla="*/ 12 h 22"/>
                <a:gd name="T22" fmla="*/ 30 w 34"/>
                <a:gd name="T23" fmla="*/ 13 h 22"/>
                <a:gd name="T24" fmla="*/ 26 w 34"/>
                <a:gd name="T25" fmla="*/ 13 h 22"/>
                <a:gd name="T26" fmla="*/ 23 w 34"/>
                <a:gd name="T27" fmla="*/ 14 h 22"/>
                <a:gd name="T28" fmla="*/ 18 w 34"/>
                <a:gd name="T29" fmla="*/ 15 h 22"/>
                <a:gd name="T30" fmla="*/ 13 w 34"/>
                <a:gd name="T31" fmla="*/ 18 h 22"/>
                <a:gd name="T32" fmla="*/ 9 w 34"/>
                <a:gd name="T33" fmla="*/ 20 h 22"/>
                <a:gd name="T34" fmla="*/ 5 w 34"/>
                <a:gd name="T35" fmla="*/ 22 h 22"/>
                <a:gd name="T36" fmla="*/ 2 w 34"/>
                <a:gd name="T37" fmla="*/ 20 h 22"/>
                <a:gd name="T38" fmla="*/ 0 w 34"/>
                <a:gd name="T39" fmla="*/ 18 h 22"/>
                <a:gd name="T40" fmla="*/ 0 w 34"/>
                <a:gd name="T41" fmla="*/ 14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0" y="14"/>
                  </a:moveTo>
                  <a:lnTo>
                    <a:pt x="4" y="12"/>
                  </a:lnTo>
                  <a:lnTo>
                    <a:pt x="12" y="8"/>
                  </a:lnTo>
                  <a:lnTo>
                    <a:pt x="18" y="3"/>
                  </a:lnTo>
                  <a:lnTo>
                    <a:pt x="20" y="0"/>
                  </a:lnTo>
                  <a:lnTo>
                    <a:pt x="23" y="0"/>
                  </a:lnTo>
                  <a:lnTo>
                    <a:pt x="27" y="2"/>
                  </a:lnTo>
                  <a:lnTo>
                    <a:pt x="31" y="4"/>
                  </a:lnTo>
                  <a:lnTo>
                    <a:pt x="34" y="8"/>
                  </a:lnTo>
                  <a:lnTo>
                    <a:pt x="34" y="11"/>
                  </a:lnTo>
                  <a:lnTo>
                    <a:pt x="32" y="12"/>
                  </a:lnTo>
                  <a:lnTo>
                    <a:pt x="30" y="13"/>
                  </a:lnTo>
                  <a:lnTo>
                    <a:pt x="26" y="13"/>
                  </a:lnTo>
                  <a:lnTo>
                    <a:pt x="23" y="14"/>
                  </a:lnTo>
                  <a:lnTo>
                    <a:pt x="18" y="15"/>
                  </a:lnTo>
                  <a:lnTo>
                    <a:pt x="13" y="18"/>
                  </a:lnTo>
                  <a:lnTo>
                    <a:pt x="9" y="20"/>
                  </a:lnTo>
                  <a:lnTo>
                    <a:pt x="5" y="22"/>
                  </a:lnTo>
                  <a:lnTo>
                    <a:pt x="2" y="20"/>
                  </a:lnTo>
                  <a:lnTo>
                    <a:pt x="0" y="18"/>
                  </a:lnTo>
                  <a:lnTo>
                    <a:pt x="0" y="14"/>
                  </a:lnTo>
                  <a:close/>
                </a:path>
              </a:pathLst>
            </a:custGeom>
            <a:solidFill>
              <a:srgbClr val="000000"/>
            </a:solidFill>
            <a:ln w="9525">
              <a:noFill/>
              <a:round/>
              <a:headEnd/>
              <a:tailEnd/>
            </a:ln>
          </p:spPr>
          <p:txBody>
            <a:bodyPr/>
            <a:lstStyle/>
            <a:p>
              <a:endParaRPr lang="en-US"/>
            </a:p>
          </p:txBody>
        </p:sp>
        <p:sp>
          <p:nvSpPr>
            <p:cNvPr id="53288" name="Freeform 53"/>
            <p:cNvSpPr>
              <a:spLocks/>
            </p:cNvSpPr>
            <p:nvPr/>
          </p:nvSpPr>
          <p:spPr bwMode="auto">
            <a:xfrm>
              <a:off x="3074" y="3574"/>
              <a:ext cx="36" cy="23"/>
            </a:xfrm>
            <a:custGeom>
              <a:avLst/>
              <a:gdLst>
                <a:gd name="T0" fmla="*/ 0 w 36"/>
                <a:gd name="T1" fmla="*/ 12 h 23"/>
                <a:gd name="T2" fmla="*/ 3 w 36"/>
                <a:gd name="T3" fmla="*/ 9 h 23"/>
                <a:gd name="T4" fmla="*/ 6 w 36"/>
                <a:gd name="T5" fmla="*/ 5 h 23"/>
                <a:gd name="T6" fmla="*/ 11 w 36"/>
                <a:gd name="T7" fmla="*/ 1 h 23"/>
                <a:gd name="T8" fmla="*/ 15 w 36"/>
                <a:gd name="T9" fmla="*/ 0 h 23"/>
                <a:gd name="T10" fmla="*/ 21 w 36"/>
                <a:gd name="T11" fmla="*/ 3 h 23"/>
                <a:gd name="T12" fmla="*/ 27 w 36"/>
                <a:gd name="T13" fmla="*/ 5 h 23"/>
                <a:gd name="T14" fmla="*/ 33 w 36"/>
                <a:gd name="T15" fmla="*/ 7 h 23"/>
                <a:gd name="T16" fmla="*/ 36 w 36"/>
                <a:gd name="T17" fmla="*/ 11 h 23"/>
                <a:gd name="T18" fmla="*/ 36 w 36"/>
                <a:gd name="T19" fmla="*/ 15 h 23"/>
                <a:gd name="T20" fmla="*/ 34 w 36"/>
                <a:gd name="T21" fmla="*/ 18 h 23"/>
                <a:gd name="T22" fmla="*/ 32 w 36"/>
                <a:gd name="T23" fmla="*/ 22 h 23"/>
                <a:gd name="T24" fmla="*/ 30 w 36"/>
                <a:gd name="T25" fmla="*/ 23 h 23"/>
                <a:gd name="T26" fmla="*/ 27 w 36"/>
                <a:gd name="T27" fmla="*/ 21 h 23"/>
                <a:gd name="T28" fmla="*/ 22 w 36"/>
                <a:gd name="T29" fmla="*/ 16 h 23"/>
                <a:gd name="T30" fmla="*/ 17 w 36"/>
                <a:gd name="T31" fmla="*/ 11 h 23"/>
                <a:gd name="T32" fmla="*/ 14 w 36"/>
                <a:gd name="T33" fmla="*/ 9 h 23"/>
                <a:gd name="T34" fmla="*/ 10 w 36"/>
                <a:gd name="T35" fmla="*/ 10 h 23"/>
                <a:gd name="T36" fmla="*/ 5 w 36"/>
                <a:gd name="T37" fmla="*/ 12 h 23"/>
                <a:gd name="T38" fmla="*/ 1 w 36"/>
                <a:gd name="T39" fmla="*/ 14 h 23"/>
                <a:gd name="T40" fmla="*/ 0 w 36"/>
                <a:gd name="T41" fmla="*/ 12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
                <a:gd name="T64" fmla="*/ 0 h 23"/>
                <a:gd name="T65" fmla="*/ 36 w 36"/>
                <a:gd name="T66" fmla="*/ 23 h 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 h="23">
                  <a:moveTo>
                    <a:pt x="0" y="12"/>
                  </a:moveTo>
                  <a:lnTo>
                    <a:pt x="3" y="9"/>
                  </a:lnTo>
                  <a:lnTo>
                    <a:pt x="6" y="5"/>
                  </a:lnTo>
                  <a:lnTo>
                    <a:pt x="11" y="1"/>
                  </a:lnTo>
                  <a:lnTo>
                    <a:pt x="15" y="0"/>
                  </a:lnTo>
                  <a:lnTo>
                    <a:pt x="21" y="3"/>
                  </a:lnTo>
                  <a:lnTo>
                    <a:pt x="27" y="5"/>
                  </a:lnTo>
                  <a:lnTo>
                    <a:pt x="33" y="7"/>
                  </a:lnTo>
                  <a:lnTo>
                    <a:pt x="36" y="11"/>
                  </a:lnTo>
                  <a:lnTo>
                    <a:pt x="36" y="15"/>
                  </a:lnTo>
                  <a:lnTo>
                    <a:pt x="34" y="18"/>
                  </a:lnTo>
                  <a:lnTo>
                    <a:pt x="32" y="22"/>
                  </a:lnTo>
                  <a:lnTo>
                    <a:pt x="30" y="23"/>
                  </a:lnTo>
                  <a:lnTo>
                    <a:pt x="27" y="21"/>
                  </a:lnTo>
                  <a:lnTo>
                    <a:pt x="22" y="16"/>
                  </a:lnTo>
                  <a:lnTo>
                    <a:pt x="17" y="11"/>
                  </a:lnTo>
                  <a:lnTo>
                    <a:pt x="14" y="9"/>
                  </a:lnTo>
                  <a:lnTo>
                    <a:pt x="10" y="10"/>
                  </a:lnTo>
                  <a:lnTo>
                    <a:pt x="5" y="12"/>
                  </a:lnTo>
                  <a:lnTo>
                    <a:pt x="1" y="14"/>
                  </a:lnTo>
                  <a:lnTo>
                    <a:pt x="0" y="12"/>
                  </a:lnTo>
                  <a:close/>
                </a:path>
              </a:pathLst>
            </a:custGeom>
            <a:solidFill>
              <a:srgbClr val="000000"/>
            </a:solidFill>
            <a:ln w="9525">
              <a:noFill/>
              <a:round/>
              <a:headEnd/>
              <a:tailEnd/>
            </a:ln>
          </p:spPr>
          <p:txBody>
            <a:bodyPr/>
            <a:lstStyle/>
            <a:p>
              <a:endParaRPr lang="en-US"/>
            </a:p>
          </p:txBody>
        </p:sp>
        <p:sp>
          <p:nvSpPr>
            <p:cNvPr id="53289" name="Freeform 54"/>
            <p:cNvSpPr>
              <a:spLocks/>
            </p:cNvSpPr>
            <p:nvPr/>
          </p:nvSpPr>
          <p:spPr bwMode="auto">
            <a:xfrm>
              <a:off x="3154" y="3619"/>
              <a:ext cx="16" cy="29"/>
            </a:xfrm>
            <a:custGeom>
              <a:avLst/>
              <a:gdLst>
                <a:gd name="T0" fmla="*/ 11 w 16"/>
                <a:gd name="T1" fmla="*/ 29 h 29"/>
                <a:gd name="T2" fmla="*/ 7 w 16"/>
                <a:gd name="T3" fmla="*/ 27 h 29"/>
                <a:gd name="T4" fmla="*/ 3 w 16"/>
                <a:gd name="T5" fmla="*/ 26 h 29"/>
                <a:gd name="T6" fmla="*/ 1 w 16"/>
                <a:gd name="T7" fmla="*/ 22 h 29"/>
                <a:gd name="T8" fmla="*/ 0 w 16"/>
                <a:gd name="T9" fmla="*/ 20 h 29"/>
                <a:gd name="T10" fmla="*/ 1 w 16"/>
                <a:gd name="T11" fmla="*/ 15 h 29"/>
                <a:gd name="T12" fmla="*/ 3 w 16"/>
                <a:gd name="T13" fmla="*/ 8 h 29"/>
                <a:gd name="T14" fmla="*/ 6 w 16"/>
                <a:gd name="T15" fmla="*/ 3 h 29"/>
                <a:gd name="T16" fmla="*/ 8 w 16"/>
                <a:gd name="T17" fmla="*/ 0 h 29"/>
                <a:gd name="T18" fmla="*/ 11 w 16"/>
                <a:gd name="T19" fmla="*/ 2 h 29"/>
                <a:gd name="T20" fmla="*/ 13 w 16"/>
                <a:gd name="T21" fmla="*/ 4 h 29"/>
                <a:gd name="T22" fmla="*/ 14 w 16"/>
                <a:gd name="T23" fmla="*/ 7 h 29"/>
                <a:gd name="T24" fmla="*/ 16 w 16"/>
                <a:gd name="T25" fmla="*/ 9 h 29"/>
                <a:gd name="T26" fmla="*/ 14 w 16"/>
                <a:gd name="T27" fmla="*/ 13 h 29"/>
                <a:gd name="T28" fmla="*/ 13 w 16"/>
                <a:gd name="T29" fmla="*/ 18 h 29"/>
                <a:gd name="T30" fmla="*/ 11 w 16"/>
                <a:gd name="T31" fmla="*/ 24 h 29"/>
                <a:gd name="T32" fmla="*/ 11 w 16"/>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9"/>
                <a:gd name="T53" fmla="*/ 16 w 16"/>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9">
                  <a:moveTo>
                    <a:pt x="11" y="29"/>
                  </a:moveTo>
                  <a:lnTo>
                    <a:pt x="7" y="27"/>
                  </a:lnTo>
                  <a:lnTo>
                    <a:pt x="3" y="26"/>
                  </a:lnTo>
                  <a:lnTo>
                    <a:pt x="1" y="22"/>
                  </a:lnTo>
                  <a:lnTo>
                    <a:pt x="0" y="20"/>
                  </a:lnTo>
                  <a:lnTo>
                    <a:pt x="1" y="15"/>
                  </a:lnTo>
                  <a:lnTo>
                    <a:pt x="3" y="8"/>
                  </a:lnTo>
                  <a:lnTo>
                    <a:pt x="6" y="3"/>
                  </a:lnTo>
                  <a:lnTo>
                    <a:pt x="8" y="0"/>
                  </a:lnTo>
                  <a:lnTo>
                    <a:pt x="11" y="2"/>
                  </a:lnTo>
                  <a:lnTo>
                    <a:pt x="13" y="4"/>
                  </a:lnTo>
                  <a:lnTo>
                    <a:pt x="14" y="7"/>
                  </a:lnTo>
                  <a:lnTo>
                    <a:pt x="16" y="9"/>
                  </a:lnTo>
                  <a:lnTo>
                    <a:pt x="14" y="13"/>
                  </a:lnTo>
                  <a:lnTo>
                    <a:pt x="13" y="18"/>
                  </a:lnTo>
                  <a:lnTo>
                    <a:pt x="11" y="24"/>
                  </a:lnTo>
                  <a:lnTo>
                    <a:pt x="11" y="29"/>
                  </a:lnTo>
                  <a:close/>
                </a:path>
              </a:pathLst>
            </a:custGeom>
            <a:solidFill>
              <a:srgbClr val="000000"/>
            </a:solidFill>
            <a:ln w="9525">
              <a:noFill/>
              <a:round/>
              <a:headEnd/>
              <a:tailEnd/>
            </a:ln>
          </p:spPr>
          <p:txBody>
            <a:bodyPr/>
            <a:lstStyle/>
            <a:p>
              <a:endParaRPr lang="en-US"/>
            </a:p>
          </p:txBody>
        </p:sp>
        <p:sp>
          <p:nvSpPr>
            <p:cNvPr id="53290" name="Freeform 55"/>
            <p:cNvSpPr>
              <a:spLocks/>
            </p:cNvSpPr>
            <p:nvPr/>
          </p:nvSpPr>
          <p:spPr bwMode="auto">
            <a:xfrm>
              <a:off x="3168" y="3585"/>
              <a:ext cx="25" cy="20"/>
            </a:xfrm>
            <a:custGeom>
              <a:avLst/>
              <a:gdLst>
                <a:gd name="T0" fmla="*/ 0 w 25"/>
                <a:gd name="T1" fmla="*/ 1 h 20"/>
                <a:gd name="T2" fmla="*/ 5 w 25"/>
                <a:gd name="T3" fmla="*/ 0 h 20"/>
                <a:gd name="T4" fmla="*/ 10 w 25"/>
                <a:gd name="T5" fmla="*/ 0 h 20"/>
                <a:gd name="T6" fmla="*/ 15 w 25"/>
                <a:gd name="T7" fmla="*/ 0 h 20"/>
                <a:gd name="T8" fmla="*/ 18 w 25"/>
                <a:gd name="T9" fmla="*/ 3 h 20"/>
                <a:gd name="T10" fmla="*/ 20 w 25"/>
                <a:gd name="T11" fmla="*/ 6 h 20"/>
                <a:gd name="T12" fmla="*/ 24 w 25"/>
                <a:gd name="T13" fmla="*/ 11 h 20"/>
                <a:gd name="T14" fmla="*/ 25 w 25"/>
                <a:gd name="T15" fmla="*/ 15 h 20"/>
                <a:gd name="T16" fmla="*/ 25 w 25"/>
                <a:gd name="T17" fmla="*/ 17 h 20"/>
                <a:gd name="T18" fmla="*/ 23 w 25"/>
                <a:gd name="T19" fmla="*/ 18 h 20"/>
                <a:gd name="T20" fmla="*/ 20 w 25"/>
                <a:gd name="T21" fmla="*/ 20 h 20"/>
                <a:gd name="T22" fmla="*/ 18 w 25"/>
                <a:gd name="T23" fmla="*/ 18 h 20"/>
                <a:gd name="T24" fmla="*/ 15 w 25"/>
                <a:gd name="T25" fmla="*/ 15 h 20"/>
                <a:gd name="T26" fmla="*/ 13 w 25"/>
                <a:gd name="T27" fmla="*/ 11 h 20"/>
                <a:gd name="T28" fmla="*/ 8 w 25"/>
                <a:gd name="T29" fmla="*/ 7 h 20"/>
                <a:gd name="T30" fmla="*/ 4 w 25"/>
                <a:gd name="T31" fmla="*/ 4 h 20"/>
                <a:gd name="T32" fmla="*/ 0 w 25"/>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20"/>
                <a:gd name="T53" fmla="*/ 25 w 2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20">
                  <a:moveTo>
                    <a:pt x="0" y="1"/>
                  </a:moveTo>
                  <a:lnTo>
                    <a:pt x="5" y="0"/>
                  </a:lnTo>
                  <a:lnTo>
                    <a:pt x="10" y="0"/>
                  </a:lnTo>
                  <a:lnTo>
                    <a:pt x="15" y="0"/>
                  </a:lnTo>
                  <a:lnTo>
                    <a:pt x="18" y="3"/>
                  </a:lnTo>
                  <a:lnTo>
                    <a:pt x="20" y="6"/>
                  </a:lnTo>
                  <a:lnTo>
                    <a:pt x="24" y="11"/>
                  </a:lnTo>
                  <a:lnTo>
                    <a:pt x="25" y="15"/>
                  </a:lnTo>
                  <a:lnTo>
                    <a:pt x="25" y="17"/>
                  </a:lnTo>
                  <a:lnTo>
                    <a:pt x="23" y="18"/>
                  </a:lnTo>
                  <a:lnTo>
                    <a:pt x="20" y="20"/>
                  </a:lnTo>
                  <a:lnTo>
                    <a:pt x="18" y="18"/>
                  </a:lnTo>
                  <a:lnTo>
                    <a:pt x="15" y="15"/>
                  </a:lnTo>
                  <a:lnTo>
                    <a:pt x="13" y="11"/>
                  </a:lnTo>
                  <a:lnTo>
                    <a:pt x="8" y="7"/>
                  </a:lnTo>
                  <a:lnTo>
                    <a:pt x="4" y="4"/>
                  </a:lnTo>
                  <a:lnTo>
                    <a:pt x="0" y="1"/>
                  </a:lnTo>
                  <a:close/>
                </a:path>
              </a:pathLst>
            </a:custGeom>
            <a:solidFill>
              <a:srgbClr val="000000"/>
            </a:solidFill>
            <a:ln w="9525">
              <a:noFill/>
              <a:round/>
              <a:headEnd/>
              <a:tailEnd/>
            </a:ln>
          </p:spPr>
          <p:txBody>
            <a:bodyPr/>
            <a:lstStyle/>
            <a:p>
              <a:endParaRPr lang="en-US"/>
            </a:p>
          </p:txBody>
        </p:sp>
        <p:sp>
          <p:nvSpPr>
            <p:cNvPr id="53291" name="Freeform 56"/>
            <p:cNvSpPr>
              <a:spLocks/>
            </p:cNvSpPr>
            <p:nvPr/>
          </p:nvSpPr>
          <p:spPr bwMode="auto">
            <a:xfrm>
              <a:off x="3112" y="3542"/>
              <a:ext cx="28" cy="25"/>
            </a:xfrm>
            <a:custGeom>
              <a:avLst/>
              <a:gdLst>
                <a:gd name="T0" fmla="*/ 11 w 28"/>
                <a:gd name="T1" fmla="*/ 14 h 25"/>
                <a:gd name="T2" fmla="*/ 9 w 28"/>
                <a:gd name="T3" fmla="*/ 11 h 25"/>
                <a:gd name="T4" fmla="*/ 5 w 28"/>
                <a:gd name="T5" fmla="*/ 10 h 25"/>
                <a:gd name="T6" fmla="*/ 1 w 28"/>
                <a:gd name="T7" fmla="*/ 8 h 25"/>
                <a:gd name="T8" fmla="*/ 0 w 28"/>
                <a:gd name="T9" fmla="*/ 5 h 25"/>
                <a:gd name="T10" fmla="*/ 4 w 28"/>
                <a:gd name="T11" fmla="*/ 3 h 25"/>
                <a:gd name="T12" fmla="*/ 9 w 28"/>
                <a:gd name="T13" fmla="*/ 0 h 25"/>
                <a:gd name="T14" fmla="*/ 14 w 28"/>
                <a:gd name="T15" fmla="*/ 0 h 25"/>
                <a:gd name="T16" fmla="*/ 18 w 28"/>
                <a:gd name="T17" fmla="*/ 3 h 25"/>
                <a:gd name="T18" fmla="*/ 22 w 28"/>
                <a:gd name="T19" fmla="*/ 8 h 25"/>
                <a:gd name="T20" fmla="*/ 26 w 28"/>
                <a:gd name="T21" fmla="*/ 14 h 25"/>
                <a:gd name="T22" fmla="*/ 28 w 28"/>
                <a:gd name="T23" fmla="*/ 20 h 25"/>
                <a:gd name="T24" fmla="*/ 26 w 28"/>
                <a:gd name="T25" fmla="*/ 24 h 25"/>
                <a:gd name="T26" fmla="*/ 20 w 28"/>
                <a:gd name="T27" fmla="*/ 25 h 25"/>
                <a:gd name="T28" fmla="*/ 15 w 28"/>
                <a:gd name="T29" fmla="*/ 22 h 25"/>
                <a:gd name="T30" fmla="*/ 10 w 28"/>
                <a:gd name="T31" fmla="*/ 19 h 25"/>
                <a:gd name="T32" fmla="*/ 11 w 28"/>
                <a:gd name="T33" fmla="*/ 14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25"/>
                <a:gd name="T53" fmla="*/ 28 w 28"/>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25">
                  <a:moveTo>
                    <a:pt x="11" y="14"/>
                  </a:moveTo>
                  <a:lnTo>
                    <a:pt x="9" y="11"/>
                  </a:lnTo>
                  <a:lnTo>
                    <a:pt x="5" y="10"/>
                  </a:lnTo>
                  <a:lnTo>
                    <a:pt x="1" y="8"/>
                  </a:lnTo>
                  <a:lnTo>
                    <a:pt x="0" y="5"/>
                  </a:lnTo>
                  <a:lnTo>
                    <a:pt x="4" y="3"/>
                  </a:lnTo>
                  <a:lnTo>
                    <a:pt x="9" y="0"/>
                  </a:lnTo>
                  <a:lnTo>
                    <a:pt x="14" y="0"/>
                  </a:lnTo>
                  <a:lnTo>
                    <a:pt x="18" y="3"/>
                  </a:lnTo>
                  <a:lnTo>
                    <a:pt x="22" y="8"/>
                  </a:lnTo>
                  <a:lnTo>
                    <a:pt x="26" y="14"/>
                  </a:lnTo>
                  <a:lnTo>
                    <a:pt x="28" y="20"/>
                  </a:lnTo>
                  <a:lnTo>
                    <a:pt x="26" y="24"/>
                  </a:lnTo>
                  <a:lnTo>
                    <a:pt x="20" y="25"/>
                  </a:lnTo>
                  <a:lnTo>
                    <a:pt x="15" y="22"/>
                  </a:lnTo>
                  <a:lnTo>
                    <a:pt x="10" y="19"/>
                  </a:lnTo>
                  <a:lnTo>
                    <a:pt x="11" y="14"/>
                  </a:lnTo>
                  <a:close/>
                </a:path>
              </a:pathLst>
            </a:custGeom>
            <a:solidFill>
              <a:srgbClr val="000000"/>
            </a:solidFill>
            <a:ln w="9525">
              <a:noFill/>
              <a:round/>
              <a:headEnd/>
              <a:tailEnd/>
            </a:ln>
          </p:spPr>
          <p:txBody>
            <a:bodyPr/>
            <a:lstStyle/>
            <a:p>
              <a:endParaRPr lang="en-US"/>
            </a:p>
          </p:txBody>
        </p:sp>
        <p:sp>
          <p:nvSpPr>
            <p:cNvPr id="53292" name="Freeform 57"/>
            <p:cNvSpPr>
              <a:spLocks/>
            </p:cNvSpPr>
            <p:nvPr/>
          </p:nvSpPr>
          <p:spPr bwMode="auto">
            <a:xfrm>
              <a:off x="3168" y="3526"/>
              <a:ext cx="25" cy="28"/>
            </a:xfrm>
            <a:custGeom>
              <a:avLst/>
              <a:gdLst>
                <a:gd name="T0" fmla="*/ 0 w 25"/>
                <a:gd name="T1" fmla="*/ 10 h 28"/>
                <a:gd name="T2" fmla="*/ 2 w 25"/>
                <a:gd name="T3" fmla="*/ 6 h 28"/>
                <a:gd name="T4" fmla="*/ 3 w 25"/>
                <a:gd name="T5" fmla="*/ 3 h 28"/>
                <a:gd name="T6" fmla="*/ 5 w 25"/>
                <a:gd name="T7" fmla="*/ 0 h 28"/>
                <a:gd name="T8" fmla="*/ 8 w 25"/>
                <a:gd name="T9" fmla="*/ 0 h 28"/>
                <a:gd name="T10" fmla="*/ 13 w 25"/>
                <a:gd name="T11" fmla="*/ 4 h 28"/>
                <a:gd name="T12" fmla="*/ 19 w 25"/>
                <a:gd name="T13" fmla="*/ 10 h 28"/>
                <a:gd name="T14" fmla="*/ 24 w 25"/>
                <a:gd name="T15" fmla="*/ 16 h 28"/>
                <a:gd name="T16" fmla="*/ 25 w 25"/>
                <a:gd name="T17" fmla="*/ 21 h 28"/>
                <a:gd name="T18" fmla="*/ 24 w 25"/>
                <a:gd name="T19" fmla="*/ 25 h 28"/>
                <a:gd name="T20" fmla="*/ 21 w 25"/>
                <a:gd name="T21" fmla="*/ 27 h 28"/>
                <a:gd name="T22" fmla="*/ 19 w 25"/>
                <a:gd name="T23" fmla="*/ 28 h 28"/>
                <a:gd name="T24" fmla="*/ 16 w 25"/>
                <a:gd name="T25" fmla="*/ 28 h 28"/>
                <a:gd name="T26" fmla="*/ 15 w 25"/>
                <a:gd name="T27" fmla="*/ 26 h 28"/>
                <a:gd name="T28" fmla="*/ 14 w 25"/>
                <a:gd name="T29" fmla="*/ 22 h 28"/>
                <a:gd name="T30" fmla="*/ 13 w 25"/>
                <a:gd name="T31" fmla="*/ 19 h 28"/>
                <a:gd name="T32" fmla="*/ 11 w 25"/>
                <a:gd name="T33" fmla="*/ 16 h 28"/>
                <a:gd name="T34" fmla="*/ 8 w 25"/>
                <a:gd name="T35" fmla="*/ 15 h 28"/>
                <a:gd name="T36" fmla="*/ 4 w 25"/>
                <a:gd name="T37" fmla="*/ 14 h 28"/>
                <a:gd name="T38" fmla="*/ 2 w 25"/>
                <a:gd name="T39" fmla="*/ 13 h 28"/>
                <a:gd name="T40" fmla="*/ 0 w 25"/>
                <a:gd name="T41" fmla="*/ 10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
                <a:gd name="T64" fmla="*/ 0 h 28"/>
                <a:gd name="T65" fmla="*/ 25 w 25"/>
                <a:gd name="T66" fmla="*/ 28 h 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 h="28">
                  <a:moveTo>
                    <a:pt x="0" y="10"/>
                  </a:moveTo>
                  <a:lnTo>
                    <a:pt x="2" y="6"/>
                  </a:lnTo>
                  <a:lnTo>
                    <a:pt x="3" y="3"/>
                  </a:lnTo>
                  <a:lnTo>
                    <a:pt x="5" y="0"/>
                  </a:lnTo>
                  <a:lnTo>
                    <a:pt x="8" y="0"/>
                  </a:lnTo>
                  <a:lnTo>
                    <a:pt x="13" y="4"/>
                  </a:lnTo>
                  <a:lnTo>
                    <a:pt x="19" y="10"/>
                  </a:lnTo>
                  <a:lnTo>
                    <a:pt x="24" y="16"/>
                  </a:lnTo>
                  <a:lnTo>
                    <a:pt x="25" y="21"/>
                  </a:lnTo>
                  <a:lnTo>
                    <a:pt x="24" y="25"/>
                  </a:lnTo>
                  <a:lnTo>
                    <a:pt x="21" y="27"/>
                  </a:lnTo>
                  <a:lnTo>
                    <a:pt x="19" y="28"/>
                  </a:lnTo>
                  <a:lnTo>
                    <a:pt x="16" y="28"/>
                  </a:lnTo>
                  <a:lnTo>
                    <a:pt x="15" y="26"/>
                  </a:lnTo>
                  <a:lnTo>
                    <a:pt x="14" y="22"/>
                  </a:lnTo>
                  <a:lnTo>
                    <a:pt x="13" y="19"/>
                  </a:lnTo>
                  <a:lnTo>
                    <a:pt x="11" y="16"/>
                  </a:lnTo>
                  <a:lnTo>
                    <a:pt x="8" y="15"/>
                  </a:lnTo>
                  <a:lnTo>
                    <a:pt x="4" y="14"/>
                  </a:lnTo>
                  <a:lnTo>
                    <a:pt x="2" y="13"/>
                  </a:lnTo>
                  <a:lnTo>
                    <a:pt x="0" y="10"/>
                  </a:lnTo>
                  <a:close/>
                </a:path>
              </a:pathLst>
            </a:custGeom>
            <a:solidFill>
              <a:srgbClr val="000000"/>
            </a:solidFill>
            <a:ln w="9525">
              <a:noFill/>
              <a:round/>
              <a:headEnd/>
              <a:tailEnd/>
            </a:ln>
          </p:spPr>
          <p:txBody>
            <a:bodyPr/>
            <a:lstStyle/>
            <a:p>
              <a:endParaRPr lang="en-US"/>
            </a:p>
          </p:txBody>
        </p:sp>
        <p:sp>
          <p:nvSpPr>
            <p:cNvPr id="53293" name="Freeform 58"/>
            <p:cNvSpPr>
              <a:spLocks/>
            </p:cNvSpPr>
            <p:nvPr/>
          </p:nvSpPr>
          <p:spPr bwMode="auto">
            <a:xfrm>
              <a:off x="3213" y="3447"/>
              <a:ext cx="27" cy="13"/>
            </a:xfrm>
            <a:custGeom>
              <a:avLst/>
              <a:gdLst>
                <a:gd name="T0" fmla="*/ 0 w 27"/>
                <a:gd name="T1" fmla="*/ 7 h 13"/>
                <a:gd name="T2" fmla="*/ 4 w 27"/>
                <a:gd name="T3" fmla="*/ 3 h 13"/>
                <a:gd name="T4" fmla="*/ 11 w 27"/>
                <a:gd name="T5" fmla="*/ 1 h 13"/>
                <a:gd name="T6" fmla="*/ 18 w 27"/>
                <a:gd name="T7" fmla="*/ 0 h 13"/>
                <a:gd name="T8" fmla="*/ 24 w 27"/>
                <a:gd name="T9" fmla="*/ 1 h 13"/>
                <a:gd name="T10" fmla="*/ 25 w 27"/>
                <a:gd name="T11" fmla="*/ 3 h 13"/>
                <a:gd name="T12" fmla="*/ 27 w 27"/>
                <a:gd name="T13" fmla="*/ 8 h 13"/>
                <a:gd name="T14" fmla="*/ 25 w 27"/>
                <a:gd name="T15" fmla="*/ 12 h 13"/>
                <a:gd name="T16" fmla="*/ 24 w 27"/>
                <a:gd name="T17" fmla="*/ 13 h 13"/>
                <a:gd name="T18" fmla="*/ 18 w 27"/>
                <a:gd name="T19" fmla="*/ 9 h 13"/>
                <a:gd name="T20" fmla="*/ 12 w 27"/>
                <a:gd name="T21" fmla="*/ 7 h 13"/>
                <a:gd name="T22" fmla="*/ 4 w 27"/>
                <a:gd name="T23" fmla="*/ 6 h 13"/>
                <a:gd name="T24" fmla="*/ 0 w 27"/>
                <a:gd name="T25" fmla="*/ 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13"/>
                <a:gd name="T41" fmla="*/ 27 w 27"/>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13">
                  <a:moveTo>
                    <a:pt x="0" y="7"/>
                  </a:moveTo>
                  <a:lnTo>
                    <a:pt x="4" y="3"/>
                  </a:lnTo>
                  <a:lnTo>
                    <a:pt x="11" y="1"/>
                  </a:lnTo>
                  <a:lnTo>
                    <a:pt x="18" y="0"/>
                  </a:lnTo>
                  <a:lnTo>
                    <a:pt x="24" y="1"/>
                  </a:lnTo>
                  <a:lnTo>
                    <a:pt x="25" y="3"/>
                  </a:lnTo>
                  <a:lnTo>
                    <a:pt x="27" y="8"/>
                  </a:lnTo>
                  <a:lnTo>
                    <a:pt x="25" y="12"/>
                  </a:lnTo>
                  <a:lnTo>
                    <a:pt x="24" y="13"/>
                  </a:lnTo>
                  <a:lnTo>
                    <a:pt x="18" y="9"/>
                  </a:lnTo>
                  <a:lnTo>
                    <a:pt x="12" y="7"/>
                  </a:lnTo>
                  <a:lnTo>
                    <a:pt x="4" y="6"/>
                  </a:lnTo>
                  <a:lnTo>
                    <a:pt x="0" y="7"/>
                  </a:lnTo>
                  <a:close/>
                </a:path>
              </a:pathLst>
            </a:custGeom>
            <a:solidFill>
              <a:srgbClr val="000000"/>
            </a:solidFill>
            <a:ln w="9525">
              <a:noFill/>
              <a:round/>
              <a:headEnd/>
              <a:tailEnd/>
            </a:ln>
          </p:spPr>
          <p:txBody>
            <a:bodyPr/>
            <a:lstStyle/>
            <a:p>
              <a:endParaRPr lang="en-US"/>
            </a:p>
          </p:txBody>
        </p:sp>
        <p:sp>
          <p:nvSpPr>
            <p:cNvPr id="53294" name="Freeform 59"/>
            <p:cNvSpPr>
              <a:spLocks/>
            </p:cNvSpPr>
            <p:nvPr/>
          </p:nvSpPr>
          <p:spPr bwMode="auto">
            <a:xfrm>
              <a:off x="3166" y="3464"/>
              <a:ext cx="31" cy="10"/>
            </a:xfrm>
            <a:custGeom>
              <a:avLst/>
              <a:gdLst>
                <a:gd name="T0" fmla="*/ 0 w 31"/>
                <a:gd name="T1" fmla="*/ 5 h 10"/>
                <a:gd name="T2" fmla="*/ 4 w 31"/>
                <a:gd name="T3" fmla="*/ 2 h 10"/>
                <a:gd name="T4" fmla="*/ 13 w 31"/>
                <a:gd name="T5" fmla="*/ 1 h 10"/>
                <a:gd name="T6" fmla="*/ 23 w 31"/>
                <a:gd name="T7" fmla="*/ 0 h 10"/>
                <a:gd name="T8" fmla="*/ 31 w 31"/>
                <a:gd name="T9" fmla="*/ 0 h 10"/>
                <a:gd name="T10" fmla="*/ 31 w 31"/>
                <a:gd name="T11" fmla="*/ 1 h 10"/>
                <a:gd name="T12" fmla="*/ 31 w 31"/>
                <a:gd name="T13" fmla="*/ 4 h 10"/>
                <a:gd name="T14" fmla="*/ 29 w 31"/>
                <a:gd name="T15" fmla="*/ 7 h 10"/>
                <a:gd name="T16" fmla="*/ 28 w 31"/>
                <a:gd name="T17" fmla="*/ 10 h 10"/>
                <a:gd name="T18" fmla="*/ 22 w 31"/>
                <a:gd name="T19" fmla="*/ 10 h 10"/>
                <a:gd name="T20" fmla="*/ 13 w 31"/>
                <a:gd name="T21" fmla="*/ 8 h 10"/>
                <a:gd name="T22" fmla="*/ 5 w 31"/>
                <a:gd name="T23" fmla="*/ 7 h 10"/>
                <a:gd name="T24" fmla="*/ 0 w 31"/>
                <a:gd name="T25" fmla="*/ 5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0"/>
                <a:gd name="T41" fmla="*/ 31 w 31"/>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0">
                  <a:moveTo>
                    <a:pt x="0" y="5"/>
                  </a:moveTo>
                  <a:lnTo>
                    <a:pt x="4" y="2"/>
                  </a:lnTo>
                  <a:lnTo>
                    <a:pt x="13" y="1"/>
                  </a:lnTo>
                  <a:lnTo>
                    <a:pt x="23" y="0"/>
                  </a:lnTo>
                  <a:lnTo>
                    <a:pt x="31" y="0"/>
                  </a:lnTo>
                  <a:lnTo>
                    <a:pt x="31" y="1"/>
                  </a:lnTo>
                  <a:lnTo>
                    <a:pt x="31" y="4"/>
                  </a:lnTo>
                  <a:lnTo>
                    <a:pt x="29" y="7"/>
                  </a:lnTo>
                  <a:lnTo>
                    <a:pt x="28" y="10"/>
                  </a:lnTo>
                  <a:lnTo>
                    <a:pt x="22" y="10"/>
                  </a:lnTo>
                  <a:lnTo>
                    <a:pt x="13" y="8"/>
                  </a:lnTo>
                  <a:lnTo>
                    <a:pt x="5" y="7"/>
                  </a:lnTo>
                  <a:lnTo>
                    <a:pt x="0" y="5"/>
                  </a:lnTo>
                  <a:close/>
                </a:path>
              </a:pathLst>
            </a:custGeom>
            <a:solidFill>
              <a:srgbClr val="000000"/>
            </a:solidFill>
            <a:ln w="9525">
              <a:noFill/>
              <a:round/>
              <a:headEnd/>
              <a:tailEnd/>
            </a:ln>
          </p:spPr>
          <p:txBody>
            <a:bodyPr/>
            <a:lstStyle/>
            <a:p>
              <a:endParaRPr lang="en-US"/>
            </a:p>
          </p:txBody>
        </p:sp>
      </p:grpSp>
      <p:sp>
        <p:nvSpPr>
          <p:cNvPr id="53258" name="Text Box 60"/>
          <p:cNvSpPr txBox="1">
            <a:spLocks noChangeArrowheads="1"/>
          </p:cNvSpPr>
          <p:nvPr/>
        </p:nvSpPr>
        <p:spPr bwMode="auto">
          <a:xfrm>
            <a:off x="2368550" y="3479801"/>
            <a:ext cx="1955800" cy="366713"/>
          </a:xfrm>
          <a:prstGeom prst="rect">
            <a:avLst/>
          </a:prstGeom>
          <a:noFill/>
          <a:ln w="9525" algn="ctr">
            <a:noFill/>
            <a:miter lim="800000"/>
            <a:headEnd/>
            <a:tailEnd/>
          </a:ln>
        </p:spPr>
        <p:txBody>
          <a:bodyPr>
            <a:spAutoFit/>
          </a:bodyPr>
          <a:lstStyle/>
          <a:p>
            <a:pPr>
              <a:spcBef>
                <a:spcPct val="50000"/>
              </a:spcBef>
            </a:pPr>
            <a:endParaRPr lang="en-US" sz="1800"/>
          </a:p>
        </p:txBody>
      </p:sp>
      <p:sp>
        <p:nvSpPr>
          <p:cNvPr id="135230" name="Text Box 62"/>
          <p:cNvSpPr txBox="1">
            <a:spLocks noChangeArrowheads="1"/>
          </p:cNvSpPr>
          <p:nvPr/>
        </p:nvSpPr>
        <p:spPr bwMode="auto">
          <a:xfrm>
            <a:off x="8318500" y="3454401"/>
            <a:ext cx="1905000" cy="519113"/>
          </a:xfrm>
          <a:prstGeom prst="rect">
            <a:avLst/>
          </a:prstGeom>
          <a:solidFill>
            <a:srgbClr val="0033CC"/>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0033CC"/>
            </a:extrusionClr>
          </a:sp3d>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MERCY</a:t>
            </a:r>
          </a:p>
        </p:txBody>
      </p:sp>
      <p:sp>
        <p:nvSpPr>
          <p:cNvPr id="53260" name="Text Box 64"/>
          <p:cNvSpPr txBox="1">
            <a:spLocks noChangeArrowheads="1"/>
          </p:cNvSpPr>
          <p:nvPr/>
        </p:nvSpPr>
        <p:spPr bwMode="auto">
          <a:xfrm>
            <a:off x="5289551" y="2143126"/>
            <a:ext cx="2162175" cy="703263"/>
          </a:xfrm>
          <a:prstGeom prst="rect">
            <a:avLst/>
          </a:prstGeom>
          <a:noFill/>
          <a:ln w="9525" algn="ctr">
            <a:noFill/>
            <a:miter lim="800000"/>
            <a:headEnd/>
            <a:tailEnd/>
          </a:ln>
        </p:spPr>
        <p:txBody>
          <a:bodyPr>
            <a:spAutoFit/>
          </a:bodyPr>
          <a:lstStyle/>
          <a:p>
            <a:pPr>
              <a:spcBef>
                <a:spcPct val="50000"/>
              </a:spcBef>
            </a:pPr>
            <a:r>
              <a:rPr lang="en-US" sz="1600">
                <a:solidFill>
                  <a:schemeClr val="bg1"/>
                </a:solidFill>
                <a:latin typeface="Arial Black" pitchFamily="34" charset="0"/>
              </a:rPr>
              <a:t>SINS</a:t>
            </a:r>
          </a:p>
          <a:p>
            <a:pPr>
              <a:spcBef>
                <a:spcPct val="50000"/>
              </a:spcBef>
            </a:pPr>
            <a:r>
              <a:rPr lang="en-US" sz="1600">
                <a:solidFill>
                  <a:schemeClr val="bg1"/>
                </a:solidFill>
                <a:latin typeface="Arial Black" pitchFamily="34" charset="0"/>
              </a:rPr>
              <a:t>(FIGURATIVE)</a:t>
            </a:r>
          </a:p>
        </p:txBody>
      </p:sp>
      <p:sp>
        <p:nvSpPr>
          <p:cNvPr id="53261" name="WordArt 65"/>
          <p:cNvSpPr>
            <a:spLocks noChangeArrowheads="1" noChangeShapeType="1" noTextEdit="1"/>
          </p:cNvSpPr>
          <p:nvPr/>
        </p:nvSpPr>
        <p:spPr bwMode="auto">
          <a:xfrm>
            <a:off x="4086225" y="2439989"/>
            <a:ext cx="4457700" cy="3476625"/>
          </a:xfrm>
          <a:prstGeom prst="rect">
            <a:avLst/>
          </a:prstGeom>
        </p:spPr>
        <p:txBody>
          <a:bodyPr spcFirstLastPara="1" wrap="none" fromWordArt="1">
            <a:prstTxWarp prst="textArchDown">
              <a:avLst>
                <a:gd name="adj" fmla="val 1054616"/>
              </a:avLst>
            </a:prstTxWarp>
          </a:bodyPr>
          <a:lstStyle/>
          <a:p>
            <a:r>
              <a:rPr lang="en-US" sz="2800" kern="10" spc="560">
                <a:ln w="9525">
                  <a:noFill/>
                  <a:round/>
                  <a:headEnd/>
                  <a:tailEnd/>
                </a:ln>
                <a:gradFill rotWithShape="1">
                  <a:gsLst>
                    <a:gs pos="0">
                      <a:srgbClr val="AAAAAA"/>
                    </a:gs>
                    <a:gs pos="100000">
                      <a:srgbClr val="FFFFFF"/>
                    </a:gs>
                  </a:gsLst>
                  <a:lin ang="5400000" scaled="1"/>
                </a:gradFill>
                <a:effectLst>
                  <a:outerShdw dist="107763" dir="2700000" algn="ctr" rotWithShape="0">
                    <a:schemeClr val="tx1">
                      <a:alpha val="50000"/>
                    </a:schemeClr>
                  </a:outerShdw>
                </a:effectLst>
                <a:latin typeface="Arial Black"/>
              </a:rPr>
              <a:t>REPRESENTATIVE DEATH</a:t>
            </a:r>
          </a:p>
        </p:txBody>
      </p:sp>
      <p:sp>
        <p:nvSpPr>
          <p:cNvPr id="135237" name="AutoShape 69"/>
          <p:cNvSpPr>
            <a:spLocks noChangeArrowheads="1"/>
          </p:cNvSpPr>
          <p:nvPr/>
        </p:nvSpPr>
        <p:spPr bwMode="auto">
          <a:xfrm>
            <a:off x="2803526" y="1546226"/>
            <a:ext cx="8247063" cy="1895475"/>
          </a:xfrm>
          <a:prstGeom prst="curvedDownArrow">
            <a:avLst>
              <a:gd name="adj1" fmla="val 51929"/>
              <a:gd name="adj2" fmla="val 174037"/>
              <a:gd name="adj3" fmla="val 33333"/>
            </a:avLst>
          </a:prstGeom>
          <a:solidFill>
            <a:srgbClr val="FF0000"/>
          </a:solidFill>
          <a:ln w="9525">
            <a:noFill/>
            <a:miter lim="800000"/>
            <a:headEnd/>
            <a:tailEnd/>
          </a:ln>
        </p:spPr>
        <p:txBody>
          <a:bodyPr wrap="none" anchor="ctr"/>
          <a:lstStyle/>
          <a:p>
            <a:endParaRPr lang="en-US"/>
          </a:p>
        </p:txBody>
      </p:sp>
      <p:sp>
        <p:nvSpPr>
          <p:cNvPr id="135238" name="Text Box 70"/>
          <p:cNvSpPr txBox="1">
            <a:spLocks noChangeArrowheads="1"/>
          </p:cNvSpPr>
          <p:nvPr/>
        </p:nvSpPr>
        <p:spPr bwMode="auto">
          <a:xfrm>
            <a:off x="1944688" y="4994276"/>
            <a:ext cx="8323262" cy="1006475"/>
          </a:xfrm>
          <a:prstGeom prst="rect">
            <a:avLst/>
          </a:prstGeom>
          <a:solidFill>
            <a:srgbClr val="0033CC"/>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0033CC"/>
            </a:extrusionClr>
          </a:sp3d>
        </p:spPr>
        <p:txBody>
          <a:bodyPr>
            <a:spAutoFit/>
            <a:flatTx/>
          </a:bodyPr>
          <a:lstStyle/>
          <a:p>
            <a:r>
              <a:rPr lang="en-US" sz="3000">
                <a:solidFill>
                  <a:schemeClr val="bg1"/>
                </a:solidFill>
                <a:latin typeface="Arial Black" pitchFamily="34" charset="0"/>
              </a:rPr>
              <a:t>We will never appreciate God’s </a:t>
            </a:r>
            <a:r>
              <a:rPr lang="en-US" sz="3000" i="1">
                <a:solidFill>
                  <a:srgbClr val="FFFF66"/>
                </a:solidFill>
                <a:latin typeface="Arial Black" pitchFamily="34" charset="0"/>
              </a:rPr>
              <a:t>mercy</a:t>
            </a:r>
          </a:p>
          <a:p>
            <a:r>
              <a:rPr lang="en-US" sz="3000">
                <a:solidFill>
                  <a:schemeClr val="bg1"/>
                </a:solidFill>
                <a:latin typeface="Arial Black" pitchFamily="34" charset="0"/>
              </a:rPr>
              <a:t>if we don’t understand His </a:t>
            </a:r>
            <a:r>
              <a:rPr lang="en-US" sz="3000" i="1">
                <a:solidFill>
                  <a:srgbClr val="FFFF66"/>
                </a:solidFill>
                <a:latin typeface="Arial Black" pitchFamily="34" charset="0"/>
              </a:rPr>
              <a:t>justice</a:t>
            </a:r>
          </a:p>
        </p:txBody>
      </p:sp>
      <p:pic>
        <p:nvPicPr>
          <p:cNvPr id="53264" name="Picture 72" descr="j0275764"/>
          <p:cNvPicPr>
            <a:picLocks noChangeAspect="1" noChangeArrowheads="1"/>
          </p:cNvPicPr>
          <p:nvPr/>
        </p:nvPicPr>
        <p:blipFill>
          <a:blip r:embed="rId3" cstate="print"/>
          <a:srcRect/>
          <a:stretch>
            <a:fillRect/>
          </a:stretch>
        </p:blipFill>
        <p:spPr bwMode="auto">
          <a:xfrm>
            <a:off x="5613401" y="2995614"/>
            <a:ext cx="1635125" cy="17287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230"/>
                                        </p:tgtEl>
                                        <p:attrNameLst>
                                          <p:attrName>style.visibility</p:attrName>
                                        </p:attrNameLst>
                                      </p:cBhvr>
                                      <p:to>
                                        <p:strVal val="visible"/>
                                      </p:to>
                                    </p:set>
                                    <p:animEffect transition="in" filter="dissolve">
                                      <p:cBhvr>
                                        <p:cTn id="7" dur="2000"/>
                                        <p:tgtEl>
                                          <p:spTgt spid="135230"/>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135238"/>
                                        </p:tgtEl>
                                        <p:attrNameLst>
                                          <p:attrName>style.visibility</p:attrName>
                                        </p:attrNameLst>
                                      </p:cBhvr>
                                      <p:to>
                                        <p:strVal val="visible"/>
                                      </p:to>
                                    </p:set>
                                    <p:animEffect transition="in" filter="fade">
                                      <p:cBhvr>
                                        <p:cTn id="11" dur="1000"/>
                                        <p:tgtEl>
                                          <p:spTgt spid="135238"/>
                                        </p:tgtEl>
                                      </p:cBhvr>
                                    </p:animEffect>
                                    <p:anim calcmode="lin" valueType="num">
                                      <p:cBhvr>
                                        <p:cTn id="12" dur="1000" fill="hold"/>
                                        <p:tgtEl>
                                          <p:spTgt spid="135238"/>
                                        </p:tgtEl>
                                        <p:attrNameLst>
                                          <p:attrName>ppt_x</p:attrName>
                                        </p:attrNameLst>
                                      </p:cBhvr>
                                      <p:tavLst>
                                        <p:tav tm="0">
                                          <p:val>
                                            <p:strVal val="#ppt_x"/>
                                          </p:val>
                                        </p:tav>
                                        <p:tav tm="100000">
                                          <p:val>
                                            <p:strVal val="#ppt_x"/>
                                          </p:val>
                                        </p:tav>
                                      </p:tavLst>
                                    </p:anim>
                                    <p:anim calcmode="lin" valueType="num">
                                      <p:cBhvr>
                                        <p:cTn id="13" dur="1000" fill="hold"/>
                                        <p:tgtEl>
                                          <p:spTgt spid="1352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30" grpId="0" animBg="1"/>
      <p:bldP spid="1352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b="1"/>
              <a:t>What Made it Work?</a:t>
            </a:r>
          </a:p>
        </p:txBody>
      </p:sp>
      <p:pic>
        <p:nvPicPr>
          <p:cNvPr id="54275" name="Picture 3" descr="j0275764"/>
          <p:cNvPicPr>
            <a:picLocks noChangeAspect="1" noChangeArrowheads="1"/>
          </p:cNvPicPr>
          <p:nvPr/>
        </p:nvPicPr>
        <p:blipFill>
          <a:blip r:embed="rId3" cstate="print"/>
          <a:srcRect/>
          <a:stretch>
            <a:fillRect/>
          </a:stretch>
        </p:blipFill>
        <p:spPr bwMode="auto">
          <a:xfrm>
            <a:off x="6415089" y="1584325"/>
            <a:ext cx="3741737" cy="3957638"/>
          </a:xfrm>
          <a:prstGeom prst="rect">
            <a:avLst/>
          </a:prstGeom>
          <a:noFill/>
          <a:ln w="9525">
            <a:noFill/>
            <a:miter lim="800000"/>
            <a:headEnd/>
            <a:tailEnd/>
          </a:ln>
        </p:spPr>
      </p:pic>
      <p:sp>
        <p:nvSpPr>
          <p:cNvPr id="136196" name="Rectangle 4"/>
          <p:cNvSpPr>
            <a:spLocks noGrp="1" noChangeArrowheads="1"/>
          </p:cNvSpPr>
          <p:nvPr>
            <p:ph type="body" sz="half" idx="1"/>
          </p:nvPr>
        </p:nvSpPr>
        <p:spPr>
          <a:xfrm>
            <a:off x="2184400" y="1612901"/>
            <a:ext cx="4038600" cy="2544763"/>
          </a:xfrm>
        </p:spPr>
        <p:txBody>
          <a:bodyPr/>
          <a:lstStyle/>
          <a:p>
            <a:pPr algn="ctr" eaLnBrk="1" hangingPunct="1">
              <a:buFontTx/>
              <a:buNone/>
              <a:defRPr/>
            </a:pPr>
            <a:r>
              <a:rPr lang="en-US" sz="6000">
                <a:effectLst>
                  <a:outerShdw blurRad="38100" dist="38100" dir="2700000" algn="tl">
                    <a:srgbClr val="000000"/>
                  </a:outerShdw>
                </a:effectLst>
                <a:latin typeface="Arial Black" pitchFamily="34" charset="0"/>
              </a:rPr>
              <a:t>FAITH</a:t>
            </a:r>
          </a:p>
        </p:txBody>
      </p:sp>
      <p:pic>
        <p:nvPicPr>
          <p:cNvPr id="136197" name="Picture 5" descr="j0198243"/>
          <p:cNvPicPr>
            <a:picLocks noChangeAspect="1" noChangeArrowheads="1"/>
          </p:cNvPicPr>
          <p:nvPr/>
        </p:nvPicPr>
        <p:blipFill>
          <a:blip r:embed="rId4" cstate="print"/>
          <a:srcRect/>
          <a:stretch>
            <a:fillRect/>
          </a:stretch>
        </p:blipFill>
        <p:spPr bwMode="auto">
          <a:xfrm>
            <a:off x="2943226" y="2601914"/>
            <a:ext cx="2905125" cy="2924175"/>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6197"/>
                                        </p:tgtEl>
                                        <p:attrNameLst>
                                          <p:attrName>style.visibility</p:attrName>
                                        </p:attrNameLst>
                                      </p:cBhvr>
                                      <p:to>
                                        <p:strVal val="visible"/>
                                      </p:to>
                                    </p:set>
                                    <p:anim calcmode="lin" valueType="num">
                                      <p:cBhvr additive="base">
                                        <p:cTn id="7" dur="3000" fill="hold"/>
                                        <p:tgtEl>
                                          <p:spTgt spid="136197"/>
                                        </p:tgtEl>
                                        <p:attrNameLst>
                                          <p:attrName>ppt_x</p:attrName>
                                        </p:attrNameLst>
                                      </p:cBhvr>
                                      <p:tavLst>
                                        <p:tav tm="0">
                                          <p:val>
                                            <p:strVal val="#ppt_x"/>
                                          </p:val>
                                        </p:tav>
                                        <p:tav tm="100000">
                                          <p:val>
                                            <p:strVal val="#ppt_x"/>
                                          </p:val>
                                        </p:tav>
                                      </p:tavLst>
                                    </p:anim>
                                    <p:anim calcmode="lin" valueType="num">
                                      <p:cBhvr additive="base">
                                        <p:cTn id="8" dur="3000" fill="hold"/>
                                        <p:tgtEl>
                                          <p:spTgt spid="136197"/>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13619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3" name="Rectangle 7"/>
          <p:cNvSpPr>
            <a:spLocks noChangeArrowheads="1"/>
          </p:cNvSpPr>
          <p:nvPr/>
        </p:nvSpPr>
        <p:spPr bwMode="auto">
          <a:xfrm>
            <a:off x="6202364" y="5516564"/>
            <a:ext cx="3932237" cy="700087"/>
          </a:xfrm>
          <a:prstGeom prst="rect">
            <a:avLst/>
          </a:prstGeom>
          <a:solidFill>
            <a:srgbClr val="0033CC"/>
          </a:solidFill>
          <a:ln w="9525" algn="ctr">
            <a:noFill/>
            <a:miter lim="800000"/>
            <a:headEnd/>
            <a:tailEnd/>
          </a:ln>
        </p:spPr>
        <p:txBody>
          <a:bodyPr wrap="none" anchor="ctr"/>
          <a:lstStyle/>
          <a:p>
            <a:endParaRPr lang="en-US"/>
          </a:p>
        </p:txBody>
      </p:sp>
      <p:sp>
        <p:nvSpPr>
          <p:cNvPr id="137218" name="Rectangle 2"/>
          <p:cNvSpPr>
            <a:spLocks noGrp="1" noChangeArrowheads="1"/>
          </p:cNvSpPr>
          <p:nvPr>
            <p:ph type="title"/>
          </p:nvPr>
        </p:nvSpPr>
        <p:spPr>
          <a:xfrm>
            <a:off x="1906589" y="373064"/>
            <a:ext cx="8461375" cy="795337"/>
          </a:xfrm>
        </p:spPr>
        <p:txBody>
          <a:bodyPr/>
          <a:lstStyle/>
          <a:p>
            <a:pPr eaLnBrk="1" hangingPunct="1">
              <a:tabLst>
                <a:tab pos="4456113" algn="r"/>
              </a:tabLst>
              <a:defRPr/>
            </a:pPr>
            <a:r>
              <a:rPr lang="en-US" b="1"/>
              <a:t>	By Faith…</a:t>
            </a:r>
          </a:p>
        </p:txBody>
      </p:sp>
      <p:sp>
        <p:nvSpPr>
          <p:cNvPr id="137219" name="Rectangle 3"/>
          <p:cNvSpPr>
            <a:spLocks noGrp="1" noChangeArrowheads="1"/>
          </p:cNvSpPr>
          <p:nvPr>
            <p:ph type="body" sz="half" idx="1"/>
          </p:nvPr>
        </p:nvSpPr>
        <p:spPr>
          <a:xfrm>
            <a:off x="2787651" y="1123951"/>
            <a:ext cx="3330575" cy="4525963"/>
          </a:xfrm>
        </p:spPr>
        <p:txBody>
          <a:bodyPr/>
          <a:lstStyle/>
          <a:p>
            <a:pPr algn="r" eaLnBrk="1" hangingPunct="1">
              <a:lnSpc>
                <a:spcPct val="90000"/>
              </a:lnSpc>
              <a:buFontTx/>
              <a:buNone/>
              <a:defRPr/>
            </a:pPr>
            <a:r>
              <a:rPr lang="en-US" b="1">
                <a:effectLst>
                  <a:outerShdw blurRad="38100" dist="38100" dir="2700000" algn="tl">
                    <a:srgbClr val="000000"/>
                  </a:outerShdw>
                </a:effectLst>
                <a:latin typeface="Arial" charset="0"/>
              </a:rPr>
              <a:t>Abel</a:t>
            </a:r>
          </a:p>
          <a:p>
            <a:pPr algn="r" eaLnBrk="1" hangingPunct="1">
              <a:lnSpc>
                <a:spcPct val="90000"/>
              </a:lnSpc>
              <a:buFontTx/>
              <a:buNone/>
              <a:defRPr/>
            </a:pPr>
            <a:r>
              <a:rPr lang="en-US" b="1">
                <a:effectLst>
                  <a:outerShdw blurRad="38100" dist="38100" dir="2700000" algn="tl">
                    <a:srgbClr val="000000"/>
                  </a:outerShdw>
                </a:effectLst>
                <a:latin typeface="Arial" charset="0"/>
              </a:rPr>
              <a:t>Noah</a:t>
            </a:r>
          </a:p>
          <a:p>
            <a:pPr algn="r" eaLnBrk="1" hangingPunct="1">
              <a:lnSpc>
                <a:spcPct val="90000"/>
              </a:lnSpc>
              <a:buFontTx/>
              <a:buNone/>
              <a:defRPr/>
            </a:pPr>
            <a:r>
              <a:rPr lang="en-US" b="1">
                <a:effectLst>
                  <a:outerShdw blurRad="38100" dist="38100" dir="2700000" algn="tl">
                    <a:srgbClr val="000000"/>
                  </a:outerShdw>
                </a:effectLst>
                <a:latin typeface="Arial" charset="0"/>
              </a:rPr>
              <a:t>Abraham</a:t>
            </a:r>
          </a:p>
          <a:p>
            <a:pPr algn="r" eaLnBrk="1" hangingPunct="1">
              <a:lnSpc>
                <a:spcPct val="90000"/>
              </a:lnSpc>
              <a:buFontTx/>
              <a:buNone/>
              <a:defRPr/>
            </a:pPr>
            <a:r>
              <a:rPr lang="en-US" b="1">
                <a:effectLst>
                  <a:outerShdw blurRad="38100" dist="38100" dir="2700000" algn="tl">
                    <a:srgbClr val="000000"/>
                  </a:outerShdw>
                </a:effectLst>
                <a:latin typeface="Arial" charset="0"/>
              </a:rPr>
              <a:t>Abraham</a:t>
            </a:r>
          </a:p>
          <a:p>
            <a:pPr algn="r" eaLnBrk="1" hangingPunct="1">
              <a:lnSpc>
                <a:spcPct val="90000"/>
              </a:lnSpc>
              <a:buFontTx/>
              <a:buNone/>
              <a:defRPr/>
            </a:pPr>
            <a:r>
              <a:rPr lang="en-US" b="1">
                <a:effectLst>
                  <a:outerShdw blurRad="38100" dist="38100" dir="2700000" algn="tl">
                    <a:srgbClr val="000000"/>
                  </a:outerShdw>
                </a:effectLst>
                <a:latin typeface="Arial" charset="0"/>
              </a:rPr>
              <a:t>Sarah</a:t>
            </a:r>
          </a:p>
          <a:p>
            <a:pPr algn="r" eaLnBrk="1" hangingPunct="1">
              <a:lnSpc>
                <a:spcPct val="90000"/>
              </a:lnSpc>
              <a:buFontTx/>
              <a:buNone/>
              <a:defRPr/>
            </a:pPr>
            <a:r>
              <a:rPr lang="en-US" b="1">
                <a:effectLst>
                  <a:outerShdw blurRad="38100" dist="38100" dir="2700000" algn="tl">
                    <a:srgbClr val="000000"/>
                  </a:outerShdw>
                </a:effectLst>
                <a:latin typeface="Arial" charset="0"/>
              </a:rPr>
              <a:t>Abraham</a:t>
            </a:r>
          </a:p>
          <a:p>
            <a:pPr algn="r" eaLnBrk="1" hangingPunct="1">
              <a:lnSpc>
                <a:spcPct val="90000"/>
              </a:lnSpc>
              <a:buFontTx/>
              <a:buNone/>
              <a:defRPr/>
            </a:pPr>
            <a:r>
              <a:rPr lang="en-US" b="1">
                <a:effectLst>
                  <a:outerShdw blurRad="38100" dist="38100" dir="2700000" algn="tl">
                    <a:srgbClr val="000000"/>
                  </a:outerShdw>
                </a:effectLst>
                <a:latin typeface="Arial" charset="0"/>
              </a:rPr>
              <a:t>Isaac</a:t>
            </a:r>
          </a:p>
          <a:p>
            <a:pPr algn="r" eaLnBrk="1" hangingPunct="1">
              <a:lnSpc>
                <a:spcPct val="90000"/>
              </a:lnSpc>
              <a:buFontTx/>
              <a:buNone/>
              <a:defRPr/>
            </a:pPr>
            <a:r>
              <a:rPr lang="en-US" b="1">
                <a:effectLst>
                  <a:outerShdw blurRad="38100" dist="38100" dir="2700000" algn="tl">
                    <a:srgbClr val="000000"/>
                  </a:outerShdw>
                </a:effectLst>
                <a:latin typeface="Arial" charset="0"/>
              </a:rPr>
              <a:t>Israelites</a:t>
            </a:r>
          </a:p>
          <a:p>
            <a:pPr algn="r" eaLnBrk="1" hangingPunct="1">
              <a:lnSpc>
                <a:spcPct val="90000"/>
              </a:lnSpc>
              <a:buFontTx/>
              <a:buNone/>
              <a:defRPr/>
            </a:pPr>
            <a:r>
              <a:rPr lang="en-US" b="1">
                <a:effectLst>
                  <a:outerShdw blurRad="38100" dist="38100" dir="2700000" algn="tl">
                    <a:srgbClr val="000000"/>
                  </a:outerShdw>
                </a:effectLst>
                <a:latin typeface="Arial" charset="0"/>
              </a:rPr>
              <a:t>Walls of Jericho</a:t>
            </a:r>
          </a:p>
          <a:p>
            <a:pPr algn="r" eaLnBrk="1" hangingPunct="1">
              <a:lnSpc>
                <a:spcPct val="90000"/>
              </a:lnSpc>
              <a:buFontTx/>
              <a:buNone/>
              <a:defRPr/>
            </a:pPr>
            <a:endParaRPr lang="en-US" b="1">
              <a:effectLst>
                <a:outerShdw blurRad="38100" dist="38100" dir="2700000" algn="tl">
                  <a:srgbClr val="000000"/>
                </a:outerShdw>
              </a:effectLst>
              <a:latin typeface="Arial" charset="0"/>
            </a:endParaRPr>
          </a:p>
        </p:txBody>
      </p:sp>
      <p:sp>
        <p:nvSpPr>
          <p:cNvPr id="137220" name="Rectangle 4"/>
          <p:cNvSpPr>
            <a:spLocks noGrp="1" noChangeArrowheads="1"/>
          </p:cNvSpPr>
          <p:nvPr>
            <p:ph type="body" sz="half" idx="2"/>
          </p:nvPr>
        </p:nvSpPr>
        <p:spPr>
          <a:xfrm>
            <a:off x="6270625" y="1123951"/>
            <a:ext cx="4038600" cy="4525963"/>
          </a:xfrm>
        </p:spPr>
        <p:txBody>
          <a:bodyPr/>
          <a:lstStyle/>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OFFERED</a:t>
            </a:r>
          </a:p>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PREPARED</a:t>
            </a:r>
          </a:p>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OBEYED</a:t>
            </a:r>
          </a:p>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LIVED</a:t>
            </a:r>
          </a:p>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CONCEIVED</a:t>
            </a:r>
          </a:p>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OFFERED</a:t>
            </a:r>
          </a:p>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BLESSED</a:t>
            </a:r>
          </a:p>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PASSED THROUGH</a:t>
            </a:r>
          </a:p>
          <a:p>
            <a:pPr eaLnBrk="1" hangingPunct="1">
              <a:lnSpc>
                <a:spcPct val="90000"/>
              </a:lnSpc>
              <a:buFontTx/>
              <a:buNone/>
              <a:defRPr/>
            </a:pPr>
            <a:r>
              <a:rPr lang="en-US" b="1">
                <a:solidFill>
                  <a:schemeClr val="bg1"/>
                </a:solidFill>
                <a:effectLst>
                  <a:outerShdw blurRad="38100" dist="38100" dir="2700000" algn="tl">
                    <a:srgbClr val="000000"/>
                  </a:outerShdw>
                </a:effectLst>
                <a:latin typeface="Arial" charset="0"/>
              </a:rPr>
              <a:t>ENCIRCLED</a:t>
            </a:r>
          </a:p>
        </p:txBody>
      </p:sp>
      <p:sp>
        <p:nvSpPr>
          <p:cNvPr id="137221" name="Text Box 5"/>
          <p:cNvSpPr txBox="1">
            <a:spLocks noChangeArrowheads="1"/>
          </p:cNvSpPr>
          <p:nvPr/>
        </p:nvSpPr>
        <p:spPr bwMode="auto">
          <a:xfrm>
            <a:off x="1181101" y="5622926"/>
            <a:ext cx="4868863" cy="519113"/>
          </a:xfrm>
          <a:prstGeom prst="rect">
            <a:avLst/>
          </a:prstGeom>
          <a:noFill/>
          <a:ln w="9525" algn="ctr">
            <a:noFill/>
            <a:miter lim="800000"/>
            <a:headEnd/>
            <a:tailEnd/>
          </a:ln>
          <a:effectLst/>
        </p:spPr>
        <p:txBody>
          <a:bodyPr>
            <a:spAutoFit/>
            <a:flatTx/>
          </a:bodyPr>
          <a:lstStyle/>
          <a:p>
            <a:pPr algn="r">
              <a:defRPr/>
            </a:pPr>
            <a:r>
              <a:rPr lang="en-US" sz="2800" b="1">
                <a:solidFill>
                  <a:srgbClr val="FFFF66"/>
                </a:solidFill>
                <a:effectLst>
                  <a:outerShdw blurRad="38100" dist="38100" dir="2700000" algn="tl">
                    <a:srgbClr val="000000"/>
                  </a:outerShdw>
                </a:effectLst>
              </a:rPr>
              <a:t>Genuine FAITH requires </a:t>
            </a:r>
          </a:p>
        </p:txBody>
      </p:sp>
      <p:sp>
        <p:nvSpPr>
          <p:cNvPr id="137222" name="Text Box 6"/>
          <p:cNvSpPr txBox="1">
            <a:spLocks noChangeArrowheads="1"/>
          </p:cNvSpPr>
          <p:nvPr/>
        </p:nvSpPr>
        <p:spPr bwMode="auto">
          <a:xfrm>
            <a:off x="6294438" y="5621338"/>
            <a:ext cx="4868862" cy="519112"/>
          </a:xfrm>
          <a:prstGeom prst="rect">
            <a:avLst/>
          </a:prstGeom>
          <a:noFill/>
          <a:ln w="9525" algn="ctr">
            <a:noFill/>
            <a:miter lim="800000"/>
            <a:headEnd/>
            <a:tailEnd/>
          </a:ln>
          <a:effectLst/>
        </p:spPr>
        <p:txBody>
          <a:bodyPr>
            <a:spAutoFit/>
            <a:flatTx/>
          </a:bodyPr>
          <a:lstStyle/>
          <a:p>
            <a:pPr algn="l">
              <a:defRPr/>
            </a:pPr>
            <a:r>
              <a:rPr lang="en-US" sz="2800" b="1">
                <a:solidFill>
                  <a:schemeClr val="bg1"/>
                </a:solidFill>
                <a:effectLst>
                  <a:outerShdw blurRad="38100" dist="38100" dir="2700000" algn="tl">
                    <a:srgbClr val="000000"/>
                  </a:outerShdw>
                </a:effectLst>
              </a:rPr>
              <a:t>Belief-based ACTION</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37222"/>
                                        </p:tgtEl>
                                        <p:attrNameLst>
                                          <p:attrName>style.visibility</p:attrName>
                                        </p:attrNameLst>
                                      </p:cBhvr>
                                      <p:to>
                                        <p:strVal val="visible"/>
                                      </p:to>
                                    </p:set>
                                    <p:anim calcmode="lin" valueType="num">
                                      <p:cBhvr additive="base">
                                        <p:cTn id="7" dur="1000" fill="hold"/>
                                        <p:tgtEl>
                                          <p:spTgt spid="137222"/>
                                        </p:tgtEl>
                                        <p:attrNameLst>
                                          <p:attrName>ppt_x</p:attrName>
                                        </p:attrNameLst>
                                      </p:cBhvr>
                                      <p:tavLst>
                                        <p:tav tm="0">
                                          <p:val>
                                            <p:strVal val="1+#ppt_w/2"/>
                                          </p:val>
                                        </p:tav>
                                        <p:tav tm="100000">
                                          <p:val>
                                            <p:strVal val="#ppt_x"/>
                                          </p:val>
                                        </p:tav>
                                      </p:tavLst>
                                    </p:anim>
                                    <p:anim calcmode="lin" valueType="num">
                                      <p:cBhvr additive="base">
                                        <p:cTn id="8" dur="1000" fill="hold"/>
                                        <p:tgtEl>
                                          <p:spTgt spid="13722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37223"/>
                                        </p:tgtEl>
                                        <p:attrNameLst>
                                          <p:attrName>style.visibility</p:attrName>
                                        </p:attrNameLst>
                                      </p:cBhvr>
                                      <p:to>
                                        <p:strVal val="visible"/>
                                      </p:to>
                                    </p:set>
                                    <p:animEffect transition="in" filter="fade">
                                      <p:cBhvr>
                                        <p:cTn id="12" dur="2000"/>
                                        <p:tgtEl>
                                          <p:spTgt spid="137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3" grpId="0" animBg="1"/>
      <p:bldP spid="13722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8825" name="Rectangle 9"/>
          <p:cNvSpPr>
            <a:spLocks noChangeArrowheads="1"/>
          </p:cNvSpPr>
          <p:nvPr/>
        </p:nvSpPr>
        <p:spPr bwMode="auto">
          <a:xfrm>
            <a:off x="3124200" y="5681663"/>
            <a:ext cx="5949950" cy="647700"/>
          </a:xfrm>
          <a:prstGeom prst="rect">
            <a:avLst/>
          </a:prstGeom>
          <a:gradFill rotWithShape="1">
            <a:gsLst>
              <a:gs pos="0">
                <a:srgbClr val="18185E"/>
              </a:gs>
              <a:gs pos="50000">
                <a:srgbClr val="3333CC"/>
              </a:gs>
              <a:gs pos="100000">
                <a:srgbClr val="18185E"/>
              </a:gs>
            </a:gsLst>
            <a:lin ang="5400000" scaled="1"/>
          </a:gradFill>
          <a:ln w="9525" algn="ctr">
            <a:noFill/>
            <a:miter lim="800000"/>
            <a:headEnd/>
            <a:tailEnd/>
          </a:ln>
        </p:spPr>
        <p:txBody>
          <a:bodyPr wrap="none" anchor="ctr"/>
          <a:lstStyle/>
          <a:p>
            <a:r>
              <a:rPr lang="en-US" b="1">
                <a:solidFill>
                  <a:schemeClr val="bg1"/>
                </a:solidFill>
              </a:rPr>
              <a:t>FAITH</a:t>
            </a:r>
            <a:r>
              <a:rPr lang="en-US">
                <a:solidFill>
                  <a:schemeClr val="bg1"/>
                </a:solidFill>
              </a:rPr>
              <a:t> = Belief-based action</a:t>
            </a:r>
            <a:endParaRPr lang="en-US"/>
          </a:p>
        </p:txBody>
      </p:sp>
      <p:sp>
        <p:nvSpPr>
          <p:cNvPr id="58371" name="Rectangle 8"/>
          <p:cNvSpPr>
            <a:spLocks noChangeArrowheads="1"/>
          </p:cNvSpPr>
          <p:nvPr/>
        </p:nvSpPr>
        <p:spPr bwMode="auto">
          <a:xfrm>
            <a:off x="2808288" y="1471613"/>
            <a:ext cx="5518150" cy="647700"/>
          </a:xfrm>
          <a:prstGeom prst="rect">
            <a:avLst/>
          </a:prstGeom>
          <a:solidFill>
            <a:srgbClr val="3333CC"/>
          </a:solidFill>
          <a:ln w="9525" algn="ctr">
            <a:noFill/>
            <a:miter lim="800000"/>
            <a:headEnd/>
            <a:tailEnd/>
          </a:ln>
        </p:spPr>
        <p:txBody>
          <a:bodyPr wrap="none" anchor="ctr"/>
          <a:lstStyle/>
          <a:p>
            <a:endParaRPr lang="en-US"/>
          </a:p>
        </p:txBody>
      </p:sp>
      <p:sp>
        <p:nvSpPr>
          <p:cNvPr id="418823" name="Rectangle 7"/>
          <p:cNvSpPr>
            <a:spLocks noChangeArrowheads="1"/>
          </p:cNvSpPr>
          <p:nvPr/>
        </p:nvSpPr>
        <p:spPr bwMode="auto">
          <a:xfrm>
            <a:off x="6156325" y="4610100"/>
            <a:ext cx="3930650" cy="647700"/>
          </a:xfrm>
          <a:prstGeom prst="rect">
            <a:avLst/>
          </a:prstGeom>
          <a:solidFill>
            <a:srgbClr val="FF0000"/>
          </a:solidFill>
          <a:ln w="9525" algn="ctr">
            <a:noFill/>
            <a:miter lim="800000"/>
            <a:headEnd/>
            <a:tailEnd/>
          </a:ln>
        </p:spPr>
        <p:txBody>
          <a:bodyPr wrap="none" anchor="ctr"/>
          <a:lstStyle/>
          <a:p>
            <a:endParaRPr lang="en-US"/>
          </a:p>
        </p:txBody>
      </p:sp>
      <p:sp>
        <p:nvSpPr>
          <p:cNvPr id="58373" name="Rectangle 6"/>
          <p:cNvSpPr>
            <a:spLocks noChangeArrowheads="1"/>
          </p:cNvSpPr>
          <p:nvPr/>
        </p:nvSpPr>
        <p:spPr bwMode="auto">
          <a:xfrm>
            <a:off x="2312989" y="3589338"/>
            <a:ext cx="2600325" cy="647700"/>
          </a:xfrm>
          <a:prstGeom prst="rect">
            <a:avLst/>
          </a:prstGeom>
          <a:solidFill>
            <a:srgbClr val="FF0000"/>
          </a:solidFill>
          <a:ln w="9525" algn="ctr">
            <a:noFill/>
            <a:miter lim="800000"/>
            <a:headEnd/>
            <a:tailEnd/>
          </a:ln>
        </p:spPr>
        <p:txBody>
          <a:bodyPr wrap="none" anchor="ctr"/>
          <a:lstStyle/>
          <a:p>
            <a:endParaRPr lang="en-US"/>
          </a:p>
        </p:txBody>
      </p:sp>
      <p:sp>
        <p:nvSpPr>
          <p:cNvPr id="418818" name="Rectangle 2"/>
          <p:cNvSpPr>
            <a:spLocks noGrp="1" noChangeArrowheads="1"/>
          </p:cNvSpPr>
          <p:nvPr>
            <p:ph type="title"/>
          </p:nvPr>
        </p:nvSpPr>
        <p:spPr/>
        <p:txBody>
          <a:bodyPr/>
          <a:lstStyle/>
          <a:p>
            <a:pPr eaLnBrk="1" hangingPunct="1">
              <a:defRPr/>
            </a:pPr>
            <a:r>
              <a:rPr lang="en-US"/>
              <a:t>Genuine Faith – </a:t>
            </a:r>
            <a:r>
              <a:rPr lang="en-US" sz="2800"/>
              <a:t>Hebrews 11:6</a:t>
            </a:r>
          </a:p>
        </p:txBody>
      </p:sp>
      <p:sp>
        <p:nvSpPr>
          <p:cNvPr id="58375" name="Rectangle 3"/>
          <p:cNvSpPr>
            <a:spLocks noGrp="1" noChangeArrowheads="1"/>
          </p:cNvSpPr>
          <p:nvPr>
            <p:ph type="body" idx="1"/>
          </p:nvPr>
        </p:nvSpPr>
        <p:spPr>
          <a:xfrm>
            <a:off x="1871663" y="1101726"/>
            <a:ext cx="8405812" cy="5021263"/>
          </a:xfrm>
        </p:spPr>
        <p:txBody>
          <a:bodyPr/>
          <a:lstStyle/>
          <a:p>
            <a:pPr marL="0" indent="6350" algn="ctr" eaLnBrk="1" hangingPunct="1">
              <a:lnSpc>
                <a:spcPct val="205000"/>
              </a:lnSpc>
              <a:buNone/>
            </a:pPr>
            <a:r>
              <a:rPr lang="en-US">
                <a:latin typeface="Arial" charset="0"/>
              </a:rPr>
              <a:t>But </a:t>
            </a:r>
            <a:r>
              <a:rPr lang="en-US" b="1">
                <a:solidFill>
                  <a:schemeClr val="bg1"/>
                </a:solidFill>
                <a:latin typeface="Arial" charset="0"/>
              </a:rPr>
              <a:t>without faith it is </a:t>
            </a:r>
            <a:r>
              <a:rPr lang="en-US" b="1" i="1">
                <a:solidFill>
                  <a:schemeClr val="bg1"/>
                </a:solidFill>
                <a:latin typeface="Arial" charset="0"/>
              </a:rPr>
              <a:t>impossible</a:t>
            </a:r>
            <a:r>
              <a:rPr lang="en-US">
                <a:latin typeface="Arial" charset="0"/>
              </a:rPr>
              <a:t> to please Him, for he who comes to God </a:t>
            </a:r>
          </a:p>
          <a:p>
            <a:pPr marL="0" indent="6350" algn="ctr" eaLnBrk="1" hangingPunct="1">
              <a:lnSpc>
                <a:spcPct val="205000"/>
              </a:lnSpc>
              <a:buNone/>
            </a:pPr>
            <a:r>
              <a:rPr lang="en-US" b="1" u="sng">
                <a:solidFill>
                  <a:schemeClr val="bg1"/>
                </a:solidFill>
                <a:latin typeface="Arial" charset="0"/>
              </a:rPr>
              <a:t>must believe</a:t>
            </a:r>
            <a:r>
              <a:rPr lang="en-US">
                <a:latin typeface="Arial" charset="0"/>
              </a:rPr>
              <a:t> that He is, and that He is a rewarder of those who </a:t>
            </a:r>
            <a:r>
              <a:rPr lang="en-US" b="1" u="sng">
                <a:solidFill>
                  <a:schemeClr val="bg1"/>
                </a:solidFill>
                <a:latin typeface="Arial" charset="0"/>
              </a:rPr>
              <a:t>diligently seek Him</a:t>
            </a:r>
            <a:r>
              <a:rPr lang="en-US">
                <a:latin typeface="Arial"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8823"/>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418825"/>
                                        </p:tgtEl>
                                        <p:attrNameLst>
                                          <p:attrName>style.visibility</p:attrName>
                                        </p:attrNameLst>
                                      </p:cBhvr>
                                      <p:to>
                                        <p:strVal val="visible"/>
                                      </p:to>
                                    </p:set>
                                    <p:animEffect transition="in" filter="fade">
                                      <p:cBhvr>
                                        <p:cTn id="10" dur="2000"/>
                                        <p:tgtEl>
                                          <p:spTgt spid="418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25" grpId="0" animBg="1"/>
      <p:bldP spid="4188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4" name="Rectangle 6"/>
          <p:cNvSpPr>
            <a:spLocks noChangeArrowheads="1"/>
          </p:cNvSpPr>
          <p:nvPr/>
        </p:nvSpPr>
        <p:spPr bwMode="auto">
          <a:xfrm>
            <a:off x="5957889" y="4411663"/>
            <a:ext cx="1393825" cy="525462"/>
          </a:xfrm>
          <a:prstGeom prst="rect">
            <a:avLst/>
          </a:prstGeom>
          <a:solidFill>
            <a:srgbClr val="3333CC"/>
          </a:solidFill>
          <a:ln w="9525" algn="ctr">
            <a:noFill/>
            <a:miter lim="800000"/>
            <a:headEnd/>
            <a:tailEnd/>
          </a:ln>
        </p:spPr>
        <p:txBody>
          <a:bodyPr wrap="none" anchor="ctr"/>
          <a:lstStyle/>
          <a:p>
            <a:endParaRPr lang="en-US"/>
          </a:p>
        </p:txBody>
      </p:sp>
      <p:sp>
        <p:nvSpPr>
          <p:cNvPr id="140293" name="Rectangle 5"/>
          <p:cNvSpPr>
            <a:spLocks noChangeArrowheads="1"/>
          </p:cNvSpPr>
          <p:nvPr/>
        </p:nvSpPr>
        <p:spPr bwMode="auto">
          <a:xfrm>
            <a:off x="3987800" y="1897063"/>
            <a:ext cx="1606550" cy="525462"/>
          </a:xfrm>
          <a:prstGeom prst="rect">
            <a:avLst/>
          </a:prstGeom>
          <a:solidFill>
            <a:srgbClr val="3333CC"/>
          </a:solidFill>
          <a:ln w="9525" algn="ctr">
            <a:noFill/>
            <a:miter lim="800000"/>
            <a:headEnd/>
            <a:tailEnd/>
          </a:ln>
        </p:spPr>
        <p:txBody>
          <a:bodyPr wrap="none" anchor="ctr"/>
          <a:lstStyle/>
          <a:p>
            <a:endParaRPr lang="en-US"/>
          </a:p>
        </p:txBody>
      </p:sp>
      <p:sp>
        <p:nvSpPr>
          <p:cNvPr id="140290" name="Rectangle 2"/>
          <p:cNvSpPr>
            <a:spLocks noGrp="1" noChangeArrowheads="1"/>
          </p:cNvSpPr>
          <p:nvPr>
            <p:ph type="title"/>
          </p:nvPr>
        </p:nvSpPr>
        <p:spPr>
          <a:xfrm>
            <a:off x="1966913" y="3033713"/>
            <a:ext cx="8229600" cy="1143000"/>
          </a:xfrm>
          <a:solidFill>
            <a:srgbClr val="0066FF"/>
          </a:solidFill>
        </p:spPr>
        <p:txBody>
          <a:bodyPr/>
          <a:lstStyle/>
          <a:p>
            <a:pPr algn="ctr" eaLnBrk="1" hangingPunct="1">
              <a:defRPr/>
            </a:pPr>
            <a:r>
              <a:rPr lang="en-US" b="1">
                <a:solidFill>
                  <a:srgbClr val="FFFF66"/>
                </a:solidFill>
              </a:rPr>
              <a:t>Contradiction</a:t>
            </a:r>
            <a:r>
              <a:rPr lang="en-US">
                <a:solidFill>
                  <a:srgbClr val="FFFF66"/>
                </a:solidFill>
              </a:rPr>
              <a:t>?</a:t>
            </a:r>
          </a:p>
        </p:txBody>
      </p:sp>
      <p:sp>
        <p:nvSpPr>
          <p:cNvPr id="59397" name="Text Box 3"/>
          <p:cNvSpPr txBox="1">
            <a:spLocks noChangeArrowheads="1"/>
          </p:cNvSpPr>
          <p:nvPr/>
        </p:nvSpPr>
        <p:spPr bwMode="auto">
          <a:xfrm>
            <a:off x="2301875" y="881064"/>
            <a:ext cx="7634288" cy="2062103"/>
          </a:xfrm>
          <a:prstGeom prst="rect">
            <a:avLst/>
          </a:prstGeom>
          <a:noFill/>
          <a:ln w="9525" algn="ctr">
            <a:noFill/>
            <a:miter lim="800000"/>
            <a:headEnd/>
            <a:tailEnd/>
          </a:ln>
        </p:spPr>
        <p:txBody>
          <a:bodyPr>
            <a:spAutoFit/>
          </a:bodyPr>
          <a:lstStyle/>
          <a:p>
            <a:pPr>
              <a:spcBef>
                <a:spcPct val="50000"/>
              </a:spcBef>
            </a:pPr>
            <a:r>
              <a:rPr lang="en-US">
                <a:solidFill>
                  <a:srgbClr val="FFFF66"/>
                </a:solidFill>
              </a:rPr>
              <a:t>(John 3:16)</a:t>
            </a:r>
            <a:r>
              <a:rPr lang="en-US">
                <a:solidFill>
                  <a:schemeClr val="bg1"/>
                </a:solidFill>
              </a:rPr>
              <a:t> </a:t>
            </a:r>
            <a:r>
              <a:rPr lang="en-US" i="1">
                <a:solidFill>
                  <a:schemeClr val="bg1"/>
                </a:solidFill>
              </a:rPr>
              <a:t>For God so loved the world, that He gave His only begotten Son, that whoever </a:t>
            </a:r>
            <a:r>
              <a:rPr lang="en-US" i="1">
                <a:solidFill>
                  <a:srgbClr val="FFFF66"/>
                </a:solidFill>
              </a:rPr>
              <a:t>believes</a:t>
            </a:r>
            <a:r>
              <a:rPr lang="en-US" i="1">
                <a:solidFill>
                  <a:schemeClr val="bg1"/>
                </a:solidFill>
              </a:rPr>
              <a:t> in Him shall not perish, but have eternal life.</a:t>
            </a:r>
            <a:r>
              <a:rPr lang="en-US">
                <a:solidFill>
                  <a:schemeClr val="bg1"/>
                </a:solidFill>
              </a:rPr>
              <a:t> </a:t>
            </a:r>
          </a:p>
        </p:txBody>
      </p:sp>
      <p:sp>
        <p:nvSpPr>
          <p:cNvPr id="140292" name="Text Box 4"/>
          <p:cNvSpPr txBox="1">
            <a:spLocks noChangeArrowheads="1"/>
          </p:cNvSpPr>
          <p:nvPr/>
        </p:nvSpPr>
        <p:spPr bwMode="auto">
          <a:xfrm>
            <a:off x="2211389" y="4391025"/>
            <a:ext cx="7634287" cy="1569660"/>
          </a:xfrm>
          <a:prstGeom prst="rect">
            <a:avLst/>
          </a:prstGeom>
          <a:noFill/>
          <a:ln w="9525" algn="ctr">
            <a:noFill/>
            <a:miter lim="800000"/>
            <a:headEnd/>
            <a:tailEnd/>
          </a:ln>
        </p:spPr>
        <p:txBody>
          <a:bodyPr>
            <a:spAutoFit/>
          </a:bodyPr>
          <a:lstStyle/>
          <a:p>
            <a:pPr>
              <a:spcBef>
                <a:spcPct val="50000"/>
              </a:spcBef>
            </a:pPr>
            <a:r>
              <a:rPr lang="en-US">
                <a:solidFill>
                  <a:srgbClr val="FFFF66"/>
                </a:solidFill>
              </a:rPr>
              <a:t>(James 2:19)</a:t>
            </a:r>
            <a:r>
              <a:rPr lang="en-US">
                <a:solidFill>
                  <a:schemeClr val="bg1"/>
                </a:solidFill>
              </a:rPr>
              <a:t> </a:t>
            </a:r>
            <a:r>
              <a:rPr lang="en-US" i="1">
                <a:solidFill>
                  <a:schemeClr val="bg1"/>
                </a:solidFill>
              </a:rPr>
              <a:t>You </a:t>
            </a:r>
            <a:r>
              <a:rPr lang="en-US" i="1">
                <a:solidFill>
                  <a:srgbClr val="FFFF66"/>
                </a:solidFill>
              </a:rPr>
              <a:t>believe</a:t>
            </a:r>
            <a:r>
              <a:rPr lang="en-US" i="1">
                <a:solidFill>
                  <a:schemeClr val="bg1"/>
                </a:solidFill>
              </a:rPr>
              <a:t> that God is one. You do well; the demons also believe, and shudder.</a:t>
            </a:r>
            <a:endParaRPr lang="en-US" sz="4800" i="1">
              <a:solidFill>
                <a:schemeClr val="bg1"/>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0292"/>
                                        </p:tgtEl>
                                        <p:attrNameLst>
                                          <p:attrName>style.visibility</p:attrName>
                                        </p:attrNameLst>
                                      </p:cBhvr>
                                      <p:to>
                                        <p:strVal val="visible"/>
                                      </p:to>
                                    </p:set>
                                    <p:animEffect transition="in" filter="dissolve">
                                      <p:cBhvr>
                                        <p:cTn id="7" dur="500"/>
                                        <p:tgtEl>
                                          <p:spTgt spid="14029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0293"/>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4029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40290"/>
                                        </p:tgtEl>
                                        <p:attrNameLst>
                                          <p:attrName>style.visibility</p:attrName>
                                        </p:attrNameLst>
                                      </p:cBhvr>
                                      <p:to>
                                        <p:strVal val="visible"/>
                                      </p:to>
                                    </p:set>
                                    <p:animEffect transition="in" filter="blinds(horizontal)">
                                      <p:cBhvr>
                                        <p:cTn id="18" dur="500"/>
                                        <p:tgtEl>
                                          <p:spTgt spid="140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4" grpId="0" animBg="1"/>
      <p:bldP spid="140293" grpId="0" animBg="1"/>
      <p:bldP spid="140290" grpId="0" animBg="1"/>
      <p:bldP spid="1402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Text Box 4"/>
          <p:cNvSpPr txBox="1">
            <a:spLocks noChangeArrowheads="1"/>
          </p:cNvSpPr>
          <p:nvPr/>
        </p:nvSpPr>
        <p:spPr bwMode="auto">
          <a:xfrm>
            <a:off x="4149725" y="3556000"/>
            <a:ext cx="4154488" cy="946150"/>
          </a:xfrm>
          <a:prstGeom prst="rect">
            <a:avLst/>
          </a:prstGeom>
          <a:solidFill>
            <a:srgbClr val="0066FF"/>
          </a:solidFill>
          <a:ln w="9525" algn="ctr">
            <a:noFill/>
            <a:miter lim="800000"/>
            <a:headEnd/>
            <a:tailEnd/>
          </a:ln>
          <a:effectLst/>
          <a:scene3d>
            <a:camera prst="legacyPerspectiveTopRight"/>
            <a:lightRig rig="legacyFlat3" dir="b"/>
          </a:scene3d>
          <a:sp3d extrusionH="1801800" prstMaterial="legacyMatte">
            <a:bevelT w="13500" h="13500" prst="angle"/>
            <a:bevelB w="13500" h="13500" prst="angle"/>
            <a:extrusionClr>
              <a:srgbClr val="0066FF"/>
            </a:extrusionClr>
          </a:sp3d>
        </p:spPr>
        <p:txBody>
          <a:bodyPr>
            <a:spAutoFit/>
            <a:flatTx/>
          </a:bodyPr>
          <a:lstStyle/>
          <a:p>
            <a:pPr>
              <a:defRPr/>
            </a:pPr>
            <a:r>
              <a:rPr lang="en-US" sz="2800" b="1">
                <a:solidFill>
                  <a:srgbClr val="FFFF66"/>
                </a:solidFill>
                <a:effectLst>
                  <a:outerShdw blurRad="38100" dist="38100" dir="2700000" algn="tl">
                    <a:srgbClr val="000000"/>
                  </a:outerShdw>
                </a:effectLst>
              </a:rPr>
              <a:t>BELIEF-based ACTION</a:t>
            </a:r>
          </a:p>
          <a:p>
            <a:pPr>
              <a:defRPr/>
            </a:pPr>
            <a:r>
              <a:rPr lang="en-US" sz="2800" b="1">
                <a:solidFill>
                  <a:srgbClr val="FFFF66"/>
                </a:solidFill>
                <a:effectLst>
                  <a:outerShdw blurRad="38100" dist="38100" dir="2700000" algn="tl">
                    <a:srgbClr val="000000"/>
                  </a:outerShdw>
                </a:effectLst>
              </a:rPr>
              <a:t>(SAVING FAITH)</a:t>
            </a:r>
          </a:p>
        </p:txBody>
      </p:sp>
      <p:sp>
        <p:nvSpPr>
          <p:cNvPr id="139275" name="Rectangle 11"/>
          <p:cNvSpPr>
            <a:spLocks noChangeArrowheads="1"/>
          </p:cNvSpPr>
          <p:nvPr/>
        </p:nvSpPr>
        <p:spPr bwMode="auto">
          <a:xfrm>
            <a:off x="3671889" y="5654676"/>
            <a:ext cx="4649787" cy="487363"/>
          </a:xfrm>
          <a:prstGeom prst="rect">
            <a:avLst/>
          </a:prstGeom>
          <a:solidFill>
            <a:srgbClr val="0066FF"/>
          </a:solidFill>
          <a:ln w="9525" algn="ctr">
            <a:noFill/>
            <a:miter lim="800000"/>
            <a:headEnd/>
            <a:tailEnd/>
          </a:ln>
        </p:spPr>
        <p:txBody>
          <a:bodyPr wrap="none" anchor="ctr"/>
          <a:lstStyle/>
          <a:p>
            <a:endParaRPr lang="en-US"/>
          </a:p>
        </p:txBody>
      </p:sp>
      <p:sp>
        <p:nvSpPr>
          <p:cNvPr id="60420" name="AutoShape 2"/>
          <p:cNvSpPr>
            <a:spLocks noChangeArrowheads="1"/>
          </p:cNvSpPr>
          <p:nvPr/>
        </p:nvSpPr>
        <p:spPr bwMode="auto">
          <a:xfrm>
            <a:off x="5945188" y="2460625"/>
            <a:ext cx="557212" cy="1087438"/>
          </a:xfrm>
          <a:prstGeom prst="triangle">
            <a:avLst>
              <a:gd name="adj" fmla="val 50000"/>
            </a:avLst>
          </a:prstGeom>
          <a:solidFill>
            <a:srgbClr val="969696"/>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969696"/>
            </a:extrusionClr>
          </a:sp3d>
        </p:spPr>
        <p:txBody>
          <a:bodyPr wrap="none" anchor="ctr">
            <a:flatTx/>
          </a:bodyPr>
          <a:lstStyle/>
          <a:p>
            <a:endParaRPr lang="en-US"/>
          </a:p>
        </p:txBody>
      </p:sp>
      <p:sp>
        <p:nvSpPr>
          <p:cNvPr id="60421" name="Line 3"/>
          <p:cNvSpPr>
            <a:spLocks noChangeShapeType="1"/>
          </p:cNvSpPr>
          <p:nvPr/>
        </p:nvSpPr>
        <p:spPr bwMode="auto">
          <a:xfrm>
            <a:off x="2062164" y="2420938"/>
            <a:ext cx="8269287" cy="0"/>
          </a:xfrm>
          <a:prstGeom prst="line">
            <a:avLst/>
          </a:prstGeom>
          <a:noFill/>
          <a:ln w="57150">
            <a:solidFill>
              <a:schemeClr val="bg1"/>
            </a:solidFill>
            <a:round/>
            <a:headEnd/>
            <a:tailEnd/>
          </a:ln>
          <a:scene3d>
            <a:camera prst="legacyPerspectiveTopRight"/>
            <a:lightRig rig="legacyFlat3" dir="b"/>
          </a:scene3d>
          <a:sp3d extrusionH="887400" prstMaterial="legacyMatte">
            <a:bevelT w="13500" h="13500" prst="angle"/>
            <a:bevelB w="13500" h="13500" prst="angle"/>
            <a:extrusionClr>
              <a:schemeClr val="bg1"/>
            </a:extrusionClr>
          </a:sp3d>
        </p:spPr>
        <p:txBody>
          <a:bodyPr wrap="none" anchor="ctr">
            <a:flatTx/>
          </a:bodyPr>
          <a:lstStyle/>
          <a:p>
            <a:endParaRPr lang="en-US"/>
          </a:p>
        </p:txBody>
      </p:sp>
      <p:sp>
        <p:nvSpPr>
          <p:cNvPr id="60422" name="Text Box 6"/>
          <p:cNvSpPr txBox="1">
            <a:spLocks noChangeArrowheads="1"/>
          </p:cNvSpPr>
          <p:nvPr/>
        </p:nvSpPr>
        <p:spPr bwMode="auto">
          <a:xfrm>
            <a:off x="8802689" y="1714500"/>
            <a:ext cx="1404937" cy="641350"/>
          </a:xfrm>
          <a:prstGeom prst="rect">
            <a:avLst/>
          </a:prstGeom>
          <a:solidFill>
            <a:srgbClr val="0066FF"/>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0066FF"/>
            </a:extrusionClr>
          </a:sp3d>
        </p:spPr>
        <p:txBody>
          <a:bodyPr>
            <a:spAutoFit/>
            <a:flatTx/>
          </a:bodyPr>
          <a:lstStyle/>
          <a:p>
            <a:pPr>
              <a:spcBef>
                <a:spcPct val="50000"/>
              </a:spcBef>
            </a:pPr>
            <a:r>
              <a:rPr lang="en-US" sz="1800" b="1">
                <a:solidFill>
                  <a:srgbClr val="FFFF66"/>
                </a:solidFill>
              </a:rPr>
              <a:t>WORKS ALONE</a:t>
            </a:r>
          </a:p>
        </p:txBody>
      </p:sp>
      <p:sp>
        <p:nvSpPr>
          <p:cNvPr id="60423" name="Text Box 7"/>
          <p:cNvSpPr txBox="1">
            <a:spLocks noChangeArrowheads="1"/>
          </p:cNvSpPr>
          <p:nvPr/>
        </p:nvSpPr>
        <p:spPr bwMode="auto">
          <a:xfrm>
            <a:off x="2185989" y="1728788"/>
            <a:ext cx="1404937" cy="641350"/>
          </a:xfrm>
          <a:prstGeom prst="rect">
            <a:avLst/>
          </a:prstGeom>
          <a:solidFill>
            <a:srgbClr val="33CC33"/>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33CC33"/>
            </a:extrusionClr>
          </a:sp3d>
        </p:spPr>
        <p:txBody>
          <a:bodyPr>
            <a:spAutoFit/>
            <a:flatTx/>
          </a:bodyPr>
          <a:lstStyle/>
          <a:p>
            <a:r>
              <a:rPr lang="en-US" sz="1800" b="1">
                <a:solidFill>
                  <a:srgbClr val="FFFF66"/>
                </a:solidFill>
              </a:rPr>
              <a:t>BELIEF</a:t>
            </a:r>
          </a:p>
          <a:p>
            <a:r>
              <a:rPr lang="en-US" sz="1800" b="1">
                <a:solidFill>
                  <a:srgbClr val="FFFF66"/>
                </a:solidFill>
              </a:rPr>
              <a:t>ALONE</a:t>
            </a:r>
          </a:p>
        </p:txBody>
      </p:sp>
      <p:sp>
        <p:nvSpPr>
          <p:cNvPr id="60424" name="Text Box 8"/>
          <p:cNvSpPr txBox="1">
            <a:spLocks noChangeArrowheads="1"/>
          </p:cNvSpPr>
          <p:nvPr/>
        </p:nvSpPr>
        <p:spPr bwMode="auto">
          <a:xfrm>
            <a:off x="4445001" y="1866900"/>
            <a:ext cx="3414713" cy="457200"/>
          </a:xfrm>
          <a:prstGeom prst="rect">
            <a:avLst/>
          </a:prstGeom>
          <a:noFill/>
          <a:ln w="9525" algn="ctr">
            <a:noFill/>
            <a:miter lim="800000"/>
            <a:headEnd/>
            <a:tailEnd/>
          </a:ln>
        </p:spPr>
        <p:txBody>
          <a:bodyPr>
            <a:spAutoFit/>
          </a:bodyPr>
          <a:lstStyle/>
          <a:p>
            <a:pPr>
              <a:spcBef>
                <a:spcPct val="50000"/>
              </a:spcBef>
            </a:pPr>
            <a:r>
              <a:rPr lang="en-US" sz="2400" b="1">
                <a:solidFill>
                  <a:srgbClr val="FFFF66"/>
                </a:solidFill>
              </a:rPr>
              <a:t>HEBREWS 11</a:t>
            </a:r>
            <a:endParaRPr lang="en-US" sz="3600" b="1">
              <a:solidFill>
                <a:srgbClr val="FFFF66"/>
              </a:solidFill>
            </a:endParaRPr>
          </a:p>
        </p:txBody>
      </p:sp>
      <p:sp>
        <p:nvSpPr>
          <p:cNvPr id="139274" name="Rectangle 10"/>
          <p:cNvSpPr>
            <a:spLocks noChangeArrowheads="1"/>
          </p:cNvSpPr>
          <p:nvPr/>
        </p:nvSpPr>
        <p:spPr bwMode="auto">
          <a:xfrm>
            <a:off x="2178050" y="4779964"/>
            <a:ext cx="7939088" cy="1677987"/>
          </a:xfrm>
          <a:prstGeom prst="rect">
            <a:avLst/>
          </a:prstGeom>
          <a:noFill/>
          <a:ln w="9525" algn="ctr">
            <a:noFill/>
            <a:miter lim="800000"/>
            <a:headEnd/>
            <a:tailEnd/>
          </a:ln>
        </p:spPr>
        <p:txBody>
          <a:bodyPr>
            <a:spAutoFit/>
          </a:bodyPr>
          <a:lstStyle/>
          <a:p>
            <a:r>
              <a:rPr lang="en-US" sz="2800" b="1">
                <a:solidFill>
                  <a:schemeClr val="bg1"/>
                </a:solidFill>
              </a:rPr>
              <a:t>What good is it, my brothers, if a man claims to have faith but has no deeds? </a:t>
            </a:r>
          </a:p>
          <a:p>
            <a:r>
              <a:rPr lang="en-US" sz="2800" b="1" i="1" u="sng">
                <a:solidFill>
                  <a:srgbClr val="FFFF00"/>
                </a:solidFill>
              </a:rPr>
              <a:t>Can such faith save him?</a:t>
            </a:r>
            <a:r>
              <a:rPr lang="en-US" sz="2800" b="1"/>
              <a:t>	</a:t>
            </a:r>
          </a:p>
          <a:p>
            <a:r>
              <a:rPr lang="en-US" sz="2000" b="1">
                <a:solidFill>
                  <a:srgbClr val="FFFF66"/>
                </a:solidFill>
              </a:rPr>
              <a:t>James 2:14</a:t>
            </a:r>
            <a:r>
              <a:rPr lang="en-US" sz="1800">
                <a:solidFill>
                  <a:srgbClr val="FFFF66"/>
                </a:solidFill>
              </a:rPr>
              <a:t> </a:t>
            </a:r>
          </a:p>
        </p:txBody>
      </p:sp>
      <p:sp>
        <p:nvSpPr>
          <p:cNvPr id="139276" name="Rectangle 12"/>
          <p:cNvSpPr>
            <a:spLocks noGrp="1" noChangeArrowheads="1"/>
          </p:cNvSpPr>
          <p:nvPr>
            <p:ph type="title"/>
          </p:nvPr>
        </p:nvSpPr>
        <p:spPr/>
        <p:txBody>
          <a:bodyPr/>
          <a:lstStyle/>
          <a:p>
            <a:pPr eaLnBrk="1" hangingPunct="1">
              <a:defRPr/>
            </a:pPr>
            <a:r>
              <a:rPr lang="en-US"/>
              <a:t>JUSTIFIED BY FAITH</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9274"/>
                                        </p:tgtEl>
                                        <p:attrNameLst>
                                          <p:attrName>style.visibility</p:attrName>
                                        </p:attrNameLst>
                                      </p:cBhvr>
                                      <p:to>
                                        <p:strVal val="visible"/>
                                      </p:to>
                                    </p:set>
                                    <p:anim calcmode="lin" valueType="num">
                                      <p:cBhvr additive="base">
                                        <p:cTn id="7" dur="2000" fill="hold"/>
                                        <p:tgtEl>
                                          <p:spTgt spid="139274"/>
                                        </p:tgtEl>
                                        <p:attrNameLst>
                                          <p:attrName>ppt_x</p:attrName>
                                        </p:attrNameLst>
                                      </p:cBhvr>
                                      <p:tavLst>
                                        <p:tav tm="0">
                                          <p:val>
                                            <p:strVal val="#ppt_x"/>
                                          </p:val>
                                        </p:tav>
                                        <p:tav tm="100000">
                                          <p:val>
                                            <p:strVal val="#ppt_x"/>
                                          </p:val>
                                        </p:tav>
                                      </p:tavLst>
                                    </p:anim>
                                    <p:anim calcmode="lin" valueType="num">
                                      <p:cBhvr additive="base">
                                        <p:cTn id="8" dur="2000" fill="hold"/>
                                        <p:tgtEl>
                                          <p:spTgt spid="139274"/>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139275"/>
                                        </p:tgtEl>
                                        <p:attrNameLst>
                                          <p:attrName>style.visibility</p:attrName>
                                        </p:attrNameLst>
                                      </p:cBhvr>
                                      <p:to>
                                        <p:strVal val="visible"/>
                                      </p:to>
                                    </p:set>
                                    <p:animEffect transition="in" filter="fade">
                                      <p:cBhvr>
                                        <p:cTn id="12" dur="2000"/>
                                        <p:tgtEl>
                                          <p:spTgt spid="13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5" grpId="0" animBg="1"/>
      <p:bldP spid="13927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77" name="Rectangle 13"/>
          <p:cNvSpPr>
            <a:spLocks noChangeArrowheads="1"/>
          </p:cNvSpPr>
          <p:nvPr/>
        </p:nvSpPr>
        <p:spPr bwMode="auto">
          <a:xfrm>
            <a:off x="8102600" y="4718050"/>
            <a:ext cx="1023938" cy="533400"/>
          </a:xfrm>
          <a:prstGeom prst="rect">
            <a:avLst/>
          </a:prstGeom>
          <a:solidFill>
            <a:srgbClr val="0066FF"/>
          </a:solidFill>
          <a:ln w="9525" algn="ctr">
            <a:noFill/>
            <a:miter lim="800000"/>
            <a:headEnd/>
            <a:tailEnd/>
          </a:ln>
        </p:spPr>
        <p:txBody>
          <a:bodyPr wrap="none" anchor="ctr"/>
          <a:lstStyle/>
          <a:p>
            <a:endParaRPr lang="en-US"/>
          </a:p>
        </p:txBody>
      </p:sp>
      <p:sp>
        <p:nvSpPr>
          <p:cNvPr id="779275" name="Rectangle 11"/>
          <p:cNvSpPr>
            <a:spLocks noChangeArrowheads="1"/>
          </p:cNvSpPr>
          <p:nvPr/>
        </p:nvSpPr>
        <p:spPr bwMode="auto">
          <a:xfrm>
            <a:off x="6823076" y="4219575"/>
            <a:ext cx="2944813" cy="533400"/>
          </a:xfrm>
          <a:prstGeom prst="rect">
            <a:avLst/>
          </a:prstGeom>
          <a:solidFill>
            <a:srgbClr val="0066FF"/>
          </a:solidFill>
          <a:ln w="9525" algn="ctr">
            <a:noFill/>
            <a:miter lim="800000"/>
            <a:headEnd/>
            <a:tailEnd/>
          </a:ln>
        </p:spPr>
        <p:txBody>
          <a:bodyPr wrap="none" anchor="ctr"/>
          <a:lstStyle/>
          <a:p>
            <a:endParaRPr lang="en-US"/>
          </a:p>
        </p:txBody>
      </p:sp>
      <p:sp>
        <p:nvSpPr>
          <p:cNvPr id="779274" name="Rectangle 10"/>
          <p:cNvSpPr>
            <a:spLocks noChangeArrowheads="1"/>
          </p:cNvSpPr>
          <p:nvPr/>
        </p:nvSpPr>
        <p:spPr bwMode="auto">
          <a:xfrm>
            <a:off x="7627938" y="3271838"/>
            <a:ext cx="1801812" cy="533400"/>
          </a:xfrm>
          <a:prstGeom prst="rect">
            <a:avLst/>
          </a:prstGeom>
          <a:solidFill>
            <a:srgbClr val="0066FF"/>
          </a:solidFill>
          <a:ln w="9525" algn="ctr">
            <a:noFill/>
            <a:miter lim="800000"/>
            <a:headEnd/>
            <a:tailEnd/>
          </a:ln>
        </p:spPr>
        <p:txBody>
          <a:bodyPr wrap="none" anchor="ctr"/>
          <a:lstStyle/>
          <a:p>
            <a:endParaRPr lang="en-US"/>
          </a:p>
        </p:txBody>
      </p:sp>
      <p:sp>
        <p:nvSpPr>
          <p:cNvPr id="779272" name="Rectangle 8"/>
          <p:cNvSpPr>
            <a:spLocks noChangeArrowheads="1"/>
          </p:cNvSpPr>
          <p:nvPr/>
        </p:nvSpPr>
        <p:spPr bwMode="auto">
          <a:xfrm>
            <a:off x="7745413" y="2741613"/>
            <a:ext cx="1739900" cy="533400"/>
          </a:xfrm>
          <a:prstGeom prst="rect">
            <a:avLst/>
          </a:prstGeom>
          <a:solidFill>
            <a:srgbClr val="0066FF"/>
          </a:solidFill>
          <a:ln w="9525" algn="ctr">
            <a:noFill/>
            <a:miter lim="800000"/>
            <a:headEnd/>
            <a:tailEnd/>
          </a:ln>
        </p:spPr>
        <p:txBody>
          <a:bodyPr wrap="none" anchor="ctr"/>
          <a:lstStyle/>
          <a:p>
            <a:endParaRPr lang="en-US"/>
          </a:p>
        </p:txBody>
      </p:sp>
      <p:sp>
        <p:nvSpPr>
          <p:cNvPr id="779271" name="Rectangle 7"/>
          <p:cNvSpPr>
            <a:spLocks noChangeArrowheads="1"/>
          </p:cNvSpPr>
          <p:nvPr/>
        </p:nvSpPr>
        <p:spPr bwMode="auto">
          <a:xfrm>
            <a:off x="7645400" y="2238375"/>
            <a:ext cx="1206500" cy="533400"/>
          </a:xfrm>
          <a:prstGeom prst="rect">
            <a:avLst/>
          </a:prstGeom>
          <a:solidFill>
            <a:srgbClr val="0066FF"/>
          </a:solidFill>
          <a:ln w="9525" algn="ctr">
            <a:noFill/>
            <a:miter lim="800000"/>
            <a:headEnd/>
            <a:tailEnd/>
          </a:ln>
        </p:spPr>
        <p:txBody>
          <a:bodyPr wrap="none" anchor="ctr"/>
          <a:lstStyle/>
          <a:p>
            <a:endParaRPr lang="en-US"/>
          </a:p>
        </p:txBody>
      </p:sp>
      <p:sp>
        <p:nvSpPr>
          <p:cNvPr id="779270" name="Rectangle 6"/>
          <p:cNvSpPr>
            <a:spLocks noChangeArrowheads="1"/>
          </p:cNvSpPr>
          <p:nvPr/>
        </p:nvSpPr>
        <p:spPr bwMode="auto">
          <a:xfrm>
            <a:off x="8102601" y="1766888"/>
            <a:ext cx="1039813" cy="533400"/>
          </a:xfrm>
          <a:prstGeom prst="rect">
            <a:avLst/>
          </a:prstGeom>
          <a:solidFill>
            <a:srgbClr val="0066FF"/>
          </a:solidFill>
          <a:ln w="9525" algn="ctr">
            <a:noFill/>
            <a:miter lim="800000"/>
            <a:headEnd/>
            <a:tailEnd/>
          </a:ln>
        </p:spPr>
        <p:txBody>
          <a:bodyPr wrap="none" anchor="ctr"/>
          <a:lstStyle/>
          <a:p>
            <a:endParaRPr lang="en-US"/>
          </a:p>
        </p:txBody>
      </p:sp>
      <p:sp>
        <p:nvSpPr>
          <p:cNvPr id="779269" name="Rectangle 5"/>
          <p:cNvSpPr>
            <a:spLocks noChangeArrowheads="1"/>
          </p:cNvSpPr>
          <p:nvPr/>
        </p:nvSpPr>
        <p:spPr bwMode="auto">
          <a:xfrm>
            <a:off x="7291388" y="1300163"/>
            <a:ext cx="1039812" cy="533400"/>
          </a:xfrm>
          <a:prstGeom prst="rect">
            <a:avLst/>
          </a:prstGeom>
          <a:solidFill>
            <a:srgbClr val="0066FF"/>
          </a:solidFill>
          <a:ln w="9525" algn="ctr">
            <a:noFill/>
            <a:miter lim="800000"/>
            <a:headEnd/>
            <a:tailEnd/>
          </a:ln>
        </p:spPr>
        <p:txBody>
          <a:bodyPr wrap="none" anchor="ctr"/>
          <a:lstStyle/>
          <a:p>
            <a:endParaRPr lang="en-US"/>
          </a:p>
        </p:txBody>
      </p:sp>
      <p:sp>
        <p:nvSpPr>
          <p:cNvPr id="779266" name="Rectangle 2"/>
          <p:cNvSpPr>
            <a:spLocks noChangeArrowheads="1"/>
          </p:cNvSpPr>
          <p:nvPr/>
        </p:nvSpPr>
        <p:spPr bwMode="auto">
          <a:xfrm>
            <a:off x="2452688" y="5180013"/>
            <a:ext cx="7377112" cy="533400"/>
          </a:xfrm>
          <a:prstGeom prst="rect">
            <a:avLst/>
          </a:prstGeom>
          <a:solidFill>
            <a:srgbClr val="0066FF"/>
          </a:solidFill>
          <a:ln w="9525" algn="ctr">
            <a:noFill/>
            <a:miter lim="800000"/>
            <a:headEnd/>
            <a:tailEnd/>
          </a:ln>
        </p:spPr>
        <p:txBody>
          <a:bodyPr wrap="none" anchor="ctr"/>
          <a:lstStyle/>
          <a:p>
            <a:endParaRPr lang="en-US"/>
          </a:p>
        </p:txBody>
      </p:sp>
      <p:sp>
        <p:nvSpPr>
          <p:cNvPr id="779268" name="Text Box 4"/>
          <p:cNvSpPr txBox="1">
            <a:spLocks noChangeArrowheads="1"/>
          </p:cNvSpPr>
          <p:nvPr/>
        </p:nvSpPr>
        <p:spPr bwMode="auto">
          <a:xfrm>
            <a:off x="1847851" y="1255713"/>
            <a:ext cx="8518525" cy="5016758"/>
          </a:xfrm>
          <a:prstGeom prst="rect">
            <a:avLst/>
          </a:prstGeom>
          <a:noFill/>
          <a:ln w="9525" algn="ctr">
            <a:noFill/>
            <a:miter lim="800000"/>
            <a:headEnd/>
            <a:tailEnd/>
          </a:ln>
          <a:effectLst/>
        </p:spPr>
        <p:txBody>
          <a:bodyPr>
            <a:spAutoFit/>
            <a:flatTx/>
          </a:bodyPr>
          <a:lstStyle/>
          <a:p>
            <a:pPr>
              <a:defRPr/>
            </a:pPr>
            <a:r>
              <a:rPr lang="en-US">
                <a:solidFill>
                  <a:schemeClr val="bg1"/>
                </a:solidFill>
              </a:rPr>
              <a:t>(</a:t>
            </a:r>
            <a:r>
              <a:rPr lang="en-US">
                <a:solidFill>
                  <a:srgbClr val="FFFF00"/>
                </a:solidFill>
              </a:rPr>
              <a:t>v14</a:t>
            </a:r>
            <a:r>
              <a:rPr lang="en-US">
                <a:solidFill>
                  <a:schemeClr val="bg1"/>
                </a:solidFill>
              </a:rPr>
              <a:t>)</a:t>
            </a:r>
            <a:r>
              <a:rPr lang="en-US" i="1">
                <a:solidFill>
                  <a:schemeClr val="bg1"/>
                </a:solidFill>
              </a:rPr>
              <a:t> Can that type of faith </a:t>
            </a:r>
            <a:r>
              <a:rPr lang="en-US" i="1" u="sng">
                <a:solidFill>
                  <a:srgbClr val="FFFF00"/>
                </a:solidFill>
                <a:effectLst>
                  <a:outerShdw blurRad="38100" dist="38100" dir="2700000" algn="tl">
                    <a:srgbClr val="000000"/>
                  </a:outerShdw>
                </a:effectLst>
              </a:rPr>
              <a:t>save</a:t>
            </a:r>
            <a:r>
              <a:rPr lang="en-US" i="1">
                <a:solidFill>
                  <a:schemeClr val="bg1"/>
                </a:solidFill>
              </a:rPr>
              <a:t> a man?</a:t>
            </a:r>
            <a:r>
              <a:rPr lang="en-US">
                <a:solidFill>
                  <a:schemeClr val="bg1"/>
                </a:solidFill>
              </a:rPr>
              <a:t> </a:t>
            </a:r>
          </a:p>
          <a:p>
            <a:pPr>
              <a:defRPr/>
            </a:pPr>
            <a:r>
              <a:rPr lang="en-US">
                <a:solidFill>
                  <a:schemeClr val="bg1"/>
                </a:solidFill>
              </a:rPr>
              <a:t>(</a:t>
            </a:r>
            <a:r>
              <a:rPr lang="en-US">
                <a:solidFill>
                  <a:srgbClr val="FFFF00"/>
                </a:solidFill>
              </a:rPr>
              <a:t>v17</a:t>
            </a:r>
            <a:r>
              <a:rPr lang="en-US">
                <a:solidFill>
                  <a:schemeClr val="bg1"/>
                </a:solidFill>
              </a:rPr>
              <a:t>) Faith without action is </a:t>
            </a:r>
            <a:r>
              <a:rPr lang="en-US" i="1" u="sng">
                <a:solidFill>
                  <a:srgbClr val="FFFF00"/>
                </a:solidFill>
                <a:effectLst>
                  <a:outerShdw blurRad="38100" dist="38100" dir="2700000" algn="tl">
                    <a:srgbClr val="000000"/>
                  </a:outerShdw>
                </a:effectLst>
              </a:rPr>
              <a:t>dead</a:t>
            </a:r>
            <a:endParaRPr lang="en-US">
              <a:solidFill>
                <a:schemeClr val="bg1"/>
              </a:solidFill>
              <a:effectLst>
                <a:outerShdw blurRad="38100" dist="38100" dir="2700000" algn="tl">
                  <a:srgbClr val="000000"/>
                </a:outerShdw>
              </a:effectLst>
            </a:endParaRPr>
          </a:p>
          <a:p>
            <a:pPr>
              <a:defRPr/>
            </a:pPr>
            <a:r>
              <a:rPr lang="en-US">
                <a:solidFill>
                  <a:schemeClr val="bg1"/>
                </a:solidFill>
              </a:rPr>
              <a:t>(</a:t>
            </a:r>
            <a:r>
              <a:rPr lang="en-US">
                <a:solidFill>
                  <a:srgbClr val="FFFF00"/>
                </a:solidFill>
              </a:rPr>
              <a:t>v18</a:t>
            </a:r>
            <a:r>
              <a:rPr lang="en-US">
                <a:solidFill>
                  <a:schemeClr val="bg1"/>
                </a:solidFill>
              </a:rPr>
              <a:t>) Faith is shown by </a:t>
            </a:r>
            <a:r>
              <a:rPr lang="en-US" i="1" u="sng">
                <a:solidFill>
                  <a:srgbClr val="FFFF00"/>
                </a:solidFill>
                <a:effectLst>
                  <a:outerShdw blurRad="38100" dist="38100" dir="2700000" algn="tl">
                    <a:srgbClr val="000000"/>
                  </a:outerShdw>
                </a:effectLst>
              </a:rPr>
              <a:t>action</a:t>
            </a:r>
            <a:endParaRPr lang="en-US">
              <a:solidFill>
                <a:schemeClr val="bg1"/>
              </a:solidFill>
              <a:effectLst>
                <a:outerShdw blurRad="38100" dist="38100" dir="2700000" algn="tl">
                  <a:srgbClr val="000000"/>
                </a:outerShdw>
              </a:effectLst>
            </a:endParaRPr>
          </a:p>
          <a:p>
            <a:pPr>
              <a:defRPr/>
            </a:pPr>
            <a:r>
              <a:rPr lang="en-US">
                <a:solidFill>
                  <a:schemeClr val="bg1"/>
                </a:solidFill>
              </a:rPr>
              <a:t>(</a:t>
            </a:r>
            <a:r>
              <a:rPr lang="en-US">
                <a:solidFill>
                  <a:srgbClr val="FFFF00"/>
                </a:solidFill>
              </a:rPr>
              <a:t>v20</a:t>
            </a:r>
            <a:r>
              <a:rPr lang="en-US">
                <a:solidFill>
                  <a:schemeClr val="bg1"/>
                </a:solidFill>
              </a:rPr>
              <a:t>) Faith without action is “</a:t>
            </a:r>
            <a:r>
              <a:rPr lang="en-US" i="1" u="sng">
                <a:solidFill>
                  <a:srgbClr val="FFFF00"/>
                </a:solidFill>
                <a:effectLst>
                  <a:outerShdw blurRad="38100" dist="38100" dir="2700000" algn="tl">
                    <a:srgbClr val="000000"/>
                  </a:outerShdw>
                </a:effectLst>
              </a:rPr>
              <a:t>useless</a:t>
            </a:r>
            <a:r>
              <a:rPr lang="en-US">
                <a:solidFill>
                  <a:schemeClr val="bg1"/>
                </a:solidFill>
              </a:rPr>
              <a:t>” </a:t>
            </a:r>
          </a:p>
          <a:p>
            <a:pPr>
              <a:defRPr/>
            </a:pPr>
            <a:r>
              <a:rPr lang="en-US">
                <a:solidFill>
                  <a:schemeClr val="bg1"/>
                </a:solidFill>
              </a:rPr>
              <a:t>(</a:t>
            </a:r>
            <a:r>
              <a:rPr lang="en-US">
                <a:solidFill>
                  <a:srgbClr val="FFFF00"/>
                </a:solidFill>
              </a:rPr>
              <a:t>v21-23</a:t>
            </a:r>
            <a:r>
              <a:rPr lang="en-US">
                <a:solidFill>
                  <a:schemeClr val="bg1"/>
                </a:solidFill>
              </a:rPr>
              <a:t>) Abraham’s faith was </a:t>
            </a:r>
            <a:r>
              <a:rPr lang="en-US" i="1" u="sng">
                <a:solidFill>
                  <a:srgbClr val="FFFF66"/>
                </a:solidFill>
                <a:effectLst>
                  <a:outerShdw blurRad="38100" dist="38100" dir="2700000" algn="tl">
                    <a:srgbClr val="000000"/>
                  </a:outerShdw>
                </a:effectLst>
              </a:rPr>
              <a:t>perfected</a:t>
            </a:r>
            <a:r>
              <a:rPr lang="en-US">
                <a:solidFill>
                  <a:schemeClr val="bg1"/>
                </a:solidFill>
              </a:rPr>
              <a:t> by belief working </a:t>
            </a:r>
            <a:r>
              <a:rPr lang="en-US" i="1">
                <a:solidFill>
                  <a:schemeClr val="bg1"/>
                </a:solidFill>
              </a:rPr>
              <a:t>with</a:t>
            </a:r>
            <a:r>
              <a:rPr lang="en-US">
                <a:solidFill>
                  <a:schemeClr val="bg1"/>
                </a:solidFill>
              </a:rPr>
              <a:t> his actions</a:t>
            </a:r>
          </a:p>
          <a:p>
            <a:pPr>
              <a:defRPr/>
            </a:pPr>
            <a:r>
              <a:rPr lang="en-US">
                <a:solidFill>
                  <a:schemeClr val="bg1"/>
                </a:solidFill>
              </a:rPr>
              <a:t>(</a:t>
            </a:r>
            <a:r>
              <a:rPr lang="en-US">
                <a:solidFill>
                  <a:srgbClr val="FFFF00"/>
                </a:solidFill>
              </a:rPr>
              <a:t>v24</a:t>
            </a:r>
            <a:r>
              <a:rPr lang="en-US">
                <a:solidFill>
                  <a:schemeClr val="bg1"/>
                </a:solidFill>
              </a:rPr>
              <a:t>) Justified by action, </a:t>
            </a:r>
            <a:r>
              <a:rPr lang="en-US" i="1" u="sng">
                <a:solidFill>
                  <a:srgbClr val="FFFF00"/>
                </a:solidFill>
                <a:effectLst>
                  <a:outerShdw blurRad="38100" dist="38100" dir="2700000" algn="tl">
                    <a:srgbClr val="000000"/>
                  </a:outerShdw>
                </a:effectLst>
              </a:rPr>
              <a:t>not</a:t>
            </a:r>
            <a:r>
              <a:rPr lang="en-US">
                <a:solidFill>
                  <a:srgbClr val="FFFF00"/>
                </a:solidFill>
              </a:rPr>
              <a:t> “faith alone”</a:t>
            </a:r>
            <a:endParaRPr lang="en-US">
              <a:solidFill>
                <a:schemeClr val="bg1"/>
              </a:solidFill>
            </a:endParaRPr>
          </a:p>
          <a:p>
            <a:pPr>
              <a:defRPr/>
            </a:pPr>
            <a:r>
              <a:rPr lang="en-US">
                <a:solidFill>
                  <a:schemeClr val="bg1"/>
                </a:solidFill>
              </a:rPr>
              <a:t>(</a:t>
            </a:r>
            <a:r>
              <a:rPr lang="en-US">
                <a:solidFill>
                  <a:srgbClr val="FFFF00"/>
                </a:solidFill>
              </a:rPr>
              <a:t>v26</a:t>
            </a:r>
            <a:r>
              <a:rPr lang="en-US">
                <a:solidFill>
                  <a:schemeClr val="bg1"/>
                </a:solidFill>
              </a:rPr>
              <a:t>) Faith without action is </a:t>
            </a:r>
            <a:r>
              <a:rPr lang="en-US" i="1" u="sng">
                <a:solidFill>
                  <a:srgbClr val="FFFF00"/>
                </a:solidFill>
                <a:effectLst>
                  <a:outerShdw blurRad="38100" dist="38100" dir="2700000" algn="tl">
                    <a:srgbClr val="000000"/>
                  </a:outerShdw>
                </a:effectLst>
              </a:rPr>
              <a:t>dead</a:t>
            </a:r>
            <a:endParaRPr lang="en-US">
              <a:solidFill>
                <a:schemeClr val="bg1"/>
              </a:solidFill>
              <a:effectLst>
                <a:outerShdw blurRad="38100" dist="38100" dir="2700000" algn="tl">
                  <a:srgbClr val="000000"/>
                </a:outerShdw>
              </a:effectLst>
            </a:endParaRPr>
          </a:p>
          <a:p>
            <a:pPr>
              <a:defRPr/>
            </a:pPr>
            <a:r>
              <a:rPr lang="en-US">
                <a:solidFill>
                  <a:schemeClr val="bg1"/>
                </a:solidFill>
              </a:rPr>
              <a:t>(</a:t>
            </a:r>
            <a:r>
              <a:rPr lang="en-US">
                <a:solidFill>
                  <a:srgbClr val="FFFF00"/>
                </a:solidFill>
              </a:rPr>
              <a:t>v19</a:t>
            </a:r>
            <a:r>
              <a:rPr lang="en-US">
                <a:solidFill>
                  <a:schemeClr val="bg1"/>
                </a:solidFill>
              </a:rPr>
              <a:t>)</a:t>
            </a:r>
            <a:r>
              <a:rPr lang="en-US" i="1">
                <a:solidFill>
                  <a:srgbClr val="FFFF00"/>
                </a:solidFill>
              </a:rPr>
              <a:t> </a:t>
            </a:r>
            <a:r>
              <a:rPr lang="en-US" i="1">
                <a:solidFill>
                  <a:srgbClr val="FFFF00"/>
                </a:solidFill>
                <a:effectLst>
                  <a:outerShdw blurRad="38100" dist="38100" dir="2700000" algn="tl">
                    <a:srgbClr val="000000"/>
                  </a:outerShdw>
                </a:effectLst>
              </a:rPr>
              <a:t>Devils are believers!</a:t>
            </a:r>
            <a:r>
              <a:rPr lang="en-US">
                <a:solidFill>
                  <a:schemeClr val="bg1"/>
                </a:solidFill>
              </a:rPr>
              <a:t> – and lost</a:t>
            </a:r>
          </a:p>
          <a:p>
            <a:pPr>
              <a:defRPr/>
            </a:pPr>
            <a:r>
              <a:rPr lang="en-US">
                <a:solidFill>
                  <a:schemeClr val="bg1"/>
                </a:solidFill>
                <a:latin typeface="Arial Black" pitchFamily="34" charset="0"/>
              </a:rPr>
              <a:t>THERE ARE BELIEVERS IN HELL!</a:t>
            </a:r>
          </a:p>
        </p:txBody>
      </p:sp>
      <p:sp>
        <p:nvSpPr>
          <p:cNvPr id="779279" name="Rectangle 15"/>
          <p:cNvSpPr>
            <a:spLocks noGrp="1" noChangeArrowheads="1"/>
          </p:cNvSpPr>
          <p:nvPr>
            <p:ph type="title"/>
          </p:nvPr>
        </p:nvSpPr>
        <p:spPr/>
        <p:txBody>
          <a:bodyPr/>
          <a:lstStyle/>
          <a:p>
            <a:pPr eaLnBrk="1" hangingPunct="1">
              <a:defRPr/>
            </a:pPr>
            <a:r>
              <a:rPr lang="en-US"/>
              <a:t>BELIEF ALONE? </a:t>
            </a:r>
            <a:r>
              <a:rPr lang="en-US" sz="2800"/>
              <a:t>(James 2:14-26)</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9268">
                                            <p:txEl>
                                              <p:pRg st="0" end="0"/>
                                            </p:txEl>
                                          </p:spTgt>
                                        </p:tgtEl>
                                        <p:attrNameLst>
                                          <p:attrName>style.visibility</p:attrName>
                                        </p:attrNameLst>
                                      </p:cBhvr>
                                      <p:to>
                                        <p:strVal val="visible"/>
                                      </p:to>
                                    </p:set>
                                    <p:animEffect transition="in" filter="fade">
                                      <p:cBhvr>
                                        <p:cTn id="7" dur="2000"/>
                                        <p:tgtEl>
                                          <p:spTgt spid="77926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9269"/>
                                        </p:tgtEl>
                                        <p:attrNameLst>
                                          <p:attrName>style.visibility</p:attrName>
                                        </p:attrNameLst>
                                      </p:cBhvr>
                                      <p:to>
                                        <p:strVal val="visible"/>
                                      </p:to>
                                    </p:set>
                                    <p:animEffect transition="in" filter="fade">
                                      <p:cBhvr>
                                        <p:cTn id="10" dur="2000"/>
                                        <p:tgtEl>
                                          <p:spTgt spid="77926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79268">
                                            <p:txEl>
                                              <p:pRg st="1" end="1"/>
                                            </p:txEl>
                                          </p:spTgt>
                                        </p:tgtEl>
                                        <p:attrNameLst>
                                          <p:attrName>style.visibility</p:attrName>
                                        </p:attrNameLst>
                                      </p:cBhvr>
                                      <p:to>
                                        <p:strVal val="visible"/>
                                      </p:to>
                                    </p:set>
                                    <p:animEffect transition="in" filter="fade">
                                      <p:cBhvr>
                                        <p:cTn id="13" dur="2000"/>
                                        <p:tgtEl>
                                          <p:spTgt spid="779268">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79270"/>
                                        </p:tgtEl>
                                        <p:attrNameLst>
                                          <p:attrName>style.visibility</p:attrName>
                                        </p:attrNameLst>
                                      </p:cBhvr>
                                      <p:to>
                                        <p:strVal val="visible"/>
                                      </p:to>
                                    </p:set>
                                    <p:animEffect transition="in" filter="fade">
                                      <p:cBhvr>
                                        <p:cTn id="16" dur="2000"/>
                                        <p:tgtEl>
                                          <p:spTgt spid="779270"/>
                                        </p:tgtEl>
                                      </p:cBhvr>
                                    </p:animEffect>
                                  </p:childTnLst>
                                </p:cTn>
                              </p:par>
                              <p:par>
                                <p:cTn id="17" presetID="10" presetClass="exit" presetSubtype="0" fill="hold" grpId="1" nodeType="withEffect">
                                  <p:stCondLst>
                                    <p:cond delay="0"/>
                                  </p:stCondLst>
                                  <p:childTnLst>
                                    <p:animEffect transition="out" filter="fade">
                                      <p:cBhvr>
                                        <p:cTn id="18" dur="2000"/>
                                        <p:tgtEl>
                                          <p:spTgt spid="779269"/>
                                        </p:tgtEl>
                                      </p:cBhvr>
                                    </p:animEffect>
                                    <p:set>
                                      <p:cBhvr>
                                        <p:cTn id="19" dur="1" fill="hold">
                                          <p:stCondLst>
                                            <p:cond delay="1999"/>
                                          </p:stCondLst>
                                        </p:cTn>
                                        <p:tgtEl>
                                          <p:spTgt spid="779269"/>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779268">
                                            <p:txEl>
                                              <p:pRg st="2" end="2"/>
                                            </p:txEl>
                                          </p:spTgt>
                                        </p:tgtEl>
                                        <p:attrNameLst>
                                          <p:attrName>style.visibility</p:attrName>
                                        </p:attrNameLst>
                                      </p:cBhvr>
                                      <p:to>
                                        <p:strVal val="visible"/>
                                      </p:to>
                                    </p:set>
                                    <p:animEffect transition="in" filter="fade">
                                      <p:cBhvr>
                                        <p:cTn id="22" dur="2000"/>
                                        <p:tgtEl>
                                          <p:spTgt spid="779268">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79271"/>
                                        </p:tgtEl>
                                        <p:attrNameLst>
                                          <p:attrName>style.visibility</p:attrName>
                                        </p:attrNameLst>
                                      </p:cBhvr>
                                      <p:to>
                                        <p:strVal val="visible"/>
                                      </p:to>
                                    </p:set>
                                    <p:animEffect transition="in" filter="fade">
                                      <p:cBhvr>
                                        <p:cTn id="25" dur="2000"/>
                                        <p:tgtEl>
                                          <p:spTgt spid="779271"/>
                                        </p:tgtEl>
                                      </p:cBhvr>
                                    </p:animEffect>
                                  </p:childTnLst>
                                </p:cTn>
                              </p:par>
                              <p:par>
                                <p:cTn id="26" presetID="10" presetClass="exit" presetSubtype="0" fill="hold" grpId="1" nodeType="withEffect">
                                  <p:stCondLst>
                                    <p:cond delay="0"/>
                                  </p:stCondLst>
                                  <p:childTnLst>
                                    <p:animEffect transition="out" filter="fade">
                                      <p:cBhvr>
                                        <p:cTn id="27" dur="2000"/>
                                        <p:tgtEl>
                                          <p:spTgt spid="779270"/>
                                        </p:tgtEl>
                                      </p:cBhvr>
                                    </p:animEffect>
                                    <p:set>
                                      <p:cBhvr>
                                        <p:cTn id="28" dur="1" fill="hold">
                                          <p:stCondLst>
                                            <p:cond delay="1999"/>
                                          </p:stCondLst>
                                        </p:cTn>
                                        <p:tgtEl>
                                          <p:spTgt spid="779270"/>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779268">
                                            <p:txEl>
                                              <p:pRg st="3" end="3"/>
                                            </p:txEl>
                                          </p:spTgt>
                                        </p:tgtEl>
                                        <p:attrNameLst>
                                          <p:attrName>style.visibility</p:attrName>
                                        </p:attrNameLst>
                                      </p:cBhvr>
                                      <p:to>
                                        <p:strVal val="visible"/>
                                      </p:to>
                                    </p:set>
                                    <p:animEffect transition="in" filter="fade">
                                      <p:cBhvr>
                                        <p:cTn id="31" dur="2000"/>
                                        <p:tgtEl>
                                          <p:spTgt spid="779268">
                                            <p:txEl>
                                              <p:pRg st="3" end="3"/>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79272"/>
                                        </p:tgtEl>
                                        <p:attrNameLst>
                                          <p:attrName>style.visibility</p:attrName>
                                        </p:attrNameLst>
                                      </p:cBhvr>
                                      <p:to>
                                        <p:strVal val="visible"/>
                                      </p:to>
                                    </p:set>
                                    <p:animEffect transition="in" filter="fade">
                                      <p:cBhvr>
                                        <p:cTn id="34" dur="2000"/>
                                        <p:tgtEl>
                                          <p:spTgt spid="779272"/>
                                        </p:tgtEl>
                                      </p:cBhvr>
                                    </p:animEffect>
                                  </p:childTnLst>
                                </p:cTn>
                              </p:par>
                              <p:par>
                                <p:cTn id="35" presetID="10" presetClass="exit" presetSubtype="0" fill="hold" grpId="1" nodeType="withEffect">
                                  <p:stCondLst>
                                    <p:cond delay="0"/>
                                  </p:stCondLst>
                                  <p:childTnLst>
                                    <p:animEffect transition="out" filter="fade">
                                      <p:cBhvr>
                                        <p:cTn id="36" dur="2000"/>
                                        <p:tgtEl>
                                          <p:spTgt spid="779271"/>
                                        </p:tgtEl>
                                      </p:cBhvr>
                                    </p:animEffect>
                                    <p:set>
                                      <p:cBhvr>
                                        <p:cTn id="37" dur="1" fill="hold">
                                          <p:stCondLst>
                                            <p:cond delay="1999"/>
                                          </p:stCondLst>
                                        </p:cTn>
                                        <p:tgtEl>
                                          <p:spTgt spid="779271"/>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779268">
                                            <p:txEl>
                                              <p:pRg st="4" end="4"/>
                                            </p:txEl>
                                          </p:spTgt>
                                        </p:tgtEl>
                                        <p:attrNameLst>
                                          <p:attrName>style.visibility</p:attrName>
                                        </p:attrNameLst>
                                      </p:cBhvr>
                                      <p:to>
                                        <p:strVal val="visible"/>
                                      </p:to>
                                    </p:set>
                                    <p:animEffect transition="in" filter="fade">
                                      <p:cBhvr>
                                        <p:cTn id="40" dur="2000"/>
                                        <p:tgtEl>
                                          <p:spTgt spid="779268">
                                            <p:txEl>
                                              <p:pRg st="4" end="4"/>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79274"/>
                                        </p:tgtEl>
                                        <p:attrNameLst>
                                          <p:attrName>style.visibility</p:attrName>
                                        </p:attrNameLst>
                                      </p:cBhvr>
                                      <p:to>
                                        <p:strVal val="visible"/>
                                      </p:to>
                                    </p:set>
                                    <p:animEffect transition="in" filter="fade">
                                      <p:cBhvr>
                                        <p:cTn id="43" dur="2000"/>
                                        <p:tgtEl>
                                          <p:spTgt spid="779274"/>
                                        </p:tgtEl>
                                      </p:cBhvr>
                                    </p:animEffect>
                                  </p:childTnLst>
                                </p:cTn>
                              </p:par>
                              <p:par>
                                <p:cTn id="44" presetID="10" presetClass="exit" presetSubtype="0" fill="hold" grpId="1" nodeType="withEffect">
                                  <p:stCondLst>
                                    <p:cond delay="0"/>
                                  </p:stCondLst>
                                  <p:childTnLst>
                                    <p:animEffect transition="out" filter="fade">
                                      <p:cBhvr>
                                        <p:cTn id="45" dur="2000"/>
                                        <p:tgtEl>
                                          <p:spTgt spid="779272"/>
                                        </p:tgtEl>
                                      </p:cBhvr>
                                    </p:animEffect>
                                    <p:set>
                                      <p:cBhvr>
                                        <p:cTn id="46" dur="1" fill="hold">
                                          <p:stCondLst>
                                            <p:cond delay="1999"/>
                                          </p:stCondLst>
                                        </p:cTn>
                                        <p:tgtEl>
                                          <p:spTgt spid="779272"/>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779268">
                                            <p:txEl>
                                              <p:pRg st="5" end="5"/>
                                            </p:txEl>
                                          </p:spTgt>
                                        </p:tgtEl>
                                        <p:attrNameLst>
                                          <p:attrName>style.visibility</p:attrName>
                                        </p:attrNameLst>
                                      </p:cBhvr>
                                      <p:to>
                                        <p:strVal val="visible"/>
                                      </p:to>
                                    </p:set>
                                    <p:animEffect transition="in" filter="fade">
                                      <p:cBhvr>
                                        <p:cTn id="49" dur="2000"/>
                                        <p:tgtEl>
                                          <p:spTgt spid="779268">
                                            <p:txEl>
                                              <p:pRg st="5" end="5"/>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79275"/>
                                        </p:tgtEl>
                                        <p:attrNameLst>
                                          <p:attrName>style.visibility</p:attrName>
                                        </p:attrNameLst>
                                      </p:cBhvr>
                                      <p:to>
                                        <p:strVal val="visible"/>
                                      </p:to>
                                    </p:set>
                                    <p:animEffect transition="in" filter="fade">
                                      <p:cBhvr>
                                        <p:cTn id="52" dur="2000"/>
                                        <p:tgtEl>
                                          <p:spTgt spid="779275"/>
                                        </p:tgtEl>
                                      </p:cBhvr>
                                    </p:animEffect>
                                  </p:childTnLst>
                                </p:cTn>
                              </p:par>
                              <p:par>
                                <p:cTn id="53" presetID="10" presetClass="exit" presetSubtype="0" fill="hold" grpId="1" nodeType="withEffect">
                                  <p:stCondLst>
                                    <p:cond delay="0"/>
                                  </p:stCondLst>
                                  <p:childTnLst>
                                    <p:animEffect transition="out" filter="fade">
                                      <p:cBhvr>
                                        <p:cTn id="54" dur="2000"/>
                                        <p:tgtEl>
                                          <p:spTgt spid="779274"/>
                                        </p:tgtEl>
                                      </p:cBhvr>
                                    </p:animEffect>
                                    <p:set>
                                      <p:cBhvr>
                                        <p:cTn id="55" dur="1" fill="hold">
                                          <p:stCondLst>
                                            <p:cond delay="1999"/>
                                          </p:stCondLst>
                                        </p:cTn>
                                        <p:tgtEl>
                                          <p:spTgt spid="779274"/>
                                        </p:tgtEl>
                                        <p:attrNameLst>
                                          <p:attrName>style.visibility</p:attrName>
                                        </p:attrNameLst>
                                      </p:cBhvr>
                                      <p:to>
                                        <p:strVal val="hidden"/>
                                      </p:to>
                                    </p:set>
                                  </p:childTnLst>
                                </p:cTn>
                              </p:par>
                              <p:par>
                                <p:cTn id="56" presetID="10" presetClass="entr" presetSubtype="0" fill="hold" grpId="0" nodeType="withEffect">
                                  <p:stCondLst>
                                    <p:cond delay="0"/>
                                  </p:stCondLst>
                                  <p:childTnLst>
                                    <p:set>
                                      <p:cBhvr>
                                        <p:cTn id="57" dur="1" fill="hold">
                                          <p:stCondLst>
                                            <p:cond delay="0"/>
                                          </p:stCondLst>
                                        </p:cTn>
                                        <p:tgtEl>
                                          <p:spTgt spid="779268">
                                            <p:txEl>
                                              <p:pRg st="6" end="6"/>
                                            </p:txEl>
                                          </p:spTgt>
                                        </p:tgtEl>
                                        <p:attrNameLst>
                                          <p:attrName>style.visibility</p:attrName>
                                        </p:attrNameLst>
                                      </p:cBhvr>
                                      <p:to>
                                        <p:strVal val="visible"/>
                                      </p:to>
                                    </p:set>
                                    <p:animEffect transition="in" filter="fade">
                                      <p:cBhvr>
                                        <p:cTn id="58" dur="2000"/>
                                        <p:tgtEl>
                                          <p:spTgt spid="779268">
                                            <p:txEl>
                                              <p:pRg st="6" end="6"/>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79277"/>
                                        </p:tgtEl>
                                        <p:attrNameLst>
                                          <p:attrName>style.visibility</p:attrName>
                                        </p:attrNameLst>
                                      </p:cBhvr>
                                      <p:to>
                                        <p:strVal val="visible"/>
                                      </p:to>
                                    </p:set>
                                    <p:animEffect transition="in" filter="fade">
                                      <p:cBhvr>
                                        <p:cTn id="61" dur="2000"/>
                                        <p:tgtEl>
                                          <p:spTgt spid="779277"/>
                                        </p:tgtEl>
                                      </p:cBhvr>
                                    </p:animEffect>
                                  </p:childTnLst>
                                </p:cTn>
                              </p:par>
                              <p:par>
                                <p:cTn id="62" presetID="10" presetClass="exit" presetSubtype="0" fill="hold" grpId="1" nodeType="withEffect">
                                  <p:stCondLst>
                                    <p:cond delay="0"/>
                                  </p:stCondLst>
                                  <p:childTnLst>
                                    <p:animEffect transition="out" filter="fade">
                                      <p:cBhvr>
                                        <p:cTn id="63" dur="2000"/>
                                        <p:tgtEl>
                                          <p:spTgt spid="779275"/>
                                        </p:tgtEl>
                                      </p:cBhvr>
                                    </p:animEffect>
                                    <p:set>
                                      <p:cBhvr>
                                        <p:cTn id="64" dur="1" fill="hold">
                                          <p:stCondLst>
                                            <p:cond delay="1999"/>
                                          </p:stCondLst>
                                        </p:cTn>
                                        <p:tgtEl>
                                          <p:spTgt spid="779275"/>
                                        </p:tgtEl>
                                        <p:attrNameLst>
                                          <p:attrName>style.visibility</p:attrName>
                                        </p:attrNameLst>
                                      </p:cBhvr>
                                      <p:to>
                                        <p:strVal val="hidden"/>
                                      </p:to>
                                    </p:set>
                                  </p:childTnLst>
                                </p:cTn>
                              </p:par>
                              <p:par>
                                <p:cTn id="65" presetID="10" presetClass="entr" presetSubtype="0" fill="hold" grpId="0" nodeType="withEffect">
                                  <p:stCondLst>
                                    <p:cond delay="0"/>
                                  </p:stCondLst>
                                  <p:childTnLst>
                                    <p:set>
                                      <p:cBhvr>
                                        <p:cTn id="66" dur="1" fill="hold">
                                          <p:stCondLst>
                                            <p:cond delay="0"/>
                                          </p:stCondLst>
                                        </p:cTn>
                                        <p:tgtEl>
                                          <p:spTgt spid="779268">
                                            <p:txEl>
                                              <p:pRg st="7" end="7"/>
                                            </p:txEl>
                                          </p:spTgt>
                                        </p:tgtEl>
                                        <p:attrNameLst>
                                          <p:attrName>style.visibility</p:attrName>
                                        </p:attrNameLst>
                                      </p:cBhvr>
                                      <p:to>
                                        <p:strVal val="visible"/>
                                      </p:to>
                                    </p:set>
                                    <p:animEffect transition="in" filter="fade">
                                      <p:cBhvr>
                                        <p:cTn id="67" dur="2000"/>
                                        <p:tgtEl>
                                          <p:spTgt spid="779268">
                                            <p:txEl>
                                              <p:pRg st="7" end="7"/>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779266"/>
                                        </p:tgtEl>
                                        <p:attrNameLst>
                                          <p:attrName>style.visibility</p:attrName>
                                        </p:attrNameLst>
                                      </p:cBhvr>
                                      <p:to>
                                        <p:strVal val="visible"/>
                                      </p:to>
                                    </p:set>
                                    <p:animEffect transition="in" filter="fade">
                                      <p:cBhvr>
                                        <p:cTn id="70" dur="2000"/>
                                        <p:tgtEl>
                                          <p:spTgt spid="779266"/>
                                        </p:tgtEl>
                                      </p:cBhvr>
                                    </p:animEffect>
                                  </p:childTnLst>
                                </p:cTn>
                              </p:par>
                              <p:par>
                                <p:cTn id="71" presetID="10" presetClass="exit" presetSubtype="0" fill="hold" grpId="1" nodeType="withEffect">
                                  <p:stCondLst>
                                    <p:cond delay="0"/>
                                  </p:stCondLst>
                                  <p:childTnLst>
                                    <p:animEffect transition="out" filter="fade">
                                      <p:cBhvr>
                                        <p:cTn id="72" dur="2000"/>
                                        <p:tgtEl>
                                          <p:spTgt spid="779277"/>
                                        </p:tgtEl>
                                      </p:cBhvr>
                                    </p:animEffect>
                                    <p:set>
                                      <p:cBhvr>
                                        <p:cTn id="73" dur="1" fill="hold">
                                          <p:stCondLst>
                                            <p:cond delay="1999"/>
                                          </p:stCondLst>
                                        </p:cTn>
                                        <p:tgtEl>
                                          <p:spTgt spid="779277"/>
                                        </p:tgtEl>
                                        <p:attrNameLst>
                                          <p:attrName>style.visibility</p:attrName>
                                        </p:attrNameLst>
                                      </p:cBhvr>
                                      <p:to>
                                        <p:strVal val="hidden"/>
                                      </p:to>
                                    </p:set>
                                  </p:childTnLst>
                                </p:cTn>
                              </p:par>
                              <p:par>
                                <p:cTn id="74" presetID="10" presetClass="entr" presetSubtype="0" fill="hold" grpId="0" nodeType="withEffect">
                                  <p:stCondLst>
                                    <p:cond delay="0"/>
                                  </p:stCondLst>
                                  <p:childTnLst>
                                    <p:set>
                                      <p:cBhvr>
                                        <p:cTn id="75" dur="1" fill="hold">
                                          <p:stCondLst>
                                            <p:cond delay="0"/>
                                          </p:stCondLst>
                                        </p:cTn>
                                        <p:tgtEl>
                                          <p:spTgt spid="779268">
                                            <p:txEl>
                                              <p:pRg st="8" end="8"/>
                                            </p:txEl>
                                          </p:spTgt>
                                        </p:tgtEl>
                                        <p:attrNameLst>
                                          <p:attrName>style.visibility</p:attrName>
                                        </p:attrNameLst>
                                      </p:cBhvr>
                                      <p:to>
                                        <p:strVal val="visible"/>
                                      </p:to>
                                    </p:set>
                                    <p:animEffect transition="in" filter="fade">
                                      <p:cBhvr>
                                        <p:cTn id="76" dur="2000"/>
                                        <p:tgtEl>
                                          <p:spTgt spid="77926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77" grpId="0" animBg="1"/>
      <p:bldP spid="779277" grpId="1" animBg="1"/>
      <p:bldP spid="779275" grpId="0" animBg="1"/>
      <p:bldP spid="779275" grpId="1" animBg="1"/>
      <p:bldP spid="779274" grpId="0" animBg="1"/>
      <p:bldP spid="779274" grpId="1" animBg="1"/>
      <p:bldP spid="779272" grpId="0" animBg="1"/>
      <p:bldP spid="779272" grpId="1" animBg="1"/>
      <p:bldP spid="779271" grpId="0" animBg="1"/>
      <p:bldP spid="779271" grpId="1" animBg="1"/>
      <p:bldP spid="779270" grpId="0" animBg="1"/>
      <p:bldP spid="779270" grpId="1" animBg="1"/>
      <p:bldP spid="779269" grpId="0" animBg="1"/>
      <p:bldP spid="779269" grpId="1" animBg="1"/>
      <p:bldP spid="779266" grpId="0" animBg="1"/>
      <p:bldP spid="77926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en-US" sz="4000">
                <a:latin typeface="Arial Black" pitchFamily="34" charset="0"/>
              </a:rPr>
              <a:t>The Price is Right</a:t>
            </a:r>
          </a:p>
        </p:txBody>
      </p:sp>
      <p:sp>
        <p:nvSpPr>
          <p:cNvPr id="37891" name="Rectangle 3"/>
          <p:cNvSpPr>
            <a:spLocks noGrp="1" noChangeArrowheads="1"/>
          </p:cNvSpPr>
          <p:nvPr>
            <p:ph type="body" sz="half" idx="1"/>
          </p:nvPr>
        </p:nvSpPr>
        <p:spPr>
          <a:xfrm>
            <a:off x="1952625" y="1343375"/>
            <a:ext cx="8286750" cy="925513"/>
          </a:xfrm>
        </p:spPr>
        <p:txBody>
          <a:bodyPr/>
          <a:lstStyle/>
          <a:p>
            <a:pPr marL="0" indent="0" algn="ctr" eaLnBrk="1" hangingPunct="1">
              <a:lnSpc>
                <a:spcPct val="90000"/>
              </a:lnSpc>
              <a:buNone/>
            </a:pPr>
            <a:r>
              <a:rPr lang="en-US" sz="3600" dirty="0">
                <a:latin typeface="Arial" charset="0"/>
              </a:rPr>
              <a:t>We deserve to die for breaking the laws                 of the God of the universe!!!</a:t>
            </a:r>
          </a:p>
        </p:txBody>
      </p:sp>
      <p:pic>
        <p:nvPicPr>
          <p:cNvPr id="37892" name="Picture 4"/>
          <p:cNvPicPr>
            <a:picLocks noGrp="1" noChangeAspect="1" noChangeArrowheads="1"/>
          </p:cNvPicPr>
          <p:nvPr>
            <p:ph sz="half" idx="2"/>
          </p:nvPr>
        </p:nvPicPr>
        <p:blipFill>
          <a:blip r:embed="rId3" cstate="print"/>
          <a:srcRect/>
          <a:stretch>
            <a:fillRect/>
          </a:stretch>
        </p:blipFill>
        <p:spPr>
          <a:xfrm>
            <a:off x="5302251" y="2747963"/>
            <a:ext cx="2208213" cy="3524250"/>
          </a:xfrm>
          <a:noFill/>
        </p:spPr>
      </p:pic>
      <p:grpSp>
        <p:nvGrpSpPr>
          <p:cNvPr id="37893" name="Group 5"/>
          <p:cNvGrpSpPr>
            <a:grpSpLocks/>
          </p:cNvGrpSpPr>
          <p:nvPr/>
        </p:nvGrpSpPr>
        <p:grpSpPr bwMode="auto">
          <a:xfrm>
            <a:off x="7632700" y="2965450"/>
            <a:ext cx="2370138" cy="2630488"/>
            <a:chOff x="315" y="1133"/>
            <a:chExt cx="2547" cy="2790"/>
          </a:xfrm>
        </p:grpSpPr>
        <p:sp>
          <p:nvSpPr>
            <p:cNvPr id="37896" name="Rectangle 6"/>
            <p:cNvSpPr>
              <a:spLocks noChangeArrowheads="1"/>
            </p:cNvSpPr>
            <p:nvPr/>
          </p:nvSpPr>
          <p:spPr bwMode="auto">
            <a:xfrm>
              <a:off x="318" y="1133"/>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SIN</a:t>
              </a:r>
            </a:p>
          </p:txBody>
        </p:sp>
        <p:pic>
          <p:nvPicPr>
            <p:cNvPr id="37897" name="Picture 7" descr="SY01900_[1]"/>
            <p:cNvPicPr>
              <a:picLocks noChangeAspect="1" noChangeArrowheads="1"/>
            </p:cNvPicPr>
            <p:nvPr/>
          </p:nvPicPr>
          <p:blipFill>
            <a:blip r:embed="rId4" cstate="print"/>
            <a:srcRect/>
            <a:stretch>
              <a:fillRect/>
            </a:stretch>
          </p:blipFill>
          <p:spPr bwMode="auto">
            <a:xfrm>
              <a:off x="942" y="1744"/>
              <a:ext cx="1271" cy="1527"/>
            </a:xfrm>
            <a:prstGeom prst="rect">
              <a:avLst/>
            </a:prstGeom>
            <a:noFill/>
            <a:ln w="9525">
              <a:noFill/>
              <a:miter lim="800000"/>
              <a:headEnd/>
              <a:tailEnd/>
            </a:ln>
          </p:spPr>
        </p:pic>
        <p:sp>
          <p:nvSpPr>
            <p:cNvPr id="37898" name="Rectangle 8"/>
            <p:cNvSpPr>
              <a:spLocks noChangeArrowheads="1"/>
            </p:cNvSpPr>
            <p:nvPr/>
          </p:nvSpPr>
          <p:spPr bwMode="auto">
            <a:xfrm>
              <a:off x="315" y="3132"/>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DEATH</a:t>
              </a:r>
            </a:p>
          </p:txBody>
        </p:sp>
      </p:grpSp>
      <p:pic>
        <p:nvPicPr>
          <p:cNvPr id="37894" name="Picture 9" descr="img_gavel"/>
          <p:cNvPicPr>
            <a:picLocks noChangeAspect="1" noChangeArrowheads="1"/>
          </p:cNvPicPr>
          <p:nvPr/>
        </p:nvPicPr>
        <p:blipFill>
          <a:blip r:embed="rId5" cstate="print"/>
          <a:srcRect/>
          <a:stretch>
            <a:fillRect/>
          </a:stretch>
        </p:blipFill>
        <p:spPr bwMode="auto">
          <a:xfrm>
            <a:off x="1595381" y="2736850"/>
            <a:ext cx="3062344" cy="3321050"/>
          </a:xfrm>
          <a:prstGeom prst="rect">
            <a:avLst/>
          </a:prstGeom>
          <a:noFill/>
          <a:ln w="9525">
            <a:noFill/>
            <a:miter lim="800000"/>
            <a:headEnd/>
            <a:tailEnd/>
          </a:ln>
        </p:spPr>
      </p:pic>
      <p:pic>
        <p:nvPicPr>
          <p:cNvPr id="37895" name="Picture 10" descr="img_deathcaption"/>
          <p:cNvPicPr>
            <a:picLocks noChangeAspect="1" noChangeArrowheads="1"/>
          </p:cNvPicPr>
          <p:nvPr/>
        </p:nvPicPr>
        <p:blipFill>
          <a:blip r:embed="rId6" cstate="print"/>
          <a:srcRect/>
          <a:stretch>
            <a:fillRect/>
          </a:stretch>
        </p:blipFill>
        <p:spPr bwMode="auto">
          <a:xfrm>
            <a:off x="2897188" y="2744788"/>
            <a:ext cx="1714500" cy="819150"/>
          </a:xfrm>
          <a:prstGeom prst="rect">
            <a:avLst/>
          </a:prstGeom>
          <a:noFill/>
          <a:ln w="9525">
            <a:noFill/>
            <a:miter lim="800000"/>
            <a:headEnd/>
            <a:tailEnd/>
          </a:ln>
        </p:spPr>
      </p:pic>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33" name="Picture 25" descr="0wcbx0yn[1]"/>
          <p:cNvPicPr>
            <a:picLocks noChangeAspect="1" noChangeArrowheads="1"/>
          </p:cNvPicPr>
          <p:nvPr/>
        </p:nvPicPr>
        <p:blipFill>
          <a:blip r:embed="rId3" cstate="print"/>
          <a:srcRect/>
          <a:stretch>
            <a:fillRect/>
          </a:stretch>
        </p:blipFill>
        <p:spPr bwMode="auto">
          <a:xfrm>
            <a:off x="8001001" y="4097339"/>
            <a:ext cx="2384425" cy="2498725"/>
          </a:xfrm>
          <a:prstGeom prst="rect">
            <a:avLst/>
          </a:prstGeom>
          <a:noFill/>
          <a:ln w="9525">
            <a:noFill/>
            <a:miter lim="800000"/>
            <a:headEnd/>
            <a:tailEnd/>
          </a:ln>
        </p:spPr>
      </p:pic>
      <p:pic>
        <p:nvPicPr>
          <p:cNvPr id="145435" name="Picture 27" descr="gzca_t1p[1]"/>
          <p:cNvPicPr>
            <a:picLocks noChangeAspect="1" noChangeArrowheads="1"/>
          </p:cNvPicPr>
          <p:nvPr/>
        </p:nvPicPr>
        <p:blipFill>
          <a:blip r:embed="rId4" cstate="print"/>
          <a:srcRect/>
          <a:stretch>
            <a:fillRect/>
          </a:stretch>
        </p:blipFill>
        <p:spPr bwMode="auto">
          <a:xfrm>
            <a:off x="6018213" y="2681288"/>
            <a:ext cx="1827212" cy="1770062"/>
          </a:xfrm>
          <a:prstGeom prst="rect">
            <a:avLst/>
          </a:prstGeom>
          <a:noFill/>
          <a:ln w="9525">
            <a:noFill/>
            <a:miter lim="800000"/>
            <a:headEnd/>
            <a:tailEnd/>
          </a:ln>
        </p:spPr>
      </p:pic>
      <p:sp>
        <p:nvSpPr>
          <p:cNvPr id="145439" name="Rectangle 31"/>
          <p:cNvSpPr>
            <a:spLocks noGrp="1" noChangeArrowheads="1"/>
          </p:cNvSpPr>
          <p:nvPr>
            <p:ph type="body" sz="half" idx="1"/>
          </p:nvPr>
        </p:nvSpPr>
        <p:spPr>
          <a:xfrm>
            <a:off x="1981200" y="1600200"/>
            <a:ext cx="4038600" cy="5257800"/>
          </a:xfrm>
        </p:spPr>
        <p:txBody>
          <a:bodyPr/>
          <a:lstStyle/>
          <a:p>
            <a:pPr eaLnBrk="1" hangingPunct="1">
              <a:lnSpc>
                <a:spcPct val="90000"/>
              </a:lnSpc>
            </a:pPr>
            <a:r>
              <a:rPr lang="en-US">
                <a:latin typeface="Arial" charset="0"/>
              </a:rPr>
              <a:t>Receive the envelope</a:t>
            </a:r>
          </a:p>
          <a:p>
            <a:pPr eaLnBrk="1" hangingPunct="1">
              <a:lnSpc>
                <a:spcPct val="90000"/>
              </a:lnSpc>
            </a:pPr>
            <a:r>
              <a:rPr lang="en-US" i="1">
                <a:solidFill>
                  <a:schemeClr val="bg1"/>
                </a:solidFill>
                <a:latin typeface="Arial" charset="0"/>
              </a:rPr>
              <a:t>Open</a:t>
            </a:r>
            <a:r>
              <a:rPr lang="en-US">
                <a:latin typeface="Arial" charset="0"/>
              </a:rPr>
              <a:t> the envelope</a:t>
            </a:r>
          </a:p>
          <a:p>
            <a:pPr eaLnBrk="1" hangingPunct="1">
              <a:lnSpc>
                <a:spcPct val="90000"/>
              </a:lnSpc>
            </a:pPr>
            <a:r>
              <a:rPr lang="en-US" i="1">
                <a:solidFill>
                  <a:schemeClr val="bg1"/>
                </a:solidFill>
                <a:latin typeface="Arial" charset="0"/>
              </a:rPr>
              <a:t>Open</a:t>
            </a:r>
            <a:r>
              <a:rPr lang="en-US">
                <a:latin typeface="Arial" charset="0"/>
              </a:rPr>
              <a:t> the card</a:t>
            </a:r>
          </a:p>
          <a:p>
            <a:pPr eaLnBrk="1" hangingPunct="1">
              <a:lnSpc>
                <a:spcPct val="90000"/>
              </a:lnSpc>
            </a:pPr>
            <a:r>
              <a:rPr lang="en-US" i="1">
                <a:solidFill>
                  <a:schemeClr val="bg1"/>
                </a:solidFill>
                <a:latin typeface="Arial" charset="0"/>
              </a:rPr>
              <a:t>“Shake out”</a:t>
            </a:r>
            <a:r>
              <a:rPr lang="en-US">
                <a:latin typeface="Arial" charset="0"/>
              </a:rPr>
              <a:t> the check</a:t>
            </a:r>
          </a:p>
          <a:p>
            <a:pPr eaLnBrk="1" hangingPunct="1">
              <a:lnSpc>
                <a:spcPct val="90000"/>
              </a:lnSpc>
            </a:pPr>
            <a:r>
              <a:rPr lang="en-US" i="1">
                <a:solidFill>
                  <a:schemeClr val="bg1"/>
                </a:solidFill>
                <a:latin typeface="Arial" charset="0"/>
              </a:rPr>
              <a:t>Endorse</a:t>
            </a:r>
            <a:r>
              <a:rPr lang="en-US">
                <a:latin typeface="Arial" charset="0"/>
              </a:rPr>
              <a:t> the check</a:t>
            </a:r>
          </a:p>
          <a:p>
            <a:pPr eaLnBrk="1" hangingPunct="1">
              <a:lnSpc>
                <a:spcPct val="90000"/>
              </a:lnSpc>
            </a:pPr>
            <a:r>
              <a:rPr lang="en-US" i="1">
                <a:solidFill>
                  <a:schemeClr val="bg1"/>
                </a:solidFill>
                <a:latin typeface="Arial" charset="0"/>
              </a:rPr>
              <a:t>Take</a:t>
            </a:r>
            <a:r>
              <a:rPr lang="en-US">
                <a:latin typeface="Arial" charset="0"/>
              </a:rPr>
              <a:t> it to the bank</a:t>
            </a:r>
          </a:p>
          <a:p>
            <a:pPr eaLnBrk="1" hangingPunct="1">
              <a:lnSpc>
                <a:spcPct val="90000"/>
              </a:lnSpc>
            </a:pPr>
            <a:r>
              <a:rPr lang="en-US" i="1">
                <a:solidFill>
                  <a:schemeClr val="bg1"/>
                </a:solidFill>
                <a:latin typeface="Arial" charset="0"/>
              </a:rPr>
              <a:t>Receive</a:t>
            </a:r>
            <a:r>
              <a:rPr lang="en-US">
                <a:latin typeface="Arial" charset="0"/>
              </a:rPr>
              <a:t> your cash</a:t>
            </a:r>
          </a:p>
          <a:p>
            <a:pPr eaLnBrk="1" hangingPunct="1">
              <a:lnSpc>
                <a:spcPct val="90000"/>
              </a:lnSpc>
            </a:pPr>
            <a:r>
              <a:rPr lang="en-US">
                <a:latin typeface="Arial" charset="0"/>
              </a:rPr>
              <a:t>Still a gift?</a:t>
            </a:r>
          </a:p>
          <a:p>
            <a:pPr eaLnBrk="1" hangingPunct="1">
              <a:lnSpc>
                <a:spcPct val="90000"/>
              </a:lnSpc>
            </a:pPr>
            <a:r>
              <a:rPr lang="en-US">
                <a:latin typeface="Arial" charset="0"/>
              </a:rPr>
              <a:t>You did nothing to </a:t>
            </a:r>
            <a:r>
              <a:rPr lang="en-US" i="1">
                <a:solidFill>
                  <a:schemeClr val="bg1"/>
                </a:solidFill>
                <a:latin typeface="Arial" charset="0"/>
              </a:rPr>
              <a:t>EARN</a:t>
            </a:r>
            <a:r>
              <a:rPr lang="en-US">
                <a:latin typeface="Arial" charset="0"/>
              </a:rPr>
              <a:t> the gift – you just </a:t>
            </a:r>
            <a:r>
              <a:rPr lang="en-US" i="1">
                <a:solidFill>
                  <a:schemeClr val="bg1"/>
                </a:solidFill>
                <a:latin typeface="Arial" charset="0"/>
              </a:rPr>
              <a:t>accepted</a:t>
            </a:r>
            <a:r>
              <a:rPr lang="en-US">
                <a:latin typeface="Arial" charset="0"/>
              </a:rPr>
              <a:t> the gift!</a:t>
            </a:r>
          </a:p>
        </p:txBody>
      </p:sp>
      <p:pic>
        <p:nvPicPr>
          <p:cNvPr id="145445" name="Picture 37" descr="mtbjpqjx[1]"/>
          <p:cNvPicPr>
            <a:picLocks noChangeAspect="1" noChangeArrowheads="1"/>
          </p:cNvPicPr>
          <p:nvPr/>
        </p:nvPicPr>
        <p:blipFill>
          <a:blip r:embed="rId5" cstate="print"/>
          <a:srcRect/>
          <a:stretch>
            <a:fillRect/>
          </a:stretch>
        </p:blipFill>
        <p:spPr bwMode="auto">
          <a:xfrm>
            <a:off x="7427914" y="3187701"/>
            <a:ext cx="1889125" cy="1457325"/>
          </a:xfrm>
          <a:prstGeom prst="rect">
            <a:avLst/>
          </a:prstGeom>
          <a:noFill/>
          <a:ln w="9525">
            <a:noFill/>
            <a:miter lim="800000"/>
            <a:headEnd/>
            <a:tailEnd/>
          </a:ln>
        </p:spPr>
      </p:pic>
      <p:pic>
        <p:nvPicPr>
          <p:cNvPr id="145446" name="Picture 38" descr="okv0cxeu[1]"/>
          <p:cNvPicPr>
            <a:picLocks noChangeAspect="1" noChangeArrowheads="1"/>
          </p:cNvPicPr>
          <p:nvPr/>
        </p:nvPicPr>
        <p:blipFill>
          <a:blip r:embed="rId6" cstate="print"/>
          <a:srcRect/>
          <a:stretch>
            <a:fillRect/>
          </a:stretch>
        </p:blipFill>
        <p:spPr bwMode="auto">
          <a:xfrm>
            <a:off x="5962651" y="4521201"/>
            <a:ext cx="1793875" cy="1833563"/>
          </a:xfrm>
          <a:prstGeom prst="rect">
            <a:avLst/>
          </a:prstGeom>
          <a:noFill/>
          <a:ln w="9525">
            <a:noFill/>
            <a:miter lim="800000"/>
            <a:headEnd/>
            <a:tailEnd/>
          </a:ln>
        </p:spPr>
      </p:pic>
      <p:pic>
        <p:nvPicPr>
          <p:cNvPr id="145447" name="Picture 39" descr="rqyzw4f1[1]"/>
          <p:cNvPicPr>
            <a:picLocks noChangeAspect="1" noChangeArrowheads="1"/>
          </p:cNvPicPr>
          <p:nvPr/>
        </p:nvPicPr>
        <p:blipFill>
          <a:blip r:embed="rId7" cstate="print"/>
          <a:srcRect/>
          <a:stretch>
            <a:fillRect/>
          </a:stretch>
        </p:blipFill>
        <p:spPr bwMode="auto">
          <a:xfrm>
            <a:off x="6904039" y="1282700"/>
            <a:ext cx="1976437" cy="2033588"/>
          </a:xfrm>
          <a:prstGeom prst="rect">
            <a:avLst/>
          </a:prstGeom>
          <a:noFill/>
          <a:ln w="9525">
            <a:noFill/>
            <a:miter lim="800000"/>
            <a:headEnd/>
            <a:tailEnd/>
          </a:ln>
        </p:spPr>
      </p:pic>
      <p:pic>
        <p:nvPicPr>
          <p:cNvPr id="145427" name="Picture 19" descr="wwtqmur0[1]"/>
          <p:cNvPicPr>
            <a:picLocks noChangeAspect="1" noChangeArrowheads="1"/>
          </p:cNvPicPr>
          <p:nvPr/>
        </p:nvPicPr>
        <p:blipFill>
          <a:blip r:embed="rId8" cstate="print"/>
          <a:srcRect/>
          <a:stretch>
            <a:fillRect/>
          </a:stretch>
        </p:blipFill>
        <p:spPr bwMode="auto">
          <a:xfrm>
            <a:off x="8624888" y="2414589"/>
            <a:ext cx="1814512" cy="1385887"/>
          </a:xfrm>
          <a:prstGeom prst="rect">
            <a:avLst/>
          </a:prstGeom>
          <a:noFill/>
          <a:ln w="9525">
            <a:noFill/>
            <a:miter lim="800000"/>
            <a:headEnd/>
            <a:tailEnd/>
          </a:ln>
        </p:spPr>
      </p:pic>
      <p:sp>
        <p:nvSpPr>
          <p:cNvPr id="145452" name="Rectangle 44"/>
          <p:cNvSpPr>
            <a:spLocks noGrp="1" noChangeArrowheads="1"/>
          </p:cNvSpPr>
          <p:nvPr>
            <p:ph type="title"/>
          </p:nvPr>
        </p:nvSpPr>
        <p:spPr/>
        <p:txBody>
          <a:bodyPr/>
          <a:lstStyle/>
          <a:p>
            <a:pPr eaLnBrk="1" hangingPunct="1">
              <a:defRPr/>
            </a:pPr>
            <a:r>
              <a:rPr lang="en-US"/>
              <a:t>The Birthday Check</a:t>
            </a:r>
          </a:p>
        </p:txBody>
      </p:sp>
      <p:pic>
        <p:nvPicPr>
          <p:cNvPr id="145434" name="Picture 26" descr="jbnpf0iz[1]"/>
          <p:cNvPicPr>
            <a:picLocks noChangeAspect="1" noChangeArrowheads="1"/>
          </p:cNvPicPr>
          <p:nvPr/>
        </p:nvPicPr>
        <p:blipFill>
          <a:blip r:embed="rId9" cstate="print"/>
          <a:srcRect/>
          <a:stretch>
            <a:fillRect/>
          </a:stretch>
        </p:blipFill>
        <p:spPr bwMode="auto">
          <a:xfrm>
            <a:off x="6548439" y="615950"/>
            <a:ext cx="1258887" cy="1811338"/>
          </a:xfrm>
          <a:prstGeom prst="rect">
            <a:avLst/>
          </a:prstGeom>
          <a:noFill/>
          <a:ln w="9525">
            <a:noFill/>
            <a:miter lim="800000"/>
            <a:headEnd/>
            <a:tailEnd/>
          </a:ln>
        </p:spPr>
      </p:pic>
      <p:pic>
        <p:nvPicPr>
          <p:cNvPr id="145429" name="Picture 21" descr="wzikbueu[1]"/>
          <p:cNvPicPr>
            <a:picLocks noChangeAspect="1" noChangeArrowheads="1"/>
          </p:cNvPicPr>
          <p:nvPr/>
        </p:nvPicPr>
        <p:blipFill>
          <a:blip r:embed="rId10" cstate="print"/>
          <a:srcRect/>
          <a:stretch>
            <a:fillRect/>
          </a:stretch>
        </p:blipFill>
        <p:spPr bwMode="auto">
          <a:xfrm>
            <a:off x="8002588" y="854075"/>
            <a:ext cx="1814512" cy="1676400"/>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39">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145434"/>
                                        </p:tgtEl>
                                        <p:attrNameLst>
                                          <p:attrName>style.visibility</p:attrName>
                                        </p:attrNameLst>
                                      </p:cBhvr>
                                      <p:to>
                                        <p:strVal val="visible"/>
                                      </p:to>
                                    </p:set>
                                    <p:animEffect transition="in" filter="fade">
                                      <p:cBhvr>
                                        <p:cTn id="10" dur="2000"/>
                                        <p:tgtEl>
                                          <p:spTgt spid="145434"/>
                                        </p:tgtEl>
                                      </p:cBhvr>
                                    </p:animEffect>
                                  </p:childTnLst>
                                </p:cTn>
                              </p:par>
                            </p:childTnLst>
                          </p:cTn>
                        </p:par>
                        <p:par>
                          <p:cTn id="11" fill="hold">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145439">
                                            <p:txEl>
                                              <p:pRg st="1" end="1"/>
                                            </p:txEl>
                                          </p:spTgt>
                                        </p:tgtEl>
                                        <p:attrNameLst>
                                          <p:attrName>style.visibility</p:attrName>
                                        </p:attrNameLst>
                                      </p:cBhvr>
                                      <p:to>
                                        <p:strVal val="visible"/>
                                      </p:to>
                                    </p:se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145447"/>
                                        </p:tgtEl>
                                        <p:attrNameLst>
                                          <p:attrName>style.visibility</p:attrName>
                                        </p:attrNameLst>
                                      </p:cBhvr>
                                      <p:to>
                                        <p:strVal val="visible"/>
                                      </p:to>
                                    </p:set>
                                    <p:animEffect transition="in" filter="fade">
                                      <p:cBhvr>
                                        <p:cTn id="17" dur="2000"/>
                                        <p:tgtEl>
                                          <p:spTgt spid="145447"/>
                                        </p:tgtEl>
                                      </p:cBhvr>
                                    </p:animEffect>
                                  </p:childTnLst>
                                </p:cTn>
                              </p:par>
                            </p:childTnLst>
                          </p:cTn>
                        </p:par>
                        <p:par>
                          <p:cTn id="18" fill="hold">
                            <p:stCondLst>
                              <p:cond delay="4000"/>
                            </p:stCondLst>
                            <p:childTnLst>
                              <p:par>
                                <p:cTn id="19" presetID="1" presetClass="entr" presetSubtype="0" fill="hold" grpId="0" nodeType="afterEffect">
                                  <p:stCondLst>
                                    <p:cond delay="0"/>
                                  </p:stCondLst>
                                  <p:childTnLst>
                                    <p:set>
                                      <p:cBhvr>
                                        <p:cTn id="20" dur="1" fill="hold">
                                          <p:stCondLst>
                                            <p:cond delay="0"/>
                                          </p:stCondLst>
                                        </p:cTn>
                                        <p:tgtEl>
                                          <p:spTgt spid="145439">
                                            <p:txEl>
                                              <p:pRg st="2" end="2"/>
                                            </p:txEl>
                                          </p:spTgt>
                                        </p:tgtEl>
                                        <p:attrNameLst>
                                          <p:attrName>style.visibility</p:attrName>
                                        </p:attrNameLst>
                                      </p:cBhvr>
                                      <p:to>
                                        <p:strVal val="visible"/>
                                      </p:to>
                                    </p:set>
                                  </p:childTnLst>
                                </p:cTn>
                              </p:par>
                            </p:childTnLst>
                          </p:cTn>
                        </p:par>
                        <p:par>
                          <p:cTn id="21" fill="hold">
                            <p:stCondLst>
                              <p:cond delay="4000"/>
                            </p:stCondLst>
                            <p:childTnLst>
                              <p:par>
                                <p:cTn id="22" presetID="1" presetClass="entr" presetSubtype="0" fill="hold" grpId="0" nodeType="afterEffect">
                                  <p:stCondLst>
                                    <p:cond delay="0"/>
                                  </p:stCondLst>
                                  <p:childTnLst>
                                    <p:set>
                                      <p:cBhvr>
                                        <p:cTn id="23" dur="1" fill="hold">
                                          <p:stCondLst>
                                            <p:cond delay="0"/>
                                          </p:stCondLst>
                                        </p:cTn>
                                        <p:tgtEl>
                                          <p:spTgt spid="145439">
                                            <p:txEl>
                                              <p:pRg st="3" end="3"/>
                                            </p:txEl>
                                          </p:spTgt>
                                        </p:tgtEl>
                                        <p:attrNameLst>
                                          <p:attrName>style.visibility</p:attrName>
                                        </p:attrNameLst>
                                      </p:cBhvr>
                                      <p:to>
                                        <p:strVal val="visible"/>
                                      </p:to>
                                    </p:set>
                                  </p:childTnLst>
                                </p:cTn>
                              </p:par>
                            </p:childTnLst>
                          </p:cTn>
                        </p:par>
                        <p:par>
                          <p:cTn id="24" fill="hold">
                            <p:stCondLst>
                              <p:cond delay="4000"/>
                            </p:stCondLst>
                            <p:childTnLst>
                              <p:par>
                                <p:cTn id="25" presetID="10" presetClass="entr" presetSubtype="0" fill="hold" nodeType="afterEffect">
                                  <p:stCondLst>
                                    <p:cond delay="0"/>
                                  </p:stCondLst>
                                  <p:childTnLst>
                                    <p:set>
                                      <p:cBhvr>
                                        <p:cTn id="26" dur="1" fill="hold">
                                          <p:stCondLst>
                                            <p:cond delay="0"/>
                                          </p:stCondLst>
                                        </p:cTn>
                                        <p:tgtEl>
                                          <p:spTgt spid="145427"/>
                                        </p:tgtEl>
                                        <p:attrNameLst>
                                          <p:attrName>style.visibility</p:attrName>
                                        </p:attrNameLst>
                                      </p:cBhvr>
                                      <p:to>
                                        <p:strVal val="visible"/>
                                      </p:to>
                                    </p:set>
                                    <p:animEffect transition="in" filter="fade">
                                      <p:cBhvr>
                                        <p:cTn id="27" dur="2000"/>
                                        <p:tgtEl>
                                          <p:spTgt spid="145427"/>
                                        </p:tgtEl>
                                      </p:cBhvr>
                                    </p:animEffect>
                                  </p:childTnLst>
                                </p:cTn>
                              </p:par>
                              <p:par>
                                <p:cTn id="28" presetID="10" presetClass="entr" presetSubtype="0" fill="hold" nodeType="withEffect">
                                  <p:stCondLst>
                                    <p:cond delay="0"/>
                                  </p:stCondLst>
                                  <p:childTnLst>
                                    <p:set>
                                      <p:cBhvr>
                                        <p:cTn id="29" dur="1" fill="hold">
                                          <p:stCondLst>
                                            <p:cond delay="0"/>
                                          </p:stCondLst>
                                        </p:cTn>
                                        <p:tgtEl>
                                          <p:spTgt spid="145429"/>
                                        </p:tgtEl>
                                        <p:attrNameLst>
                                          <p:attrName>style.visibility</p:attrName>
                                        </p:attrNameLst>
                                      </p:cBhvr>
                                      <p:to>
                                        <p:strVal val="visible"/>
                                      </p:to>
                                    </p:set>
                                    <p:animEffect transition="in" filter="fade">
                                      <p:cBhvr>
                                        <p:cTn id="30" dur="2000"/>
                                        <p:tgtEl>
                                          <p:spTgt spid="145429"/>
                                        </p:tgtEl>
                                      </p:cBhvr>
                                    </p:animEffect>
                                  </p:childTnLst>
                                </p:cTn>
                              </p:par>
                            </p:childTnLst>
                          </p:cTn>
                        </p:par>
                        <p:par>
                          <p:cTn id="31" fill="hold">
                            <p:stCondLst>
                              <p:cond delay="6000"/>
                            </p:stCondLst>
                            <p:childTnLst>
                              <p:par>
                                <p:cTn id="32" presetID="1" presetClass="entr" presetSubtype="0" fill="hold" grpId="0" nodeType="afterEffect">
                                  <p:stCondLst>
                                    <p:cond delay="0"/>
                                  </p:stCondLst>
                                  <p:childTnLst>
                                    <p:set>
                                      <p:cBhvr>
                                        <p:cTn id="33" dur="1" fill="hold">
                                          <p:stCondLst>
                                            <p:cond delay="0"/>
                                          </p:stCondLst>
                                        </p:cTn>
                                        <p:tgtEl>
                                          <p:spTgt spid="145439">
                                            <p:txEl>
                                              <p:pRg st="4" end="4"/>
                                            </p:txEl>
                                          </p:spTgt>
                                        </p:tgtEl>
                                        <p:attrNameLst>
                                          <p:attrName>style.visibility</p:attrName>
                                        </p:attrNameLst>
                                      </p:cBhvr>
                                      <p:to>
                                        <p:strVal val="visible"/>
                                      </p:to>
                                    </p:set>
                                  </p:childTnLst>
                                </p:cTn>
                              </p:par>
                            </p:childTnLst>
                          </p:cTn>
                        </p:par>
                        <p:par>
                          <p:cTn id="34" fill="hold">
                            <p:stCondLst>
                              <p:cond delay="6000"/>
                            </p:stCondLst>
                            <p:childTnLst>
                              <p:par>
                                <p:cTn id="35" presetID="10" presetClass="entr" presetSubtype="0" fill="hold" nodeType="afterEffect">
                                  <p:stCondLst>
                                    <p:cond delay="0"/>
                                  </p:stCondLst>
                                  <p:childTnLst>
                                    <p:set>
                                      <p:cBhvr>
                                        <p:cTn id="36" dur="1" fill="hold">
                                          <p:stCondLst>
                                            <p:cond delay="0"/>
                                          </p:stCondLst>
                                        </p:cTn>
                                        <p:tgtEl>
                                          <p:spTgt spid="145435"/>
                                        </p:tgtEl>
                                        <p:attrNameLst>
                                          <p:attrName>style.visibility</p:attrName>
                                        </p:attrNameLst>
                                      </p:cBhvr>
                                      <p:to>
                                        <p:strVal val="visible"/>
                                      </p:to>
                                    </p:set>
                                    <p:animEffect transition="in" filter="fade">
                                      <p:cBhvr>
                                        <p:cTn id="37" dur="2000"/>
                                        <p:tgtEl>
                                          <p:spTgt spid="145435"/>
                                        </p:tgtEl>
                                      </p:cBhvr>
                                    </p:animEffect>
                                  </p:childTnLst>
                                </p:cTn>
                              </p:par>
                            </p:childTnLst>
                          </p:cTn>
                        </p:par>
                        <p:par>
                          <p:cTn id="38" fill="hold">
                            <p:stCondLst>
                              <p:cond delay="8000"/>
                            </p:stCondLst>
                            <p:childTnLst>
                              <p:par>
                                <p:cTn id="39" presetID="1" presetClass="entr" presetSubtype="0" fill="hold" grpId="0" nodeType="afterEffect">
                                  <p:stCondLst>
                                    <p:cond delay="0"/>
                                  </p:stCondLst>
                                  <p:childTnLst>
                                    <p:set>
                                      <p:cBhvr>
                                        <p:cTn id="40" dur="1" fill="hold">
                                          <p:stCondLst>
                                            <p:cond delay="0"/>
                                          </p:stCondLst>
                                        </p:cTn>
                                        <p:tgtEl>
                                          <p:spTgt spid="145439">
                                            <p:txEl>
                                              <p:pRg st="5" end="5"/>
                                            </p:txEl>
                                          </p:spTgt>
                                        </p:tgtEl>
                                        <p:attrNameLst>
                                          <p:attrName>style.visibility</p:attrName>
                                        </p:attrNameLst>
                                      </p:cBhvr>
                                      <p:to>
                                        <p:strVal val="visible"/>
                                      </p:to>
                                    </p:set>
                                  </p:childTnLst>
                                </p:cTn>
                              </p:par>
                            </p:childTnLst>
                          </p:cTn>
                        </p:par>
                        <p:par>
                          <p:cTn id="41" fill="hold">
                            <p:stCondLst>
                              <p:cond delay="8000"/>
                            </p:stCondLst>
                            <p:childTnLst>
                              <p:par>
                                <p:cTn id="42" presetID="10" presetClass="entr" presetSubtype="0" fill="hold" nodeType="afterEffect">
                                  <p:stCondLst>
                                    <p:cond delay="0"/>
                                  </p:stCondLst>
                                  <p:childTnLst>
                                    <p:set>
                                      <p:cBhvr>
                                        <p:cTn id="43" dur="1" fill="hold">
                                          <p:stCondLst>
                                            <p:cond delay="0"/>
                                          </p:stCondLst>
                                        </p:cTn>
                                        <p:tgtEl>
                                          <p:spTgt spid="145445"/>
                                        </p:tgtEl>
                                        <p:attrNameLst>
                                          <p:attrName>style.visibility</p:attrName>
                                        </p:attrNameLst>
                                      </p:cBhvr>
                                      <p:to>
                                        <p:strVal val="visible"/>
                                      </p:to>
                                    </p:set>
                                    <p:animEffect transition="in" filter="fade">
                                      <p:cBhvr>
                                        <p:cTn id="44" dur="2000"/>
                                        <p:tgtEl>
                                          <p:spTgt spid="145445"/>
                                        </p:tgtEl>
                                      </p:cBhvr>
                                    </p:animEffect>
                                  </p:childTnLst>
                                </p:cTn>
                              </p:par>
                            </p:childTnLst>
                          </p:cTn>
                        </p:par>
                        <p:par>
                          <p:cTn id="45" fill="hold">
                            <p:stCondLst>
                              <p:cond delay="10000"/>
                            </p:stCondLst>
                            <p:childTnLst>
                              <p:par>
                                <p:cTn id="46" presetID="1" presetClass="entr" presetSubtype="0" fill="hold" grpId="0" nodeType="afterEffect">
                                  <p:stCondLst>
                                    <p:cond delay="0"/>
                                  </p:stCondLst>
                                  <p:childTnLst>
                                    <p:set>
                                      <p:cBhvr>
                                        <p:cTn id="47" dur="1" fill="hold">
                                          <p:stCondLst>
                                            <p:cond delay="0"/>
                                          </p:stCondLst>
                                        </p:cTn>
                                        <p:tgtEl>
                                          <p:spTgt spid="145439">
                                            <p:txEl>
                                              <p:pRg st="6" end="6"/>
                                            </p:txEl>
                                          </p:spTgt>
                                        </p:tgtEl>
                                        <p:attrNameLst>
                                          <p:attrName>style.visibility</p:attrName>
                                        </p:attrNameLst>
                                      </p:cBhvr>
                                      <p:to>
                                        <p:strVal val="visible"/>
                                      </p:to>
                                    </p:set>
                                  </p:childTnLst>
                                </p:cTn>
                              </p:par>
                            </p:childTnLst>
                          </p:cTn>
                        </p:par>
                        <p:par>
                          <p:cTn id="48" fill="hold">
                            <p:stCondLst>
                              <p:cond delay="10000"/>
                            </p:stCondLst>
                            <p:childTnLst>
                              <p:par>
                                <p:cTn id="49" presetID="10" presetClass="entr" presetSubtype="0" fill="hold" nodeType="afterEffect">
                                  <p:stCondLst>
                                    <p:cond delay="0"/>
                                  </p:stCondLst>
                                  <p:childTnLst>
                                    <p:set>
                                      <p:cBhvr>
                                        <p:cTn id="50" dur="1" fill="hold">
                                          <p:stCondLst>
                                            <p:cond delay="0"/>
                                          </p:stCondLst>
                                        </p:cTn>
                                        <p:tgtEl>
                                          <p:spTgt spid="145446"/>
                                        </p:tgtEl>
                                        <p:attrNameLst>
                                          <p:attrName>style.visibility</p:attrName>
                                        </p:attrNameLst>
                                      </p:cBhvr>
                                      <p:to>
                                        <p:strVal val="visible"/>
                                      </p:to>
                                    </p:set>
                                    <p:animEffect transition="in" filter="fade">
                                      <p:cBhvr>
                                        <p:cTn id="51" dur="2000"/>
                                        <p:tgtEl>
                                          <p:spTgt spid="145446"/>
                                        </p:tgtEl>
                                      </p:cBhvr>
                                    </p:animEffect>
                                  </p:childTnLst>
                                </p:cTn>
                              </p:par>
                            </p:childTnLst>
                          </p:cTn>
                        </p:par>
                        <p:par>
                          <p:cTn id="52" fill="hold">
                            <p:stCondLst>
                              <p:cond delay="12000"/>
                            </p:stCondLst>
                            <p:childTnLst>
                              <p:par>
                                <p:cTn id="53" presetID="1" presetClass="entr" presetSubtype="0" fill="hold" grpId="0" nodeType="afterEffect">
                                  <p:stCondLst>
                                    <p:cond delay="0"/>
                                  </p:stCondLst>
                                  <p:childTnLst>
                                    <p:set>
                                      <p:cBhvr>
                                        <p:cTn id="54" dur="1" fill="hold">
                                          <p:stCondLst>
                                            <p:cond delay="0"/>
                                          </p:stCondLst>
                                        </p:cTn>
                                        <p:tgtEl>
                                          <p:spTgt spid="145439">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5439">
                                            <p:txEl>
                                              <p:pRg st="8" end="8"/>
                                            </p:txEl>
                                          </p:spTgt>
                                        </p:tgtEl>
                                        <p:attrNameLst>
                                          <p:attrName>style.visibility</p:attrName>
                                        </p:attrNameLst>
                                      </p:cBhvr>
                                      <p:to>
                                        <p:strVal val="visible"/>
                                      </p:to>
                                    </p:set>
                                  </p:childTnLst>
                                </p:cTn>
                              </p:par>
                            </p:childTnLst>
                          </p:cTn>
                        </p:par>
                        <p:par>
                          <p:cTn id="59" fill="hold">
                            <p:stCondLst>
                              <p:cond delay="0"/>
                            </p:stCondLst>
                            <p:childTnLst>
                              <p:par>
                                <p:cTn id="60" presetID="10" presetClass="entr" presetSubtype="0" fill="hold" nodeType="afterEffect">
                                  <p:stCondLst>
                                    <p:cond delay="0"/>
                                  </p:stCondLst>
                                  <p:childTnLst>
                                    <p:set>
                                      <p:cBhvr>
                                        <p:cTn id="61" dur="1" fill="hold">
                                          <p:stCondLst>
                                            <p:cond delay="0"/>
                                          </p:stCondLst>
                                        </p:cTn>
                                        <p:tgtEl>
                                          <p:spTgt spid="145433"/>
                                        </p:tgtEl>
                                        <p:attrNameLst>
                                          <p:attrName>style.visibility</p:attrName>
                                        </p:attrNameLst>
                                      </p:cBhvr>
                                      <p:to>
                                        <p:strVal val="visible"/>
                                      </p:to>
                                    </p:set>
                                    <p:animEffect transition="in" filter="fade">
                                      <p:cBhvr>
                                        <p:cTn id="62" dur="500"/>
                                        <p:tgtEl>
                                          <p:spTgt spid="145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39"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3490" name="Group 2"/>
          <p:cNvGrpSpPr>
            <a:grpSpLocks/>
          </p:cNvGrpSpPr>
          <p:nvPr/>
        </p:nvGrpSpPr>
        <p:grpSpPr bwMode="auto">
          <a:xfrm>
            <a:off x="4505325" y="4229101"/>
            <a:ext cx="3962400" cy="1114425"/>
            <a:chOff x="1542" y="2664"/>
            <a:chExt cx="2496" cy="702"/>
          </a:xfrm>
        </p:grpSpPr>
        <p:sp>
          <p:nvSpPr>
            <p:cNvPr id="63562" name="AutoShape 3"/>
            <p:cNvSpPr>
              <a:spLocks noChangeArrowheads="1"/>
            </p:cNvSpPr>
            <p:nvPr/>
          </p:nvSpPr>
          <p:spPr bwMode="auto">
            <a:xfrm flipV="1">
              <a:off x="1542" y="2664"/>
              <a:ext cx="2496" cy="702"/>
            </a:xfrm>
            <a:prstGeom prst="curvedDownArrow">
              <a:avLst>
                <a:gd name="adj1" fmla="val 41284"/>
                <a:gd name="adj2" fmla="val 112395"/>
                <a:gd name="adj3" fmla="val 33333"/>
              </a:avLst>
            </a:prstGeom>
            <a:solidFill>
              <a:srgbClr val="FF3300"/>
            </a:solidFill>
            <a:ln w="9525">
              <a:noFill/>
              <a:miter lim="800000"/>
              <a:headEnd/>
              <a:tailEnd/>
            </a:ln>
          </p:spPr>
          <p:txBody>
            <a:bodyPr wrap="none" anchor="ctr"/>
            <a:lstStyle/>
            <a:p>
              <a:endParaRPr lang="en-US"/>
            </a:p>
          </p:txBody>
        </p:sp>
        <p:sp>
          <p:nvSpPr>
            <p:cNvPr id="63563" name="Rectangle 4"/>
            <p:cNvSpPr>
              <a:spLocks noChangeArrowheads="1"/>
            </p:cNvSpPr>
            <p:nvPr/>
          </p:nvSpPr>
          <p:spPr bwMode="auto">
            <a:xfrm>
              <a:off x="2414" y="3097"/>
              <a:ext cx="607" cy="212"/>
            </a:xfrm>
            <a:prstGeom prst="rect">
              <a:avLst/>
            </a:prstGeom>
            <a:noFill/>
            <a:ln w="9525" algn="ctr">
              <a:noFill/>
              <a:miter lim="800000"/>
              <a:headEnd/>
              <a:tailEnd/>
            </a:ln>
          </p:spPr>
          <p:txBody>
            <a:bodyPr wrap="none">
              <a:spAutoFit/>
            </a:bodyPr>
            <a:lstStyle/>
            <a:p>
              <a:r>
                <a:rPr lang="en-US" sz="1600">
                  <a:solidFill>
                    <a:schemeClr val="bg1"/>
                  </a:solidFill>
                  <a:latin typeface="Arial Black" pitchFamily="34" charset="0"/>
                </a:rPr>
                <a:t>DEATH</a:t>
              </a:r>
            </a:p>
          </p:txBody>
        </p:sp>
      </p:grpSp>
      <p:grpSp>
        <p:nvGrpSpPr>
          <p:cNvPr id="63491" name="Group 5"/>
          <p:cNvGrpSpPr>
            <a:grpSpLocks/>
          </p:cNvGrpSpPr>
          <p:nvPr/>
        </p:nvGrpSpPr>
        <p:grpSpPr bwMode="auto">
          <a:xfrm>
            <a:off x="7515226" y="3162300"/>
            <a:ext cx="657225" cy="1047750"/>
            <a:chOff x="3414" y="2004"/>
            <a:chExt cx="414" cy="660"/>
          </a:xfrm>
        </p:grpSpPr>
        <p:sp>
          <p:nvSpPr>
            <p:cNvPr id="63554" name="Oval 6"/>
            <p:cNvSpPr>
              <a:spLocks noChangeArrowheads="1"/>
            </p:cNvSpPr>
            <p:nvPr/>
          </p:nvSpPr>
          <p:spPr bwMode="auto">
            <a:xfrm>
              <a:off x="3414" y="2004"/>
              <a:ext cx="414" cy="660"/>
            </a:xfrm>
            <a:prstGeom prst="ellipse">
              <a:avLst/>
            </a:prstGeom>
            <a:solidFill>
              <a:srgbClr val="B2B2B2"/>
            </a:solidFill>
            <a:ln w="9525" algn="ctr">
              <a:noFill/>
              <a:round/>
              <a:headEnd/>
              <a:tailEnd/>
            </a:ln>
          </p:spPr>
          <p:txBody>
            <a:bodyPr wrap="none" anchor="ctr"/>
            <a:lstStyle/>
            <a:p>
              <a:endParaRPr lang="en-US"/>
            </a:p>
          </p:txBody>
        </p:sp>
        <p:grpSp>
          <p:nvGrpSpPr>
            <p:cNvPr id="63555" name="Group 7"/>
            <p:cNvGrpSpPr>
              <a:grpSpLocks/>
            </p:cNvGrpSpPr>
            <p:nvPr/>
          </p:nvGrpSpPr>
          <p:grpSpPr bwMode="auto">
            <a:xfrm flipH="1">
              <a:off x="3486" y="2022"/>
              <a:ext cx="284" cy="595"/>
              <a:chOff x="1968" y="2112"/>
              <a:chExt cx="614" cy="1237"/>
            </a:xfrm>
          </p:grpSpPr>
          <p:sp>
            <p:nvSpPr>
              <p:cNvPr id="63556" name="Freeform 8"/>
              <p:cNvSpPr>
                <a:spLocks/>
              </p:cNvSpPr>
              <p:nvPr/>
            </p:nvSpPr>
            <p:spPr bwMode="auto">
              <a:xfrm rot="10586708">
                <a:off x="2208" y="2112"/>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tx1"/>
              </a:solidFill>
              <a:ln w="3175" cmpd="sng">
                <a:solidFill>
                  <a:schemeClr val="tx1"/>
                </a:solidFill>
                <a:round/>
                <a:headEnd/>
                <a:tailEnd/>
              </a:ln>
            </p:spPr>
            <p:txBody>
              <a:bodyPr/>
              <a:lstStyle/>
              <a:p>
                <a:endParaRPr lang="en-US"/>
              </a:p>
            </p:txBody>
          </p:sp>
          <p:sp>
            <p:nvSpPr>
              <p:cNvPr id="63557" name="Freeform 9"/>
              <p:cNvSpPr>
                <a:spLocks/>
              </p:cNvSpPr>
              <p:nvPr/>
            </p:nvSpPr>
            <p:spPr bwMode="auto">
              <a:xfrm rot="10472974">
                <a:off x="1968" y="2448"/>
                <a:ext cx="275" cy="48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tx1"/>
              </a:solidFill>
              <a:ln w="3175" cmpd="sng">
                <a:solidFill>
                  <a:schemeClr val="tx1"/>
                </a:solidFill>
                <a:round/>
                <a:headEnd/>
                <a:tailEnd/>
              </a:ln>
            </p:spPr>
            <p:txBody>
              <a:bodyPr/>
              <a:lstStyle/>
              <a:p>
                <a:endParaRPr lang="en-US"/>
              </a:p>
            </p:txBody>
          </p:sp>
          <p:sp>
            <p:nvSpPr>
              <p:cNvPr id="63558" name="Freeform 10"/>
              <p:cNvSpPr>
                <a:spLocks/>
              </p:cNvSpPr>
              <p:nvPr/>
            </p:nvSpPr>
            <p:spPr bwMode="auto">
              <a:xfrm rot="-10096970">
                <a:off x="2304" y="2448"/>
                <a:ext cx="278" cy="480"/>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tx1"/>
              </a:solidFill>
              <a:ln w="3175" cmpd="sng">
                <a:solidFill>
                  <a:schemeClr val="tx1"/>
                </a:solidFill>
                <a:round/>
                <a:headEnd/>
                <a:tailEnd/>
              </a:ln>
            </p:spPr>
            <p:txBody>
              <a:bodyPr/>
              <a:lstStyle/>
              <a:p>
                <a:endParaRPr lang="en-US"/>
              </a:p>
            </p:txBody>
          </p:sp>
          <p:sp>
            <p:nvSpPr>
              <p:cNvPr id="63559" name="Freeform 11"/>
              <p:cNvSpPr>
                <a:spLocks/>
              </p:cNvSpPr>
              <p:nvPr/>
            </p:nvSpPr>
            <p:spPr bwMode="auto">
              <a:xfrm>
                <a:off x="2160" y="2400"/>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tx1"/>
              </a:solidFill>
              <a:ln w="3175" cmpd="sng">
                <a:solidFill>
                  <a:schemeClr val="tx1"/>
                </a:solidFill>
                <a:round/>
                <a:headEnd/>
                <a:tailEnd/>
              </a:ln>
            </p:spPr>
            <p:txBody>
              <a:bodyPr/>
              <a:lstStyle/>
              <a:p>
                <a:endParaRPr lang="en-US"/>
              </a:p>
            </p:txBody>
          </p:sp>
          <p:sp>
            <p:nvSpPr>
              <p:cNvPr id="63560" name="Freeform 12"/>
              <p:cNvSpPr>
                <a:spLocks/>
              </p:cNvSpPr>
              <p:nvPr/>
            </p:nvSpPr>
            <p:spPr bwMode="auto">
              <a:xfrm>
                <a:off x="2321" y="2791"/>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tx1"/>
              </a:solidFill>
              <a:ln w="3175" cmpd="sng">
                <a:solidFill>
                  <a:schemeClr val="tx1"/>
                </a:solidFill>
                <a:round/>
                <a:headEnd/>
                <a:tailEnd/>
              </a:ln>
            </p:spPr>
            <p:txBody>
              <a:bodyPr/>
              <a:lstStyle/>
              <a:p>
                <a:endParaRPr lang="en-US"/>
              </a:p>
            </p:txBody>
          </p:sp>
          <p:sp>
            <p:nvSpPr>
              <p:cNvPr id="63561" name="Freeform 13"/>
              <p:cNvSpPr>
                <a:spLocks/>
              </p:cNvSpPr>
              <p:nvPr/>
            </p:nvSpPr>
            <p:spPr bwMode="auto">
              <a:xfrm>
                <a:off x="2076" y="2783"/>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tx1"/>
              </a:solidFill>
              <a:ln w="3175" cmpd="sng">
                <a:solidFill>
                  <a:schemeClr val="tx1"/>
                </a:solidFill>
                <a:round/>
                <a:headEnd/>
                <a:tailEnd/>
              </a:ln>
            </p:spPr>
            <p:txBody>
              <a:bodyPr/>
              <a:lstStyle/>
              <a:p>
                <a:endParaRPr lang="en-US"/>
              </a:p>
            </p:txBody>
          </p:sp>
        </p:grpSp>
      </p:grpSp>
      <p:sp>
        <p:nvSpPr>
          <p:cNvPr id="154638" name="Rectangle 14"/>
          <p:cNvSpPr>
            <a:spLocks noGrp="1" noChangeArrowheads="1"/>
          </p:cNvSpPr>
          <p:nvPr>
            <p:ph type="title"/>
          </p:nvPr>
        </p:nvSpPr>
        <p:spPr/>
        <p:txBody>
          <a:bodyPr/>
          <a:lstStyle/>
          <a:p>
            <a:pPr eaLnBrk="1" hangingPunct="1">
              <a:defRPr/>
            </a:pPr>
            <a:r>
              <a:rPr lang="en-US" dirty="0">
                <a:solidFill>
                  <a:srgbClr val="FFFF66"/>
                </a:solidFill>
              </a:rPr>
              <a:t>Animal Sacrifice under the Law</a:t>
            </a:r>
          </a:p>
        </p:txBody>
      </p:sp>
      <p:grpSp>
        <p:nvGrpSpPr>
          <p:cNvPr id="63493" name="Group 15"/>
          <p:cNvGrpSpPr>
            <a:grpSpLocks/>
          </p:cNvGrpSpPr>
          <p:nvPr/>
        </p:nvGrpSpPr>
        <p:grpSpPr bwMode="auto">
          <a:xfrm>
            <a:off x="4114800" y="2076450"/>
            <a:ext cx="3962400" cy="1047750"/>
            <a:chOff x="1296" y="1308"/>
            <a:chExt cx="2496" cy="660"/>
          </a:xfrm>
        </p:grpSpPr>
        <p:sp>
          <p:nvSpPr>
            <p:cNvPr id="63552" name="AutoShape 16"/>
            <p:cNvSpPr>
              <a:spLocks noChangeArrowheads="1"/>
            </p:cNvSpPr>
            <p:nvPr/>
          </p:nvSpPr>
          <p:spPr bwMode="auto">
            <a:xfrm flipH="1">
              <a:off x="1296" y="1308"/>
              <a:ext cx="2496" cy="660"/>
            </a:xfrm>
            <a:prstGeom prst="curvedDownArrow">
              <a:avLst>
                <a:gd name="adj1" fmla="val 49216"/>
                <a:gd name="adj2" fmla="val 124853"/>
                <a:gd name="adj3" fmla="val 33333"/>
              </a:avLst>
            </a:prstGeom>
            <a:solidFill>
              <a:srgbClr val="B2B2B2"/>
            </a:solidFill>
            <a:ln w="9525">
              <a:noFill/>
              <a:miter lim="800000"/>
              <a:headEnd/>
              <a:tailEnd/>
            </a:ln>
          </p:spPr>
          <p:txBody>
            <a:bodyPr wrap="none" anchor="ctr"/>
            <a:lstStyle/>
            <a:p>
              <a:endParaRPr lang="en-US"/>
            </a:p>
          </p:txBody>
        </p:sp>
        <p:sp>
          <p:nvSpPr>
            <p:cNvPr id="63553" name="Text Box 17"/>
            <p:cNvSpPr txBox="1">
              <a:spLocks noChangeArrowheads="1"/>
            </p:cNvSpPr>
            <p:nvPr/>
          </p:nvSpPr>
          <p:spPr bwMode="auto">
            <a:xfrm>
              <a:off x="2304" y="1356"/>
              <a:ext cx="738" cy="212"/>
            </a:xfrm>
            <a:prstGeom prst="rect">
              <a:avLst/>
            </a:prstGeom>
            <a:noFill/>
            <a:ln w="9525" algn="ctr">
              <a:noFill/>
              <a:miter lim="800000"/>
              <a:headEnd/>
              <a:tailEnd/>
            </a:ln>
          </p:spPr>
          <p:txBody>
            <a:bodyPr>
              <a:spAutoFit/>
            </a:bodyPr>
            <a:lstStyle/>
            <a:p>
              <a:pPr>
                <a:spcBef>
                  <a:spcPct val="50000"/>
                </a:spcBef>
              </a:pPr>
              <a:r>
                <a:rPr lang="en-US" sz="1600">
                  <a:solidFill>
                    <a:schemeClr val="bg1"/>
                  </a:solidFill>
                  <a:latin typeface="Arial Black" pitchFamily="34" charset="0"/>
                </a:rPr>
                <a:t>SINS</a:t>
              </a:r>
            </a:p>
          </p:txBody>
        </p:sp>
      </p:grpSp>
      <p:sp>
        <p:nvSpPr>
          <p:cNvPr id="63494" name="WordArt 18"/>
          <p:cNvSpPr>
            <a:spLocks noChangeArrowheads="1" noChangeShapeType="1" noTextEdit="1"/>
          </p:cNvSpPr>
          <p:nvPr/>
        </p:nvSpPr>
        <p:spPr bwMode="auto">
          <a:xfrm>
            <a:off x="4124325" y="2533651"/>
            <a:ext cx="4457700" cy="3476625"/>
          </a:xfrm>
          <a:prstGeom prst="rect">
            <a:avLst/>
          </a:prstGeom>
        </p:spPr>
        <p:txBody>
          <a:bodyPr spcFirstLastPara="1" wrap="none" fromWordArt="1">
            <a:prstTxWarp prst="textArchDown">
              <a:avLst>
                <a:gd name="adj" fmla="val 1054616"/>
              </a:avLst>
            </a:prstTxWarp>
          </a:bodyPr>
          <a:lstStyle/>
          <a:p>
            <a:r>
              <a:rPr lang="en-US" sz="2800" kern="10" spc="560">
                <a:ln w="9525">
                  <a:noFill/>
                  <a:round/>
                  <a:headEnd/>
                  <a:tailEnd/>
                </a:ln>
                <a:gradFill rotWithShape="1">
                  <a:gsLst>
                    <a:gs pos="0">
                      <a:srgbClr val="AAAAAA"/>
                    </a:gs>
                    <a:gs pos="100000">
                      <a:srgbClr val="FFFFFF"/>
                    </a:gs>
                  </a:gsLst>
                  <a:lin ang="5400000" scaled="1"/>
                </a:gradFill>
                <a:effectLst>
                  <a:outerShdw dist="107763" dir="2700000" algn="ctr" rotWithShape="0">
                    <a:schemeClr val="tx1">
                      <a:alpha val="50000"/>
                    </a:schemeClr>
                  </a:outerShdw>
                </a:effectLst>
                <a:latin typeface="Arial Black"/>
              </a:rPr>
              <a:t>REPRESENTATIVE DEATH</a:t>
            </a:r>
          </a:p>
        </p:txBody>
      </p:sp>
      <p:grpSp>
        <p:nvGrpSpPr>
          <p:cNvPr id="63495" name="Group 19"/>
          <p:cNvGrpSpPr>
            <a:grpSpLocks/>
          </p:cNvGrpSpPr>
          <p:nvPr/>
        </p:nvGrpSpPr>
        <p:grpSpPr bwMode="auto">
          <a:xfrm>
            <a:off x="7515225" y="3078163"/>
            <a:ext cx="706438" cy="1122362"/>
            <a:chOff x="3954" y="1639"/>
            <a:chExt cx="445" cy="707"/>
          </a:xfrm>
        </p:grpSpPr>
        <p:sp>
          <p:nvSpPr>
            <p:cNvPr id="63544" name="Oval 20"/>
            <p:cNvSpPr>
              <a:spLocks noChangeArrowheads="1"/>
            </p:cNvSpPr>
            <p:nvPr/>
          </p:nvSpPr>
          <p:spPr bwMode="auto">
            <a:xfrm>
              <a:off x="3954" y="1686"/>
              <a:ext cx="414" cy="660"/>
            </a:xfrm>
            <a:prstGeom prst="ellipse">
              <a:avLst/>
            </a:prstGeom>
            <a:solidFill>
              <a:srgbClr val="FF3300"/>
            </a:solidFill>
            <a:ln w="9525" algn="ctr">
              <a:noFill/>
              <a:round/>
              <a:headEnd/>
              <a:tailEnd/>
            </a:ln>
          </p:spPr>
          <p:txBody>
            <a:bodyPr wrap="none" anchor="ctr"/>
            <a:lstStyle/>
            <a:p>
              <a:endParaRPr lang="en-US"/>
            </a:p>
          </p:txBody>
        </p:sp>
        <p:grpSp>
          <p:nvGrpSpPr>
            <p:cNvPr id="63545" name="Group 21"/>
            <p:cNvGrpSpPr>
              <a:grpSpLocks/>
            </p:cNvGrpSpPr>
            <p:nvPr/>
          </p:nvGrpSpPr>
          <p:grpSpPr bwMode="auto">
            <a:xfrm>
              <a:off x="3978" y="1639"/>
              <a:ext cx="421" cy="678"/>
              <a:chOff x="4032" y="1440"/>
              <a:chExt cx="803" cy="1525"/>
            </a:xfrm>
          </p:grpSpPr>
          <p:sp>
            <p:nvSpPr>
              <p:cNvPr id="63546" name="Freeform 22"/>
              <p:cNvSpPr>
                <a:spLocks/>
              </p:cNvSpPr>
              <p:nvPr/>
            </p:nvSpPr>
            <p:spPr bwMode="auto">
              <a:xfrm>
                <a:off x="4260" y="1665"/>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bg1"/>
              </a:solidFill>
              <a:ln w="3175" cmpd="sng">
                <a:solidFill>
                  <a:schemeClr val="tx1"/>
                </a:solidFill>
                <a:round/>
                <a:headEnd/>
                <a:tailEnd/>
              </a:ln>
            </p:spPr>
            <p:txBody>
              <a:bodyPr/>
              <a:lstStyle/>
              <a:p>
                <a:endParaRPr lang="en-US"/>
              </a:p>
            </p:txBody>
          </p:sp>
          <p:sp>
            <p:nvSpPr>
              <p:cNvPr id="63547" name="Freeform 23"/>
              <p:cNvSpPr>
                <a:spLocks/>
              </p:cNvSpPr>
              <p:nvPr/>
            </p:nvSpPr>
            <p:spPr bwMode="auto">
              <a:xfrm rot="1243235">
                <a:off x="4560" y="1488"/>
                <a:ext cx="275" cy="66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bg1"/>
              </a:solidFill>
              <a:ln w="3175" cmpd="sng">
                <a:solidFill>
                  <a:schemeClr val="tx1"/>
                </a:solidFill>
                <a:round/>
                <a:headEnd/>
                <a:tailEnd/>
              </a:ln>
            </p:spPr>
            <p:txBody>
              <a:bodyPr/>
              <a:lstStyle/>
              <a:p>
                <a:endParaRPr lang="en-US"/>
              </a:p>
            </p:txBody>
          </p:sp>
          <p:sp>
            <p:nvSpPr>
              <p:cNvPr id="63548" name="Freeform 24"/>
              <p:cNvSpPr>
                <a:spLocks/>
              </p:cNvSpPr>
              <p:nvPr/>
            </p:nvSpPr>
            <p:spPr bwMode="auto">
              <a:xfrm rot="-266003">
                <a:off x="4032" y="1440"/>
                <a:ext cx="278" cy="636"/>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bg1"/>
              </a:solidFill>
              <a:ln w="3175" cmpd="sng">
                <a:solidFill>
                  <a:schemeClr val="tx1"/>
                </a:solidFill>
                <a:round/>
                <a:headEnd/>
                <a:tailEnd/>
              </a:ln>
            </p:spPr>
            <p:txBody>
              <a:bodyPr/>
              <a:lstStyle/>
              <a:p>
                <a:endParaRPr lang="en-US"/>
              </a:p>
            </p:txBody>
          </p:sp>
          <p:sp>
            <p:nvSpPr>
              <p:cNvPr id="63549" name="Freeform 25"/>
              <p:cNvSpPr>
                <a:spLocks/>
              </p:cNvSpPr>
              <p:nvPr/>
            </p:nvSpPr>
            <p:spPr bwMode="auto">
              <a:xfrm>
                <a:off x="4272" y="2016"/>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bg1"/>
              </a:solidFill>
              <a:ln w="3175" cmpd="sng">
                <a:solidFill>
                  <a:schemeClr val="tx1"/>
                </a:solidFill>
                <a:round/>
                <a:headEnd/>
                <a:tailEnd/>
              </a:ln>
            </p:spPr>
            <p:txBody>
              <a:bodyPr/>
              <a:lstStyle/>
              <a:p>
                <a:endParaRPr lang="en-US"/>
              </a:p>
            </p:txBody>
          </p:sp>
          <p:sp>
            <p:nvSpPr>
              <p:cNvPr id="63550" name="Freeform 26"/>
              <p:cNvSpPr>
                <a:spLocks/>
              </p:cNvSpPr>
              <p:nvPr/>
            </p:nvSpPr>
            <p:spPr bwMode="auto">
              <a:xfrm>
                <a:off x="4433" y="2407"/>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bg1"/>
              </a:solidFill>
              <a:ln w="3175" cmpd="sng">
                <a:solidFill>
                  <a:schemeClr val="tx1"/>
                </a:solidFill>
                <a:round/>
                <a:headEnd/>
                <a:tailEnd/>
              </a:ln>
            </p:spPr>
            <p:txBody>
              <a:bodyPr/>
              <a:lstStyle/>
              <a:p>
                <a:endParaRPr lang="en-US"/>
              </a:p>
            </p:txBody>
          </p:sp>
          <p:sp>
            <p:nvSpPr>
              <p:cNvPr id="63551" name="Freeform 27"/>
              <p:cNvSpPr>
                <a:spLocks/>
              </p:cNvSpPr>
              <p:nvPr/>
            </p:nvSpPr>
            <p:spPr bwMode="auto">
              <a:xfrm>
                <a:off x="4188" y="2399"/>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bg1"/>
              </a:solidFill>
              <a:ln w="3175" cmpd="sng">
                <a:solidFill>
                  <a:schemeClr val="tx1"/>
                </a:solidFill>
                <a:round/>
                <a:headEnd/>
                <a:tailEnd/>
              </a:ln>
            </p:spPr>
            <p:txBody>
              <a:bodyPr/>
              <a:lstStyle/>
              <a:p>
                <a:endParaRPr lang="en-US"/>
              </a:p>
            </p:txBody>
          </p:sp>
        </p:grpSp>
      </p:grpSp>
      <p:sp>
        <p:nvSpPr>
          <p:cNvPr id="63496" name="Oval 28"/>
          <p:cNvSpPr>
            <a:spLocks noChangeArrowheads="1"/>
          </p:cNvSpPr>
          <p:nvPr/>
        </p:nvSpPr>
        <p:spPr bwMode="auto">
          <a:xfrm>
            <a:off x="4221163" y="3122613"/>
            <a:ext cx="1225550" cy="1003300"/>
          </a:xfrm>
          <a:prstGeom prst="ellipse">
            <a:avLst/>
          </a:prstGeom>
          <a:solidFill>
            <a:srgbClr val="FF0000"/>
          </a:solidFill>
          <a:ln w="9525" algn="ctr">
            <a:noFill/>
            <a:round/>
            <a:headEnd/>
            <a:tailEnd/>
          </a:ln>
        </p:spPr>
        <p:txBody>
          <a:bodyPr wrap="none" anchor="ctr"/>
          <a:lstStyle/>
          <a:p>
            <a:endParaRPr lang="en-US"/>
          </a:p>
        </p:txBody>
      </p:sp>
      <p:grpSp>
        <p:nvGrpSpPr>
          <p:cNvPr id="63497" name="Group 29"/>
          <p:cNvGrpSpPr>
            <a:grpSpLocks/>
          </p:cNvGrpSpPr>
          <p:nvPr/>
        </p:nvGrpSpPr>
        <p:grpSpPr bwMode="auto">
          <a:xfrm>
            <a:off x="4197351" y="3178176"/>
            <a:ext cx="1343025" cy="1077913"/>
            <a:chOff x="2738" y="3406"/>
            <a:chExt cx="651" cy="522"/>
          </a:xfrm>
        </p:grpSpPr>
        <p:sp>
          <p:nvSpPr>
            <p:cNvPr id="63514" name="Freeform 30"/>
            <p:cNvSpPr>
              <a:spLocks/>
            </p:cNvSpPr>
            <p:nvPr/>
          </p:nvSpPr>
          <p:spPr bwMode="auto">
            <a:xfrm>
              <a:off x="2756" y="3853"/>
              <a:ext cx="123" cy="40"/>
            </a:xfrm>
            <a:custGeom>
              <a:avLst/>
              <a:gdLst>
                <a:gd name="T0" fmla="*/ 0 w 123"/>
                <a:gd name="T1" fmla="*/ 38 h 40"/>
                <a:gd name="T2" fmla="*/ 3 w 123"/>
                <a:gd name="T3" fmla="*/ 36 h 40"/>
                <a:gd name="T4" fmla="*/ 13 w 123"/>
                <a:gd name="T5" fmla="*/ 31 h 40"/>
                <a:gd name="T6" fmla="*/ 28 w 123"/>
                <a:gd name="T7" fmla="*/ 25 h 40"/>
                <a:gd name="T8" fmla="*/ 46 w 123"/>
                <a:gd name="T9" fmla="*/ 18 h 40"/>
                <a:gd name="T10" fmla="*/ 66 w 123"/>
                <a:gd name="T11" fmla="*/ 11 h 40"/>
                <a:gd name="T12" fmla="*/ 85 w 123"/>
                <a:gd name="T13" fmla="*/ 5 h 40"/>
                <a:gd name="T14" fmla="*/ 103 w 123"/>
                <a:gd name="T15" fmla="*/ 2 h 40"/>
                <a:gd name="T16" fmla="*/ 116 w 123"/>
                <a:gd name="T17" fmla="*/ 0 h 40"/>
                <a:gd name="T18" fmla="*/ 123 w 123"/>
                <a:gd name="T19" fmla="*/ 24 h 40"/>
                <a:gd name="T20" fmla="*/ 107 w 123"/>
                <a:gd name="T21" fmla="*/ 21 h 40"/>
                <a:gd name="T22" fmla="*/ 89 w 123"/>
                <a:gd name="T23" fmla="*/ 21 h 40"/>
                <a:gd name="T24" fmla="*/ 68 w 123"/>
                <a:gd name="T25" fmla="*/ 25 h 40"/>
                <a:gd name="T26" fmla="*/ 49 w 123"/>
                <a:gd name="T27" fmla="*/ 29 h 40"/>
                <a:gd name="T28" fmla="*/ 29 w 123"/>
                <a:gd name="T29" fmla="*/ 33 h 40"/>
                <a:gd name="T30" fmla="*/ 14 w 123"/>
                <a:gd name="T31" fmla="*/ 37 h 40"/>
                <a:gd name="T32" fmla="*/ 3 w 123"/>
                <a:gd name="T33" fmla="*/ 40 h 40"/>
                <a:gd name="T34" fmla="*/ 0 w 123"/>
                <a:gd name="T35" fmla="*/ 38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3"/>
                <a:gd name="T55" fmla="*/ 0 h 40"/>
                <a:gd name="T56" fmla="*/ 123 w 123"/>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3" h="40">
                  <a:moveTo>
                    <a:pt x="0" y="38"/>
                  </a:moveTo>
                  <a:lnTo>
                    <a:pt x="3" y="36"/>
                  </a:lnTo>
                  <a:lnTo>
                    <a:pt x="13" y="31"/>
                  </a:lnTo>
                  <a:lnTo>
                    <a:pt x="28" y="25"/>
                  </a:lnTo>
                  <a:lnTo>
                    <a:pt x="46" y="18"/>
                  </a:lnTo>
                  <a:lnTo>
                    <a:pt x="66" y="11"/>
                  </a:lnTo>
                  <a:lnTo>
                    <a:pt x="85" y="5"/>
                  </a:lnTo>
                  <a:lnTo>
                    <a:pt x="103" y="2"/>
                  </a:lnTo>
                  <a:lnTo>
                    <a:pt x="116" y="0"/>
                  </a:lnTo>
                  <a:lnTo>
                    <a:pt x="123" y="24"/>
                  </a:lnTo>
                  <a:lnTo>
                    <a:pt x="107" y="21"/>
                  </a:lnTo>
                  <a:lnTo>
                    <a:pt x="89" y="21"/>
                  </a:lnTo>
                  <a:lnTo>
                    <a:pt x="68" y="25"/>
                  </a:lnTo>
                  <a:lnTo>
                    <a:pt x="49" y="29"/>
                  </a:lnTo>
                  <a:lnTo>
                    <a:pt x="29" y="33"/>
                  </a:lnTo>
                  <a:lnTo>
                    <a:pt x="14" y="37"/>
                  </a:lnTo>
                  <a:lnTo>
                    <a:pt x="3" y="40"/>
                  </a:lnTo>
                  <a:lnTo>
                    <a:pt x="0" y="38"/>
                  </a:lnTo>
                  <a:close/>
                </a:path>
              </a:pathLst>
            </a:custGeom>
            <a:solidFill>
              <a:srgbClr val="000000"/>
            </a:solidFill>
            <a:ln w="9525">
              <a:noFill/>
              <a:round/>
              <a:headEnd/>
              <a:tailEnd/>
            </a:ln>
          </p:spPr>
          <p:txBody>
            <a:bodyPr/>
            <a:lstStyle/>
            <a:p>
              <a:endParaRPr lang="en-US"/>
            </a:p>
          </p:txBody>
        </p:sp>
        <p:sp>
          <p:nvSpPr>
            <p:cNvPr id="63515" name="Freeform 31"/>
            <p:cNvSpPr>
              <a:spLocks/>
            </p:cNvSpPr>
            <p:nvPr/>
          </p:nvSpPr>
          <p:spPr bwMode="auto">
            <a:xfrm>
              <a:off x="2738" y="3877"/>
              <a:ext cx="163" cy="51"/>
            </a:xfrm>
            <a:custGeom>
              <a:avLst/>
              <a:gdLst>
                <a:gd name="T0" fmla="*/ 0 w 163"/>
                <a:gd name="T1" fmla="*/ 51 h 51"/>
                <a:gd name="T2" fmla="*/ 5 w 163"/>
                <a:gd name="T3" fmla="*/ 47 h 51"/>
                <a:gd name="T4" fmla="*/ 20 w 163"/>
                <a:gd name="T5" fmla="*/ 41 h 51"/>
                <a:gd name="T6" fmla="*/ 42 w 163"/>
                <a:gd name="T7" fmla="*/ 33 h 51"/>
                <a:gd name="T8" fmla="*/ 69 w 163"/>
                <a:gd name="T9" fmla="*/ 24 h 51"/>
                <a:gd name="T10" fmla="*/ 95 w 163"/>
                <a:gd name="T11" fmla="*/ 16 h 51"/>
                <a:gd name="T12" fmla="*/ 121 w 163"/>
                <a:gd name="T13" fmla="*/ 7 h 51"/>
                <a:gd name="T14" fmla="*/ 140 w 163"/>
                <a:gd name="T15" fmla="*/ 2 h 51"/>
                <a:gd name="T16" fmla="*/ 151 w 163"/>
                <a:gd name="T17" fmla="*/ 0 h 51"/>
                <a:gd name="T18" fmla="*/ 155 w 163"/>
                <a:gd name="T19" fmla="*/ 3 h 51"/>
                <a:gd name="T20" fmla="*/ 157 w 163"/>
                <a:gd name="T21" fmla="*/ 7 h 51"/>
                <a:gd name="T22" fmla="*/ 161 w 163"/>
                <a:gd name="T23" fmla="*/ 12 h 51"/>
                <a:gd name="T24" fmla="*/ 163 w 163"/>
                <a:gd name="T25" fmla="*/ 16 h 51"/>
                <a:gd name="T26" fmla="*/ 149 w 163"/>
                <a:gd name="T27" fmla="*/ 17 h 51"/>
                <a:gd name="T28" fmla="*/ 127 w 163"/>
                <a:gd name="T29" fmla="*/ 22 h 51"/>
                <a:gd name="T30" fmla="*/ 100 w 163"/>
                <a:gd name="T31" fmla="*/ 28 h 51"/>
                <a:gd name="T32" fmla="*/ 72 w 163"/>
                <a:gd name="T33" fmla="*/ 35 h 51"/>
                <a:gd name="T34" fmla="*/ 45 w 163"/>
                <a:gd name="T35" fmla="*/ 43 h 51"/>
                <a:gd name="T36" fmla="*/ 23 w 163"/>
                <a:gd name="T37" fmla="*/ 49 h 51"/>
                <a:gd name="T38" fmla="*/ 7 w 163"/>
                <a:gd name="T39" fmla="*/ 51 h 51"/>
                <a:gd name="T40" fmla="*/ 0 w 163"/>
                <a:gd name="T41" fmla="*/ 5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3"/>
                <a:gd name="T64" fmla="*/ 0 h 51"/>
                <a:gd name="T65" fmla="*/ 163 w 163"/>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3" h="51">
                  <a:moveTo>
                    <a:pt x="0" y="51"/>
                  </a:moveTo>
                  <a:lnTo>
                    <a:pt x="5" y="47"/>
                  </a:lnTo>
                  <a:lnTo>
                    <a:pt x="20" y="41"/>
                  </a:lnTo>
                  <a:lnTo>
                    <a:pt x="42" y="33"/>
                  </a:lnTo>
                  <a:lnTo>
                    <a:pt x="69" y="24"/>
                  </a:lnTo>
                  <a:lnTo>
                    <a:pt x="95" y="16"/>
                  </a:lnTo>
                  <a:lnTo>
                    <a:pt x="121" y="7"/>
                  </a:lnTo>
                  <a:lnTo>
                    <a:pt x="140" y="2"/>
                  </a:lnTo>
                  <a:lnTo>
                    <a:pt x="151" y="0"/>
                  </a:lnTo>
                  <a:lnTo>
                    <a:pt x="155" y="3"/>
                  </a:lnTo>
                  <a:lnTo>
                    <a:pt x="157" y="7"/>
                  </a:lnTo>
                  <a:lnTo>
                    <a:pt x="161" y="12"/>
                  </a:lnTo>
                  <a:lnTo>
                    <a:pt x="163" y="16"/>
                  </a:lnTo>
                  <a:lnTo>
                    <a:pt x="149" y="17"/>
                  </a:lnTo>
                  <a:lnTo>
                    <a:pt x="127" y="22"/>
                  </a:lnTo>
                  <a:lnTo>
                    <a:pt x="100" y="28"/>
                  </a:lnTo>
                  <a:lnTo>
                    <a:pt x="72" y="35"/>
                  </a:lnTo>
                  <a:lnTo>
                    <a:pt x="45" y="43"/>
                  </a:lnTo>
                  <a:lnTo>
                    <a:pt x="23" y="49"/>
                  </a:lnTo>
                  <a:lnTo>
                    <a:pt x="7" y="51"/>
                  </a:lnTo>
                  <a:lnTo>
                    <a:pt x="0" y="51"/>
                  </a:lnTo>
                  <a:close/>
                </a:path>
              </a:pathLst>
            </a:custGeom>
            <a:solidFill>
              <a:srgbClr val="000000"/>
            </a:solidFill>
            <a:ln w="9525">
              <a:noFill/>
              <a:round/>
              <a:headEnd/>
              <a:tailEnd/>
            </a:ln>
          </p:spPr>
          <p:txBody>
            <a:bodyPr/>
            <a:lstStyle/>
            <a:p>
              <a:endParaRPr lang="en-US"/>
            </a:p>
          </p:txBody>
        </p:sp>
        <p:sp>
          <p:nvSpPr>
            <p:cNvPr id="63516" name="Freeform 32"/>
            <p:cNvSpPr>
              <a:spLocks/>
            </p:cNvSpPr>
            <p:nvPr/>
          </p:nvSpPr>
          <p:spPr bwMode="auto">
            <a:xfrm>
              <a:off x="3254" y="3659"/>
              <a:ext cx="135" cy="46"/>
            </a:xfrm>
            <a:custGeom>
              <a:avLst/>
              <a:gdLst>
                <a:gd name="T0" fmla="*/ 0 w 135"/>
                <a:gd name="T1" fmla="*/ 46 h 46"/>
                <a:gd name="T2" fmla="*/ 5 w 135"/>
                <a:gd name="T3" fmla="*/ 42 h 46"/>
                <a:gd name="T4" fmla="*/ 17 w 135"/>
                <a:gd name="T5" fmla="*/ 36 h 46"/>
                <a:gd name="T6" fmla="*/ 36 w 135"/>
                <a:gd name="T7" fmla="*/ 29 h 46"/>
                <a:gd name="T8" fmla="*/ 58 w 135"/>
                <a:gd name="T9" fmla="*/ 22 h 46"/>
                <a:gd name="T10" fmla="*/ 80 w 135"/>
                <a:gd name="T11" fmla="*/ 14 h 46"/>
                <a:gd name="T12" fmla="*/ 101 w 135"/>
                <a:gd name="T13" fmla="*/ 7 h 46"/>
                <a:gd name="T14" fmla="*/ 118 w 135"/>
                <a:gd name="T15" fmla="*/ 2 h 46"/>
                <a:gd name="T16" fmla="*/ 129 w 135"/>
                <a:gd name="T17" fmla="*/ 0 h 46"/>
                <a:gd name="T18" fmla="*/ 135 w 135"/>
                <a:gd name="T19" fmla="*/ 12 h 46"/>
                <a:gd name="T20" fmla="*/ 125 w 135"/>
                <a:gd name="T21" fmla="*/ 14 h 46"/>
                <a:gd name="T22" fmla="*/ 109 w 135"/>
                <a:gd name="T23" fmla="*/ 18 h 46"/>
                <a:gd name="T24" fmla="*/ 88 w 135"/>
                <a:gd name="T25" fmla="*/ 24 h 46"/>
                <a:gd name="T26" fmla="*/ 68 w 135"/>
                <a:gd name="T27" fmla="*/ 29 h 46"/>
                <a:gd name="T28" fmla="*/ 46 w 135"/>
                <a:gd name="T29" fmla="*/ 35 h 46"/>
                <a:gd name="T30" fmla="*/ 26 w 135"/>
                <a:gd name="T31" fmla="*/ 40 h 46"/>
                <a:gd name="T32" fmla="*/ 10 w 135"/>
                <a:gd name="T33" fmla="*/ 44 h 46"/>
                <a:gd name="T34" fmla="*/ 0 w 135"/>
                <a:gd name="T35" fmla="*/ 46 h 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5"/>
                <a:gd name="T55" fmla="*/ 0 h 46"/>
                <a:gd name="T56" fmla="*/ 135 w 135"/>
                <a:gd name="T57" fmla="*/ 46 h 4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5" h="46">
                  <a:moveTo>
                    <a:pt x="0" y="46"/>
                  </a:moveTo>
                  <a:lnTo>
                    <a:pt x="5" y="42"/>
                  </a:lnTo>
                  <a:lnTo>
                    <a:pt x="17" y="36"/>
                  </a:lnTo>
                  <a:lnTo>
                    <a:pt x="36" y="29"/>
                  </a:lnTo>
                  <a:lnTo>
                    <a:pt x="58" y="22"/>
                  </a:lnTo>
                  <a:lnTo>
                    <a:pt x="80" y="14"/>
                  </a:lnTo>
                  <a:lnTo>
                    <a:pt x="101" y="7"/>
                  </a:lnTo>
                  <a:lnTo>
                    <a:pt x="118" y="2"/>
                  </a:lnTo>
                  <a:lnTo>
                    <a:pt x="129" y="0"/>
                  </a:lnTo>
                  <a:lnTo>
                    <a:pt x="135" y="12"/>
                  </a:lnTo>
                  <a:lnTo>
                    <a:pt x="125" y="14"/>
                  </a:lnTo>
                  <a:lnTo>
                    <a:pt x="109" y="18"/>
                  </a:lnTo>
                  <a:lnTo>
                    <a:pt x="88" y="24"/>
                  </a:lnTo>
                  <a:lnTo>
                    <a:pt x="68" y="29"/>
                  </a:lnTo>
                  <a:lnTo>
                    <a:pt x="46" y="35"/>
                  </a:lnTo>
                  <a:lnTo>
                    <a:pt x="26" y="40"/>
                  </a:lnTo>
                  <a:lnTo>
                    <a:pt x="10" y="44"/>
                  </a:lnTo>
                  <a:lnTo>
                    <a:pt x="0" y="46"/>
                  </a:lnTo>
                  <a:close/>
                </a:path>
              </a:pathLst>
            </a:custGeom>
            <a:solidFill>
              <a:srgbClr val="000000"/>
            </a:solidFill>
            <a:ln w="9525">
              <a:noFill/>
              <a:round/>
              <a:headEnd/>
              <a:tailEnd/>
            </a:ln>
          </p:spPr>
          <p:txBody>
            <a:bodyPr/>
            <a:lstStyle/>
            <a:p>
              <a:endParaRPr lang="en-US"/>
            </a:p>
          </p:txBody>
        </p:sp>
        <p:sp>
          <p:nvSpPr>
            <p:cNvPr id="63517" name="Freeform 33"/>
            <p:cNvSpPr>
              <a:spLocks/>
            </p:cNvSpPr>
            <p:nvPr/>
          </p:nvSpPr>
          <p:spPr bwMode="auto">
            <a:xfrm>
              <a:off x="2857" y="3406"/>
              <a:ext cx="435" cy="468"/>
            </a:xfrm>
            <a:custGeom>
              <a:avLst/>
              <a:gdLst>
                <a:gd name="T0" fmla="*/ 2 w 435"/>
                <a:gd name="T1" fmla="*/ 370 h 468"/>
                <a:gd name="T2" fmla="*/ 30 w 435"/>
                <a:gd name="T3" fmla="*/ 288 h 468"/>
                <a:gd name="T4" fmla="*/ 8 w 435"/>
                <a:gd name="T5" fmla="*/ 262 h 468"/>
                <a:gd name="T6" fmla="*/ 0 w 435"/>
                <a:gd name="T7" fmla="*/ 206 h 468"/>
                <a:gd name="T8" fmla="*/ 25 w 435"/>
                <a:gd name="T9" fmla="*/ 162 h 468"/>
                <a:gd name="T10" fmla="*/ 47 w 435"/>
                <a:gd name="T11" fmla="*/ 136 h 468"/>
                <a:gd name="T12" fmla="*/ 75 w 435"/>
                <a:gd name="T13" fmla="*/ 130 h 468"/>
                <a:gd name="T14" fmla="*/ 114 w 435"/>
                <a:gd name="T15" fmla="*/ 123 h 468"/>
                <a:gd name="T16" fmla="*/ 145 w 435"/>
                <a:gd name="T17" fmla="*/ 117 h 468"/>
                <a:gd name="T18" fmla="*/ 168 w 435"/>
                <a:gd name="T19" fmla="*/ 117 h 468"/>
                <a:gd name="T20" fmla="*/ 198 w 435"/>
                <a:gd name="T21" fmla="*/ 115 h 468"/>
                <a:gd name="T22" fmla="*/ 223 w 435"/>
                <a:gd name="T23" fmla="*/ 104 h 468"/>
                <a:gd name="T24" fmla="*/ 255 w 435"/>
                <a:gd name="T25" fmla="*/ 107 h 468"/>
                <a:gd name="T26" fmla="*/ 244 w 435"/>
                <a:gd name="T27" fmla="*/ 53 h 468"/>
                <a:gd name="T28" fmla="*/ 226 w 435"/>
                <a:gd name="T29" fmla="*/ 26 h 468"/>
                <a:gd name="T30" fmla="*/ 271 w 435"/>
                <a:gd name="T31" fmla="*/ 11 h 468"/>
                <a:gd name="T32" fmla="*/ 292 w 435"/>
                <a:gd name="T33" fmla="*/ 10 h 468"/>
                <a:gd name="T34" fmla="*/ 321 w 435"/>
                <a:gd name="T35" fmla="*/ 8 h 468"/>
                <a:gd name="T36" fmla="*/ 353 w 435"/>
                <a:gd name="T37" fmla="*/ 3 h 468"/>
                <a:gd name="T38" fmla="*/ 387 w 435"/>
                <a:gd name="T39" fmla="*/ 15 h 468"/>
                <a:gd name="T40" fmla="*/ 413 w 435"/>
                <a:gd name="T41" fmla="*/ 25 h 468"/>
                <a:gd name="T42" fmla="*/ 435 w 435"/>
                <a:gd name="T43" fmla="*/ 50 h 468"/>
                <a:gd name="T44" fmla="*/ 417 w 435"/>
                <a:gd name="T45" fmla="*/ 90 h 468"/>
                <a:gd name="T46" fmla="*/ 391 w 435"/>
                <a:gd name="T47" fmla="*/ 106 h 468"/>
                <a:gd name="T48" fmla="*/ 371 w 435"/>
                <a:gd name="T49" fmla="*/ 146 h 468"/>
                <a:gd name="T50" fmla="*/ 379 w 435"/>
                <a:gd name="T51" fmla="*/ 168 h 468"/>
                <a:gd name="T52" fmla="*/ 373 w 435"/>
                <a:gd name="T53" fmla="*/ 200 h 468"/>
                <a:gd name="T54" fmla="*/ 362 w 435"/>
                <a:gd name="T55" fmla="*/ 237 h 468"/>
                <a:gd name="T56" fmla="*/ 359 w 435"/>
                <a:gd name="T57" fmla="*/ 272 h 468"/>
                <a:gd name="T58" fmla="*/ 327 w 435"/>
                <a:gd name="T59" fmla="*/ 313 h 468"/>
                <a:gd name="T60" fmla="*/ 327 w 435"/>
                <a:gd name="T61" fmla="*/ 371 h 468"/>
                <a:gd name="T62" fmla="*/ 345 w 435"/>
                <a:gd name="T63" fmla="*/ 433 h 468"/>
                <a:gd name="T64" fmla="*/ 331 w 435"/>
                <a:gd name="T65" fmla="*/ 452 h 468"/>
                <a:gd name="T66" fmla="*/ 297 w 435"/>
                <a:gd name="T67" fmla="*/ 444 h 468"/>
                <a:gd name="T68" fmla="*/ 272 w 435"/>
                <a:gd name="T69" fmla="*/ 424 h 468"/>
                <a:gd name="T70" fmla="*/ 253 w 435"/>
                <a:gd name="T71" fmla="*/ 406 h 468"/>
                <a:gd name="T72" fmla="*/ 242 w 435"/>
                <a:gd name="T73" fmla="*/ 391 h 468"/>
                <a:gd name="T74" fmla="*/ 254 w 435"/>
                <a:gd name="T75" fmla="*/ 370 h 468"/>
                <a:gd name="T76" fmla="*/ 228 w 435"/>
                <a:gd name="T77" fmla="*/ 310 h 468"/>
                <a:gd name="T78" fmla="*/ 207 w 435"/>
                <a:gd name="T79" fmla="*/ 314 h 468"/>
                <a:gd name="T80" fmla="*/ 190 w 435"/>
                <a:gd name="T81" fmla="*/ 322 h 468"/>
                <a:gd name="T82" fmla="*/ 169 w 435"/>
                <a:gd name="T83" fmla="*/ 316 h 468"/>
                <a:gd name="T84" fmla="*/ 150 w 435"/>
                <a:gd name="T85" fmla="*/ 382 h 468"/>
                <a:gd name="T86" fmla="*/ 174 w 435"/>
                <a:gd name="T87" fmla="*/ 427 h 468"/>
                <a:gd name="T88" fmla="*/ 185 w 435"/>
                <a:gd name="T89" fmla="*/ 455 h 468"/>
                <a:gd name="T90" fmla="*/ 156 w 435"/>
                <a:gd name="T91" fmla="*/ 467 h 468"/>
                <a:gd name="T92" fmla="*/ 126 w 435"/>
                <a:gd name="T93" fmla="*/ 461 h 468"/>
                <a:gd name="T94" fmla="*/ 112 w 435"/>
                <a:gd name="T95" fmla="*/ 444 h 468"/>
                <a:gd name="T96" fmla="*/ 100 w 435"/>
                <a:gd name="T97" fmla="*/ 417 h 468"/>
                <a:gd name="T98" fmla="*/ 74 w 435"/>
                <a:gd name="T99" fmla="*/ 379 h 468"/>
                <a:gd name="T100" fmla="*/ 69 w 435"/>
                <a:gd name="T101" fmla="*/ 369 h 468"/>
                <a:gd name="T102" fmla="*/ 64 w 435"/>
                <a:gd name="T103" fmla="*/ 395 h 468"/>
                <a:gd name="T104" fmla="*/ 73 w 435"/>
                <a:gd name="T105" fmla="*/ 420 h 468"/>
                <a:gd name="T106" fmla="*/ 79 w 435"/>
                <a:gd name="T107" fmla="*/ 445 h 468"/>
                <a:gd name="T108" fmla="*/ 47 w 435"/>
                <a:gd name="T109" fmla="*/ 444 h 4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35"/>
                <a:gd name="T166" fmla="*/ 0 h 468"/>
                <a:gd name="T167" fmla="*/ 435 w 435"/>
                <a:gd name="T168" fmla="*/ 468 h 46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35" h="468">
                  <a:moveTo>
                    <a:pt x="32" y="442"/>
                  </a:moveTo>
                  <a:lnTo>
                    <a:pt x="30" y="431"/>
                  </a:lnTo>
                  <a:lnTo>
                    <a:pt x="22" y="411"/>
                  </a:lnTo>
                  <a:lnTo>
                    <a:pt x="13" y="387"/>
                  </a:lnTo>
                  <a:lnTo>
                    <a:pt x="2" y="370"/>
                  </a:lnTo>
                  <a:lnTo>
                    <a:pt x="8" y="353"/>
                  </a:lnTo>
                  <a:lnTo>
                    <a:pt x="17" y="331"/>
                  </a:lnTo>
                  <a:lnTo>
                    <a:pt x="27" y="311"/>
                  </a:lnTo>
                  <a:lnTo>
                    <a:pt x="35" y="297"/>
                  </a:lnTo>
                  <a:lnTo>
                    <a:pt x="30" y="288"/>
                  </a:lnTo>
                  <a:lnTo>
                    <a:pt x="22" y="278"/>
                  </a:lnTo>
                  <a:lnTo>
                    <a:pt x="17" y="269"/>
                  </a:lnTo>
                  <a:lnTo>
                    <a:pt x="15" y="260"/>
                  </a:lnTo>
                  <a:lnTo>
                    <a:pt x="11" y="261"/>
                  </a:lnTo>
                  <a:lnTo>
                    <a:pt x="8" y="262"/>
                  </a:lnTo>
                  <a:lnTo>
                    <a:pt x="5" y="265"/>
                  </a:lnTo>
                  <a:lnTo>
                    <a:pt x="4" y="267"/>
                  </a:lnTo>
                  <a:lnTo>
                    <a:pt x="2" y="248"/>
                  </a:lnTo>
                  <a:lnTo>
                    <a:pt x="0" y="226"/>
                  </a:lnTo>
                  <a:lnTo>
                    <a:pt x="0" y="206"/>
                  </a:lnTo>
                  <a:lnTo>
                    <a:pt x="4" y="193"/>
                  </a:lnTo>
                  <a:lnTo>
                    <a:pt x="8" y="186"/>
                  </a:lnTo>
                  <a:lnTo>
                    <a:pt x="13" y="179"/>
                  </a:lnTo>
                  <a:lnTo>
                    <a:pt x="19" y="171"/>
                  </a:lnTo>
                  <a:lnTo>
                    <a:pt x="25" y="162"/>
                  </a:lnTo>
                  <a:lnTo>
                    <a:pt x="31" y="155"/>
                  </a:lnTo>
                  <a:lnTo>
                    <a:pt x="36" y="147"/>
                  </a:lnTo>
                  <a:lnTo>
                    <a:pt x="41" y="141"/>
                  </a:lnTo>
                  <a:lnTo>
                    <a:pt x="43" y="139"/>
                  </a:lnTo>
                  <a:lnTo>
                    <a:pt x="47" y="136"/>
                  </a:lnTo>
                  <a:lnTo>
                    <a:pt x="53" y="135"/>
                  </a:lnTo>
                  <a:lnTo>
                    <a:pt x="58" y="135"/>
                  </a:lnTo>
                  <a:lnTo>
                    <a:pt x="62" y="135"/>
                  </a:lnTo>
                  <a:lnTo>
                    <a:pt x="68" y="133"/>
                  </a:lnTo>
                  <a:lnTo>
                    <a:pt x="75" y="130"/>
                  </a:lnTo>
                  <a:lnTo>
                    <a:pt x="82" y="129"/>
                  </a:lnTo>
                  <a:lnTo>
                    <a:pt x="91" y="134"/>
                  </a:lnTo>
                  <a:lnTo>
                    <a:pt x="101" y="130"/>
                  </a:lnTo>
                  <a:lnTo>
                    <a:pt x="108" y="126"/>
                  </a:lnTo>
                  <a:lnTo>
                    <a:pt x="114" y="123"/>
                  </a:lnTo>
                  <a:lnTo>
                    <a:pt x="118" y="120"/>
                  </a:lnTo>
                  <a:lnTo>
                    <a:pt x="124" y="119"/>
                  </a:lnTo>
                  <a:lnTo>
                    <a:pt x="133" y="118"/>
                  </a:lnTo>
                  <a:lnTo>
                    <a:pt x="140" y="117"/>
                  </a:lnTo>
                  <a:lnTo>
                    <a:pt x="145" y="117"/>
                  </a:lnTo>
                  <a:lnTo>
                    <a:pt x="149" y="118"/>
                  </a:lnTo>
                  <a:lnTo>
                    <a:pt x="151" y="118"/>
                  </a:lnTo>
                  <a:lnTo>
                    <a:pt x="153" y="119"/>
                  </a:lnTo>
                  <a:lnTo>
                    <a:pt x="158" y="120"/>
                  </a:lnTo>
                  <a:lnTo>
                    <a:pt x="168" y="117"/>
                  </a:lnTo>
                  <a:lnTo>
                    <a:pt x="175" y="114"/>
                  </a:lnTo>
                  <a:lnTo>
                    <a:pt x="179" y="112"/>
                  </a:lnTo>
                  <a:lnTo>
                    <a:pt x="184" y="112"/>
                  </a:lnTo>
                  <a:lnTo>
                    <a:pt x="189" y="113"/>
                  </a:lnTo>
                  <a:lnTo>
                    <a:pt x="198" y="115"/>
                  </a:lnTo>
                  <a:lnTo>
                    <a:pt x="205" y="117"/>
                  </a:lnTo>
                  <a:lnTo>
                    <a:pt x="210" y="117"/>
                  </a:lnTo>
                  <a:lnTo>
                    <a:pt x="213" y="114"/>
                  </a:lnTo>
                  <a:lnTo>
                    <a:pt x="218" y="109"/>
                  </a:lnTo>
                  <a:lnTo>
                    <a:pt x="223" y="104"/>
                  </a:lnTo>
                  <a:lnTo>
                    <a:pt x="227" y="102"/>
                  </a:lnTo>
                  <a:lnTo>
                    <a:pt x="233" y="102"/>
                  </a:lnTo>
                  <a:lnTo>
                    <a:pt x="242" y="103"/>
                  </a:lnTo>
                  <a:lnTo>
                    <a:pt x="249" y="104"/>
                  </a:lnTo>
                  <a:lnTo>
                    <a:pt x="255" y="107"/>
                  </a:lnTo>
                  <a:lnTo>
                    <a:pt x="255" y="96"/>
                  </a:lnTo>
                  <a:lnTo>
                    <a:pt x="255" y="82"/>
                  </a:lnTo>
                  <a:lnTo>
                    <a:pt x="254" y="69"/>
                  </a:lnTo>
                  <a:lnTo>
                    <a:pt x="254" y="59"/>
                  </a:lnTo>
                  <a:lnTo>
                    <a:pt x="244" y="53"/>
                  </a:lnTo>
                  <a:lnTo>
                    <a:pt x="233" y="44"/>
                  </a:lnTo>
                  <a:lnTo>
                    <a:pt x="222" y="37"/>
                  </a:lnTo>
                  <a:lnTo>
                    <a:pt x="218" y="31"/>
                  </a:lnTo>
                  <a:lnTo>
                    <a:pt x="221" y="28"/>
                  </a:lnTo>
                  <a:lnTo>
                    <a:pt x="226" y="26"/>
                  </a:lnTo>
                  <a:lnTo>
                    <a:pt x="234" y="22"/>
                  </a:lnTo>
                  <a:lnTo>
                    <a:pt x="244" y="19"/>
                  </a:lnTo>
                  <a:lnTo>
                    <a:pt x="254" y="16"/>
                  </a:lnTo>
                  <a:lnTo>
                    <a:pt x="264" y="13"/>
                  </a:lnTo>
                  <a:lnTo>
                    <a:pt x="271" y="11"/>
                  </a:lnTo>
                  <a:lnTo>
                    <a:pt x="275" y="10"/>
                  </a:lnTo>
                  <a:lnTo>
                    <a:pt x="277" y="10"/>
                  </a:lnTo>
                  <a:lnTo>
                    <a:pt x="282" y="10"/>
                  </a:lnTo>
                  <a:lnTo>
                    <a:pt x="287" y="10"/>
                  </a:lnTo>
                  <a:lnTo>
                    <a:pt x="292" y="10"/>
                  </a:lnTo>
                  <a:lnTo>
                    <a:pt x="297" y="10"/>
                  </a:lnTo>
                  <a:lnTo>
                    <a:pt x="303" y="10"/>
                  </a:lnTo>
                  <a:lnTo>
                    <a:pt x="308" y="11"/>
                  </a:lnTo>
                  <a:lnTo>
                    <a:pt x="311" y="11"/>
                  </a:lnTo>
                  <a:lnTo>
                    <a:pt x="321" y="8"/>
                  </a:lnTo>
                  <a:lnTo>
                    <a:pt x="331" y="4"/>
                  </a:lnTo>
                  <a:lnTo>
                    <a:pt x="340" y="1"/>
                  </a:lnTo>
                  <a:lnTo>
                    <a:pt x="345" y="0"/>
                  </a:lnTo>
                  <a:lnTo>
                    <a:pt x="348" y="1"/>
                  </a:lnTo>
                  <a:lnTo>
                    <a:pt x="353" y="3"/>
                  </a:lnTo>
                  <a:lnTo>
                    <a:pt x="360" y="5"/>
                  </a:lnTo>
                  <a:lnTo>
                    <a:pt x="368" y="8"/>
                  </a:lnTo>
                  <a:lnTo>
                    <a:pt x="375" y="10"/>
                  </a:lnTo>
                  <a:lnTo>
                    <a:pt x="383" y="13"/>
                  </a:lnTo>
                  <a:lnTo>
                    <a:pt x="387" y="15"/>
                  </a:lnTo>
                  <a:lnTo>
                    <a:pt x="390" y="15"/>
                  </a:lnTo>
                  <a:lnTo>
                    <a:pt x="395" y="16"/>
                  </a:lnTo>
                  <a:lnTo>
                    <a:pt x="401" y="17"/>
                  </a:lnTo>
                  <a:lnTo>
                    <a:pt x="407" y="21"/>
                  </a:lnTo>
                  <a:lnTo>
                    <a:pt x="413" y="25"/>
                  </a:lnTo>
                  <a:lnTo>
                    <a:pt x="418" y="28"/>
                  </a:lnTo>
                  <a:lnTo>
                    <a:pt x="425" y="33"/>
                  </a:lnTo>
                  <a:lnTo>
                    <a:pt x="430" y="37"/>
                  </a:lnTo>
                  <a:lnTo>
                    <a:pt x="434" y="41"/>
                  </a:lnTo>
                  <a:lnTo>
                    <a:pt x="435" y="50"/>
                  </a:lnTo>
                  <a:lnTo>
                    <a:pt x="435" y="64"/>
                  </a:lnTo>
                  <a:lnTo>
                    <a:pt x="435" y="75"/>
                  </a:lnTo>
                  <a:lnTo>
                    <a:pt x="434" y="84"/>
                  </a:lnTo>
                  <a:lnTo>
                    <a:pt x="425" y="86"/>
                  </a:lnTo>
                  <a:lnTo>
                    <a:pt x="417" y="90"/>
                  </a:lnTo>
                  <a:lnTo>
                    <a:pt x="411" y="92"/>
                  </a:lnTo>
                  <a:lnTo>
                    <a:pt x="405" y="96"/>
                  </a:lnTo>
                  <a:lnTo>
                    <a:pt x="398" y="99"/>
                  </a:lnTo>
                  <a:lnTo>
                    <a:pt x="395" y="103"/>
                  </a:lnTo>
                  <a:lnTo>
                    <a:pt x="391" y="106"/>
                  </a:lnTo>
                  <a:lnTo>
                    <a:pt x="389" y="108"/>
                  </a:lnTo>
                  <a:lnTo>
                    <a:pt x="385" y="115"/>
                  </a:lnTo>
                  <a:lnTo>
                    <a:pt x="381" y="126"/>
                  </a:lnTo>
                  <a:lnTo>
                    <a:pt x="376" y="137"/>
                  </a:lnTo>
                  <a:lnTo>
                    <a:pt x="371" y="146"/>
                  </a:lnTo>
                  <a:lnTo>
                    <a:pt x="375" y="151"/>
                  </a:lnTo>
                  <a:lnTo>
                    <a:pt x="378" y="156"/>
                  </a:lnTo>
                  <a:lnTo>
                    <a:pt x="380" y="161"/>
                  </a:lnTo>
                  <a:lnTo>
                    <a:pt x="380" y="164"/>
                  </a:lnTo>
                  <a:lnTo>
                    <a:pt x="379" y="168"/>
                  </a:lnTo>
                  <a:lnTo>
                    <a:pt x="376" y="173"/>
                  </a:lnTo>
                  <a:lnTo>
                    <a:pt x="373" y="178"/>
                  </a:lnTo>
                  <a:lnTo>
                    <a:pt x="371" y="182"/>
                  </a:lnTo>
                  <a:lnTo>
                    <a:pt x="371" y="189"/>
                  </a:lnTo>
                  <a:lnTo>
                    <a:pt x="373" y="200"/>
                  </a:lnTo>
                  <a:lnTo>
                    <a:pt x="374" y="211"/>
                  </a:lnTo>
                  <a:lnTo>
                    <a:pt x="374" y="220"/>
                  </a:lnTo>
                  <a:lnTo>
                    <a:pt x="371" y="226"/>
                  </a:lnTo>
                  <a:lnTo>
                    <a:pt x="367" y="232"/>
                  </a:lnTo>
                  <a:lnTo>
                    <a:pt x="362" y="237"/>
                  </a:lnTo>
                  <a:lnTo>
                    <a:pt x="359" y="242"/>
                  </a:lnTo>
                  <a:lnTo>
                    <a:pt x="359" y="248"/>
                  </a:lnTo>
                  <a:lnTo>
                    <a:pt x="360" y="258"/>
                  </a:lnTo>
                  <a:lnTo>
                    <a:pt x="360" y="266"/>
                  </a:lnTo>
                  <a:lnTo>
                    <a:pt x="359" y="272"/>
                  </a:lnTo>
                  <a:lnTo>
                    <a:pt x="354" y="278"/>
                  </a:lnTo>
                  <a:lnTo>
                    <a:pt x="346" y="288"/>
                  </a:lnTo>
                  <a:lnTo>
                    <a:pt x="335" y="297"/>
                  </a:lnTo>
                  <a:lnTo>
                    <a:pt x="327" y="300"/>
                  </a:lnTo>
                  <a:lnTo>
                    <a:pt x="327" y="313"/>
                  </a:lnTo>
                  <a:lnTo>
                    <a:pt x="331" y="324"/>
                  </a:lnTo>
                  <a:lnTo>
                    <a:pt x="334" y="333"/>
                  </a:lnTo>
                  <a:lnTo>
                    <a:pt x="335" y="341"/>
                  </a:lnTo>
                  <a:lnTo>
                    <a:pt x="332" y="352"/>
                  </a:lnTo>
                  <a:lnTo>
                    <a:pt x="327" y="371"/>
                  </a:lnTo>
                  <a:lnTo>
                    <a:pt x="325" y="390"/>
                  </a:lnTo>
                  <a:lnTo>
                    <a:pt x="326" y="402"/>
                  </a:lnTo>
                  <a:lnTo>
                    <a:pt x="331" y="411"/>
                  </a:lnTo>
                  <a:lnTo>
                    <a:pt x="338" y="422"/>
                  </a:lnTo>
                  <a:lnTo>
                    <a:pt x="345" y="433"/>
                  </a:lnTo>
                  <a:lnTo>
                    <a:pt x="347" y="439"/>
                  </a:lnTo>
                  <a:lnTo>
                    <a:pt x="346" y="442"/>
                  </a:lnTo>
                  <a:lnTo>
                    <a:pt x="343" y="446"/>
                  </a:lnTo>
                  <a:lnTo>
                    <a:pt x="338" y="450"/>
                  </a:lnTo>
                  <a:lnTo>
                    <a:pt x="331" y="452"/>
                  </a:lnTo>
                  <a:lnTo>
                    <a:pt x="322" y="452"/>
                  </a:lnTo>
                  <a:lnTo>
                    <a:pt x="315" y="451"/>
                  </a:lnTo>
                  <a:lnTo>
                    <a:pt x="308" y="449"/>
                  </a:lnTo>
                  <a:lnTo>
                    <a:pt x="303" y="446"/>
                  </a:lnTo>
                  <a:lnTo>
                    <a:pt x="297" y="444"/>
                  </a:lnTo>
                  <a:lnTo>
                    <a:pt x="292" y="441"/>
                  </a:lnTo>
                  <a:lnTo>
                    <a:pt x="287" y="440"/>
                  </a:lnTo>
                  <a:lnTo>
                    <a:pt x="282" y="440"/>
                  </a:lnTo>
                  <a:lnTo>
                    <a:pt x="281" y="424"/>
                  </a:lnTo>
                  <a:lnTo>
                    <a:pt x="272" y="424"/>
                  </a:lnTo>
                  <a:lnTo>
                    <a:pt x="265" y="423"/>
                  </a:lnTo>
                  <a:lnTo>
                    <a:pt x="259" y="422"/>
                  </a:lnTo>
                  <a:lnTo>
                    <a:pt x="254" y="420"/>
                  </a:lnTo>
                  <a:lnTo>
                    <a:pt x="253" y="413"/>
                  </a:lnTo>
                  <a:lnTo>
                    <a:pt x="253" y="406"/>
                  </a:lnTo>
                  <a:lnTo>
                    <a:pt x="251" y="401"/>
                  </a:lnTo>
                  <a:lnTo>
                    <a:pt x="251" y="398"/>
                  </a:lnTo>
                  <a:lnTo>
                    <a:pt x="247" y="397"/>
                  </a:lnTo>
                  <a:lnTo>
                    <a:pt x="243" y="395"/>
                  </a:lnTo>
                  <a:lnTo>
                    <a:pt x="242" y="391"/>
                  </a:lnTo>
                  <a:lnTo>
                    <a:pt x="243" y="389"/>
                  </a:lnTo>
                  <a:lnTo>
                    <a:pt x="245" y="385"/>
                  </a:lnTo>
                  <a:lnTo>
                    <a:pt x="249" y="381"/>
                  </a:lnTo>
                  <a:lnTo>
                    <a:pt x="251" y="375"/>
                  </a:lnTo>
                  <a:lnTo>
                    <a:pt x="254" y="370"/>
                  </a:lnTo>
                  <a:lnTo>
                    <a:pt x="249" y="353"/>
                  </a:lnTo>
                  <a:lnTo>
                    <a:pt x="243" y="333"/>
                  </a:lnTo>
                  <a:lnTo>
                    <a:pt x="237" y="316"/>
                  </a:lnTo>
                  <a:lnTo>
                    <a:pt x="232" y="307"/>
                  </a:lnTo>
                  <a:lnTo>
                    <a:pt x="228" y="310"/>
                  </a:lnTo>
                  <a:lnTo>
                    <a:pt x="223" y="314"/>
                  </a:lnTo>
                  <a:lnTo>
                    <a:pt x="220" y="316"/>
                  </a:lnTo>
                  <a:lnTo>
                    <a:pt x="216" y="318"/>
                  </a:lnTo>
                  <a:lnTo>
                    <a:pt x="212" y="316"/>
                  </a:lnTo>
                  <a:lnTo>
                    <a:pt x="207" y="314"/>
                  </a:lnTo>
                  <a:lnTo>
                    <a:pt x="202" y="311"/>
                  </a:lnTo>
                  <a:lnTo>
                    <a:pt x="199" y="310"/>
                  </a:lnTo>
                  <a:lnTo>
                    <a:pt x="196" y="313"/>
                  </a:lnTo>
                  <a:lnTo>
                    <a:pt x="194" y="318"/>
                  </a:lnTo>
                  <a:lnTo>
                    <a:pt x="190" y="322"/>
                  </a:lnTo>
                  <a:lnTo>
                    <a:pt x="188" y="325"/>
                  </a:lnTo>
                  <a:lnTo>
                    <a:pt x="185" y="324"/>
                  </a:lnTo>
                  <a:lnTo>
                    <a:pt x="182" y="320"/>
                  </a:lnTo>
                  <a:lnTo>
                    <a:pt x="177" y="318"/>
                  </a:lnTo>
                  <a:lnTo>
                    <a:pt x="169" y="316"/>
                  </a:lnTo>
                  <a:lnTo>
                    <a:pt x="164" y="331"/>
                  </a:lnTo>
                  <a:lnTo>
                    <a:pt x="156" y="346"/>
                  </a:lnTo>
                  <a:lnTo>
                    <a:pt x="147" y="358"/>
                  </a:lnTo>
                  <a:lnTo>
                    <a:pt x="145" y="368"/>
                  </a:lnTo>
                  <a:lnTo>
                    <a:pt x="150" y="382"/>
                  </a:lnTo>
                  <a:lnTo>
                    <a:pt x="156" y="400"/>
                  </a:lnTo>
                  <a:lnTo>
                    <a:pt x="161" y="414"/>
                  </a:lnTo>
                  <a:lnTo>
                    <a:pt x="166" y="422"/>
                  </a:lnTo>
                  <a:lnTo>
                    <a:pt x="169" y="424"/>
                  </a:lnTo>
                  <a:lnTo>
                    <a:pt x="174" y="427"/>
                  </a:lnTo>
                  <a:lnTo>
                    <a:pt x="177" y="430"/>
                  </a:lnTo>
                  <a:lnTo>
                    <a:pt x="179" y="434"/>
                  </a:lnTo>
                  <a:lnTo>
                    <a:pt x="180" y="439"/>
                  </a:lnTo>
                  <a:lnTo>
                    <a:pt x="184" y="446"/>
                  </a:lnTo>
                  <a:lnTo>
                    <a:pt x="185" y="455"/>
                  </a:lnTo>
                  <a:lnTo>
                    <a:pt x="185" y="461"/>
                  </a:lnTo>
                  <a:lnTo>
                    <a:pt x="179" y="463"/>
                  </a:lnTo>
                  <a:lnTo>
                    <a:pt x="173" y="465"/>
                  </a:lnTo>
                  <a:lnTo>
                    <a:pt x="164" y="467"/>
                  </a:lnTo>
                  <a:lnTo>
                    <a:pt x="156" y="467"/>
                  </a:lnTo>
                  <a:lnTo>
                    <a:pt x="147" y="468"/>
                  </a:lnTo>
                  <a:lnTo>
                    <a:pt x="139" y="468"/>
                  </a:lnTo>
                  <a:lnTo>
                    <a:pt x="133" y="468"/>
                  </a:lnTo>
                  <a:lnTo>
                    <a:pt x="128" y="467"/>
                  </a:lnTo>
                  <a:lnTo>
                    <a:pt x="126" y="461"/>
                  </a:lnTo>
                  <a:lnTo>
                    <a:pt x="126" y="455"/>
                  </a:lnTo>
                  <a:lnTo>
                    <a:pt x="126" y="449"/>
                  </a:lnTo>
                  <a:lnTo>
                    <a:pt x="126" y="444"/>
                  </a:lnTo>
                  <a:lnTo>
                    <a:pt x="120" y="444"/>
                  </a:lnTo>
                  <a:lnTo>
                    <a:pt x="112" y="444"/>
                  </a:lnTo>
                  <a:lnTo>
                    <a:pt x="104" y="444"/>
                  </a:lnTo>
                  <a:lnTo>
                    <a:pt x="100" y="444"/>
                  </a:lnTo>
                  <a:lnTo>
                    <a:pt x="101" y="435"/>
                  </a:lnTo>
                  <a:lnTo>
                    <a:pt x="101" y="425"/>
                  </a:lnTo>
                  <a:lnTo>
                    <a:pt x="100" y="417"/>
                  </a:lnTo>
                  <a:lnTo>
                    <a:pt x="97" y="411"/>
                  </a:lnTo>
                  <a:lnTo>
                    <a:pt x="92" y="405"/>
                  </a:lnTo>
                  <a:lnTo>
                    <a:pt x="85" y="395"/>
                  </a:lnTo>
                  <a:lnTo>
                    <a:pt x="77" y="385"/>
                  </a:lnTo>
                  <a:lnTo>
                    <a:pt x="74" y="379"/>
                  </a:lnTo>
                  <a:lnTo>
                    <a:pt x="73" y="376"/>
                  </a:lnTo>
                  <a:lnTo>
                    <a:pt x="73" y="373"/>
                  </a:lnTo>
                  <a:lnTo>
                    <a:pt x="73" y="369"/>
                  </a:lnTo>
                  <a:lnTo>
                    <a:pt x="73" y="365"/>
                  </a:lnTo>
                  <a:lnTo>
                    <a:pt x="69" y="369"/>
                  </a:lnTo>
                  <a:lnTo>
                    <a:pt x="65" y="371"/>
                  </a:lnTo>
                  <a:lnTo>
                    <a:pt x="62" y="375"/>
                  </a:lnTo>
                  <a:lnTo>
                    <a:pt x="59" y="379"/>
                  </a:lnTo>
                  <a:lnTo>
                    <a:pt x="62" y="386"/>
                  </a:lnTo>
                  <a:lnTo>
                    <a:pt x="64" y="395"/>
                  </a:lnTo>
                  <a:lnTo>
                    <a:pt x="65" y="403"/>
                  </a:lnTo>
                  <a:lnTo>
                    <a:pt x="65" y="412"/>
                  </a:lnTo>
                  <a:lnTo>
                    <a:pt x="69" y="414"/>
                  </a:lnTo>
                  <a:lnTo>
                    <a:pt x="71" y="418"/>
                  </a:lnTo>
                  <a:lnTo>
                    <a:pt x="73" y="420"/>
                  </a:lnTo>
                  <a:lnTo>
                    <a:pt x="75" y="424"/>
                  </a:lnTo>
                  <a:lnTo>
                    <a:pt x="76" y="429"/>
                  </a:lnTo>
                  <a:lnTo>
                    <a:pt x="77" y="434"/>
                  </a:lnTo>
                  <a:lnTo>
                    <a:pt x="79" y="440"/>
                  </a:lnTo>
                  <a:lnTo>
                    <a:pt x="79" y="445"/>
                  </a:lnTo>
                  <a:lnTo>
                    <a:pt x="74" y="445"/>
                  </a:lnTo>
                  <a:lnTo>
                    <a:pt x="68" y="444"/>
                  </a:lnTo>
                  <a:lnTo>
                    <a:pt x="60" y="444"/>
                  </a:lnTo>
                  <a:lnTo>
                    <a:pt x="53" y="444"/>
                  </a:lnTo>
                  <a:lnTo>
                    <a:pt x="47" y="444"/>
                  </a:lnTo>
                  <a:lnTo>
                    <a:pt x="41" y="444"/>
                  </a:lnTo>
                  <a:lnTo>
                    <a:pt x="36" y="442"/>
                  </a:lnTo>
                  <a:lnTo>
                    <a:pt x="32" y="442"/>
                  </a:lnTo>
                  <a:close/>
                </a:path>
              </a:pathLst>
            </a:custGeom>
            <a:solidFill>
              <a:srgbClr val="000000"/>
            </a:solidFill>
            <a:ln w="9525">
              <a:noFill/>
              <a:round/>
              <a:headEnd/>
              <a:tailEnd/>
            </a:ln>
          </p:spPr>
          <p:txBody>
            <a:bodyPr/>
            <a:lstStyle/>
            <a:p>
              <a:endParaRPr lang="en-US"/>
            </a:p>
          </p:txBody>
        </p:sp>
        <p:sp>
          <p:nvSpPr>
            <p:cNvPr id="63518" name="Freeform 34"/>
            <p:cNvSpPr>
              <a:spLocks/>
            </p:cNvSpPr>
            <p:nvPr/>
          </p:nvSpPr>
          <p:spPr bwMode="auto">
            <a:xfrm>
              <a:off x="2879" y="3581"/>
              <a:ext cx="25" cy="57"/>
            </a:xfrm>
            <a:custGeom>
              <a:avLst/>
              <a:gdLst>
                <a:gd name="T0" fmla="*/ 2 w 25"/>
                <a:gd name="T1" fmla="*/ 57 h 57"/>
                <a:gd name="T2" fmla="*/ 0 w 25"/>
                <a:gd name="T3" fmla="*/ 48 h 57"/>
                <a:gd name="T4" fmla="*/ 0 w 25"/>
                <a:gd name="T5" fmla="*/ 37 h 57"/>
                <a:gd name="T6" fmla="*/ 0 w 25"/>
                <a:gd name="T7" fmla="*/ 27 h 57"/>
                <a:gd name="T8" fmla="*/ 2 w 25"/>
                <a:gd name="T9" fmla="*/ 21 h 57"/>
                <a:gd name="T10" fmla="*/ 4 w 25"/>
                <a:gd name="T11" fmla="*/ 18 h 57"/>
                <a:gd name="T12" fmla="*/ 9 w 25"/>
                <a:gd name="T13" fmla="*/ 10 h 57"/>
                <a:gd name="T14" fmla="*/ 14 w 25"/>
                <a:gd name="T15" fmla="*/ 4 h 57"/>
                <a:gd name="T16" fmla="*/ 17 w 25"/>
                <a:gd name="T17" fmla="*/ 0 h 57"/>
                <a:gd name="T18" fmla="*/ 20 w 25"/>
                <a:gd name="T19" fmla="*/ 9 h 57"/>
                <a:gd name="T20" fmla="*/ 22 w 25"/>
                <a:gd name="T21" fmla="*/ 20 h 57"/>
                <a:gd name="T22" fmla="*/ 24 w 25"/>
                <a:gd name="T23" fmla="*/ 31 h 57"/>
                <a:gd name="T24" fmla="*/ 25 w 25"/>
                <a:gd name="T25" fmla="*/ 40 h 57"/>
                <a:gd name="T26" fmla="*/ 21 w 25"/>
                <a:gd name="T27" fmla="*/ 45 h 57"/>
                <a:gd name="T28" fmla="*/ 14 w 25"/>
                <a:gd name="T29" fmla="*/ 49 h 57"/>
                <a:gd name="T30" fmla="*/ 6 w 25"/>
                <a:gd name="T31" fmla="*/ 54 h 57"/>
                <a:gd name="T32" fmla="*/ 2 w 25"/>
                <a:gd name="T33" fmla="*/ 57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57"/>
                <a:gd name="T53" fmla="*/ 25 w 25"/>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57">
                  <a:moveTo>
                    <a:pt x="2" y="57"/>
                  </a:moveTo>
                  <a:lnTo>
                    <a:pt x="0" y="48"/>
                  </a:lnTo>
                  <a:lnTo>
                    <a:pt x="0" y="37"/>
                  </a:lnTo>
                  <a:lnTo>
                    <a:pt x="0" y="27"/>
                  </a:lnTo>
                  <a:lnTo>
                    <a:pt x="2" y="21"/>
                  </a:lnTo>
                  <a:lnTo>
                    <a:pt x="4" y="18"/>
                  </a:lnTo>
                  <a:lnTo>
                    <a:pt x="9" y="10"/>
                  </a:lnTo>
                  <a:lnTo>
                    <a:pt x="14" y="4"/>
                  </a:lnTo>
                  <a:lnTo>
                    <a:pt x="17" y="0"/>
                  </a:lnTo>
                  <a:lnTo>
                    <a:pt x="20" y="9"/>
                  </a:lnTo>
                  <a:lnTo>
                    <a:pt x="22" y="20"/>
                  </a:lnTo>
                  <a:lnTo>
                    <a:pt x="24" y="31"/>
                  </a:lnTo>
                  <a:lnTo>
                    <a:pt x="25" y="40"/>
                  </a:lnTo>
                  <a:lnTo>
                    <a:pt x="21" y="45"/>
                  </a:lnTo>
                  <a:lnTo>
                    <a:pt x="14" y="49"/>
                  </a:lnTo>
                  <a:lnTo>
                    <a:pt x="6" y="54"/>
                  </a:lnTo>
                  <a:lnTo>
                    <a:pt x="2" y="57"/>
                  </a:lnTo>
                  <a:close/>
                </a:path>
              </a:pathLst>
            </a:custGeom>
            <a:solidFill>
              <a:srgbClr val="FFF2E5"/>
            </a:solidFill>
            <a:ln w="9525">
              <a:noFill/>
              <a:round/>
              <a:headEnd/>
              <a:tailEnd/>
            </a:ln>
          </p:spPr>
          <p:txBody>
            <a:bodyPr/>
            <a:lstStyle/>
            <a:p>
              <a:endParaRPr lang="en-US"/>
            </a:p>
          </p:txBody>
        </p:sp>
        <p:sp>
          <p:nvSpPr>
            <p:cNvPr id="63519" name="Freeform 35"/>
            <p:cNvSpPr>
              <a:spLocks/>
            </p:cNvSpPr>
            <p:nvPr/>
          </p:nvSpPr>
          <p:spPr bwMode="auto">
            <a:xfrm>
              <a:off x="2915" y="3426"/>
              <a:ext cx="360" cy="424"/>
            </a:xfrm>
            <a:custGeom>
              <a:avLst/>
              <a:gdLst>
                <a:gd name="T0" fmla="*/ 34 w 360"/>
                <a:gd name="T1" fmla="*/ 138 h 424"/>
                <a:gd name="T2" fmla="*/ 61 w 360"/>
                <a:gd name="T3" fmla="*/ 119 h 424"/>
                <a:gd name="T4" fmla="*/ 87 w 360"/>
                <a:gd name="T5" fmla="*/ 117 h 424"/>
                <a:gd name="T6" fmla="*/ 117 w 360"/>
                <a:gd name="T7" fmla="*/ 113 h 424"/>
                <a:gd name="T8" fmla="*/ 149 w 360"/>
                <a:gd name="T9" fmla="*/ 116 h 424"/>
                <a:gd name="T10" fmla="*/ 181 w 360"/>
                <a:gd name="T11" fmla="*/ 103 h 424"/>
                <a:gd name="T12" fmla="*/ 207 w 360"/>
                <a:gd name="T13" fmla="*/ 106 h 424"/>
                <a:gd name="T14" fmla="*/ 227 w 360"/>
                <a:gd name="T15" fmla="*/ 65 h 424"/>
                <a:gd name="T16" fmla="*/ 253 w 360"/>
                <a:gd name="T17" fmla="*/ 70 h 424"/>
                <a:gd name="T18" fmla="*/ 284 w 360"/>
                <a:gd name="T19" fmla="*/ 55 h 424"/>
                <a:gd name="T20" fmla="*/ 252 w 360"/>
                <a:gd name="T21" fmla="*/ 53 h 424"/>
                <a:gd name="T22" fmla="*/ 245 w 360"/>
                <a:gd name="T23" fmla="*/ 37 h 424"/>
                <a:gd name="T24" fmla="*/ 282 w 360"/>
                <a:gd name="T25" fmla="*/ 32 h 424"/>
                <a:gd name="T26" fmla="*/ 267 w 360"/>
                <a:gd name="T27" fmla="*/ 22 h 424"/>
                <a:gd name="T28" fmla="*/ 229 w 360"/>
                <a:gd name="T29" fmla="*/ 33 h 424"/>
                <a:gd name="T30" fmla="*/ 202 w 360"/>
                <a:gd name="T31" fmla="*/ 15 h 424"/>
                <a:gd name="T32" fmla="*/ 230 w 360"/>
                <a:gd name="T33" fmla="*/ 11 h 424"/>
                <a:gd name="T34" fmla="*/ 258 w 360"/>
                <a:gd name="T35" fmla="*/ 8 h 424"/>
                <a:gd name="T36" fmla="*/ 287 w 360"/>
                <a:gd name="T37" fmla="*/ 0 h 424"/>
                <a:gd name="T38" fmla="*/ 336 w 360"/>
                <a:gd name="T39" fmla="*/ 16 h 424"/>
                <a:gd name="T40" fmla="*/ 351 w 360"/>
                <a:gd name="T41" fmla="*/ 27 h 424"/>
                <a:gd name="T42" fmla="*/ 358 w 360"/>
                <a:gd name="T43" fmla="*/ 40 h 424"/>
                <a:gd name="T44" fmla="*/ 339 w 360"/>
                <a:gd name="T45" fmla="*/ 59 h 424"/>
                <a:gd name="T46" fmla="*/ 312 w 360"/>
                <a:gd name="T47" fmla="*/ 77 h 424"/>
                <a:gd name="T48" fmla="*/ 290 w 360"/>
                <a:gd name="T49" fmla="*/ 109 h 424"/>
                <a:gd name="T50" fmla="*/ 295 w 360"/>
                <a:gd name="T51" fmla="*/ 142 h 424"/>
                <a:gd name="T52" fmla="*/ 285 w 360"/>
                <a:gd name="T53" fmla="*/ 163 h 424"/>
                <a:gd name="T54" fmla="*/ 294 w 360"/>
                <a:gd name="T55" fmla="*/ 189 h 424"/>
                <a:gd name="T56" fmla="*/ 280 w 360"/>
                <a:gd name="T57" fmla="*/ 234 h 424"/>
                <a:gd name="T58" fmla="*/ 263 w 360"/>
                <a:gd name="T59" fmla="*/ 239 h 424"/>
                <a:gd name="T60" fmla="*/ 252 w 360"/>
                <a:gd name="T61" fmla="*/ 241 h 424"/>
                <a:gd name="T62" fmla="*/ 242 w 360"/>
                <a:gd name="T63" fmla="*/ 307 h 424"/>
                <a:gd name="T64" fmla="*/ 255 w 360"/>
                <a:gd name="T65" fmla="*/ 342 h 424"/>
                <a:gd name="T66" fmla="*/ 260 w 360"/>
                <a:gd name="T67" fmla="*/ 405 h 424"/>
                <a:gd name="T68" fmla="*/ 239 w 360"/>
                <a:gd name="T69" fmla="*/ 400 h 424"/>
                <a:gd name="T70" fmla="*/ 231 w 360"/>
                <a:gd name="T71" fmla="*/ 315 h 424"/>
                <a:gd name="T72" fmla="*/ 217 w 360"/>
                <a:gd name="T73" fmla="*/ 235 h 424"/>
                <a:gd name="T74" fmla="*/ 202 w 360"/>
                <a:gd name="T75" fmla="*/ 225 h 424"/>
                <a:gd name="T76" fmla="*/ 185 w 360"/>
                <a:gd name="T77" fmla="*/ 261 h 424"/>
                <a:gd name="T78" fmla="*/ 162 w 360"/>
                <a:gd name="T79" fmla="*/ 262 h 424"/>
                <a:gd name="T80" fmla="*/ 138 w 360"/>
                <a:gd name="T81" fmla="*/ 267 h 424"/>
                <a:gd name="T82" fmla="*/ 111 w 360"/>
                <a:gd name="T83" fmla="*/ 261 h 424"/>
                <a:gd name="T84" fmla="*/ 105 w 360"/>
                <a:gd name="T85" fmla="*/ 220 h 424"/>
                <a:gd name="T86" fmla="*/ 99 w 360"/>
                <a:gd name="T87" fmla="*/ 206 h 424"/>
                <a:gd name="T88" fmla="*/ 78 w 360"/>
                <a:gd name="T89" fmla="*/ 244 h 424"/>
                <a:gd name="T90" fmla="*/ 83 w 360"/>
                <a:gd name="T91" fmla="*/ 296 h 424"/>
                <a:gd name="T92" fmla="*/ 66 w 360"/>
                <a:gd name="T93" fmla="*/ 356 h 424"/>
                <a:gd name="T94" fmla="*/ 94 w 360"/>
                <a:gd name="T95" fmla="*/ 414 h 424"/>
                <a:gd name="T96" fmla="*/ 83 w 360"/>
                <a:gd name="T97" fmla="*/ 413 h 424"/>
                <a:gd name="T98" fmla="*/ 53 w 360"/>
                <a:gd name="T99" fmla="*/ 385 h 424"/>
                <a:gd name="T100" fmla="*/ 27 w 360"/>
                <a:gd name="T101" fmla="*/ 345 h 424"/>
                <a:gd name="T102" fmla="*/ 35 w 360"/>
                <a:gd name="T103" fmla="*/ 278 h 424"/>
                <a:gd name="T104" fmla="*/ 29 w 360"/>
                <a:gd name="T105" fmla="*/ 255 h 424"/>
                <a:gd name="T106" fmla="*/ 15 w 360"/>
                <a:gd name="T107" fmla="*/ 231 h 424"/>
                <a:gd name="T108" fmla="*/ 18 w 360"/>
                <a:gd name="T109" fmla="*/ 189 h 42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60"/>
                <a:gd name="T166" fmla="*/ 0 h 424"/>
                <a:gd name="T167" fmla="*/ 360 w 360"/>
                <a:gd name="T168" fmla="*/ 424 h 42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60" h="424">
                  <a:moveTo>
                    <a:pt x="0" y="136"/>
                  </a:moveTo>
                  <a:lnTo>
                    <a:pt x="7" y="133"/>
                  </a:lnTo>
                  <a:lnTo>
                    <a:pt x="16" y="133"/>
                  </a:lnTo>
                  <a:lnTo>
                    <a:pt x="26" y="135"/>
                  </a:lnTo>
                  <a:lnTo>
                    <a:pt x="34" y="138"/>
                  </a:lnTo>
                  <a:lnTo>
                    <a:pt x="40" y="135"/>
                  </a:lnTo>
                  <a:lnTo>
                    <a:pt x="45" y="131"/>
                  </a:lnTo>
                  <a:lnTo>
                    <a:pt x="51" y="127"/>
                  </a:lnTo>
                  <a:lnTo>
                    <a:pt x="56" y="122"/>
                  </a:lnTo>
                  <a:lnTo>
                    <a:pt x="61" y="119"/>
                  </a:lnTo>
                  <a:lnTo>
                    <a:pt x="66" y="116"/>
                  </a:lnTo>
                  <a:lnTo>
                    <a:pt x="70" y="115"/>
                  </a:lnTo>
                  <a:lnTo>
                    <a:pt x="73" y="114"/>
                  </a:lnTo>
                  <a:lnTo>
                    <a:pt x="79" y="115"/>
                  </a:lnTo>
                  <a:lnTo>
                    <a:pt x="87" y="117"/>
                  </a:lnTo>
                  <a:lnTo>
                    <a:pt x="94" y="120"/>
                  </a:lnTo>
                  <a:lnTo>
                    <a:pt x="100" y="121"/>
                  </a:lnTo>
                  <a:lnTo>
                    <a:pt x="106" y="120"/>
                  </a:lnTo>
                  <a:lnTo>
                    <a:pt x="113" y="116"/>
                  </a:lnTo>
                  <a:lnTo>
                    <a:pt x="117" y="113"/>
                  </a:lnTo>
                  <a:lnTo>
                    <a:pt x="121" y="111"/>
                  </a:lnTo>
                  <a:lnTo>
                    <a:pt x="127" y="113"/>
                  </a:lnTo>
                  <a:lnTo>
                    <a:pt x="135" y="114"/>
                  </a:lnTo>
                  <a:lnTo>
                    <a:pt x="143" y="116"/>
                  </a:lnTo>
                  <a:lnTo>
                    <a:pt x="149" y="116"/>
                  </a:lnTo>
                  <a:lnTo>
                    <a:pt x="155" y="114"/>
                  </a:lnTo>
                  <a:lnTo>
                    <a:pt x="164" y="109"/>
                  </a:lnTo>
                  <a:lnTo>
                    <a:pt x="171" y="105"/>
                  </a:lnTo>
                  <a:lnTo>
                    <a:pt x="178" y="103"/>
                  </a:lnTo>
                  <a:lnTo>
                    <a:pt x="181" y="103"/>
                  </a:lnTo>
                  <a:lnTo>
                    <a:pt x="186" y="103"/>
                  </a:lnTo>
                  <a:lnTo>
                    <a:pt x="191" y="103"/>
                  </a:lnTo>
                  <a:lnTo>
                    <a:pt x="197" y="104"/>
                  </a:lnTo>
                  <a:lnTo>
                    <a:pt x="202" y="105"/>
                  </a:lnTo>
                  <a:lnTo>
                    <a:pt x="207" y="106"/>
                  </a:lnTo>
                  <a:lnTo>
                    <a:pt x="212" y="109"/>
                  </a:lnTo>
                  <a:lnTo>
                    <a:pt x="215" y="110"/>
                  </a:lnTo>
                  <a:lnTo>
                    <a:pt x="220" y="97"/>
                  </a:lnTo>
                  <a:lnTo>
                    <a:pt x="224" y="79"/>
                  </a:lnTo>
                  <a:lnTo>
                    <a:pt x="227" y="65"/>
                  </a:lnTo>
                  <a:lnTo>
                    <a:pt x="227" y="55"/>
                  </a:lnTo>
                  <a:lnTo>
                    <a:pt x="238" y="64"/>
                  </a:lnTo>
                  <a:lnTo>
                    <a:pt x="245" y="67"/>
                  </a:lnTo>
                  <a:lnTo>
                    <a:pt x="250" y="70"/>
                  </a:lnTo>
                  <a:lnTo>
                    <a:pt x="253" y="70"/>
                  </a:lnTo>
                  <a:lnTo>
                    <a:pt x="260" y="70"/>
                  </a:lnTo>
                  <a:lnTo>
                    <a:pt x="268" y="68"/>
                  </a:lnTo>
                  <a:lnTo>
                    <a:pt x="276" y="68"/>
                  </a:lnTo>
                  <a:lnTo>
                    <a:pt x="279" y="68"/>
                  </a:lnTo>
                  <a:lnTo>
                    <a:pt x="284" y="55"/>
                  </a:lnTo>
                  <a:lnTo>
                    <a:pt x="279" y="55"/>
                  </a:lnTo>
                  <a:lnTo>
                    <a:pt x="273" y="55"/>
                  </a:lnTo>
                  <a:lnTo>
                    <a:pt x="266" y="55"/>
                  </a:lnTo>
                  <a:lnTo>
                    <a:pt x="258" y="54"/>
                  </a:lnTo>
                  <a:lnTo>
                    <a:pt x="252" y="53"/>
                  </a:lnTo>
                  <a:lnTo>
                    <a:pt x="246" y="50"/>
                  </a:lnTo>
                  <a:lnTo>
                    <a:pt x="242" y="48"/>
                  </a:lnTo>
                  <a:lnTo>
                    <a:pt x="240" y="44"/>
                  </a:lnTo>
                  <a:lnTo>
                    <a:pt x="241" y="40"/>
                  </a:lnTo>
                  <a:lnTo>
                    <a:pt x="245" y="37"/>
                  </a:lnTo>
                  <a:lnTo>
                    <a:pt x="250" y="34"/>
                  </a:lnTo>
                  <a:lnTo>
                    <a:pt x="257" y="32"/>
                  </a:lnTo>
                  <a:lnTo>
                    <a:pt x="264" y="30"/>
                  </a:lnTo>
                  <a:lnTo>
                    <a:pt x="273" y="30"/>
                  </a:lnTo>
                  <a:lnTo>
                    <a:pt x="282" y="32"/>
                  </a:lnTo>
                  <a:lnTo>
                    <a:pt x="290" y="33"/>
                  </a:lnTo>
                  <a:lnTo>
                    <a:pt x="291" y="22"/>
                  </a:lnTo>
                  <a:lnTo>
                    <a:pt x="284" y="22"/>
                  </a:lnTo>
                  <a:lnTo>
                    <a:pt x="276" y="22"/>
                  </a:lnTo>
                  <a:lnTo>
                    <a:pt x="267" y="22"/>
                  </a:lnTo>
                  <a:lnTo>
                    <a:pt x="257" y="22"/>
                  </a:lnTo>
                  <a:lnTo>
                    <a:pt x="249" y="23"/>
                  </a:lnTo>
                  <a:lnTo>
                    <a:pt x="240" y="26"/>
                  </a:lnTo>
                  <a:lnTo>
                    <a:pt x="234" y="28"/>
                  </a:lnTo>
                  <a:lnTo>
                    <a:pt x="229" y="33"/>
                  </a:lnTo>
                  <a:lnTo>
                    <a:pt x="222" y="29"/>
                  </a:lnTo>
                  <a:lnTo>
                    <a:pt x="213" y="26"/>
                  </a:lnTo>
                  <a:lnTo>
                    <a:pt x="203" y="21"/>
                  </a:lnTo>
                  <a:lnTo>
                    <a:pt x="198" y="16"/>
                  </a:lnTo>
                  <a:lnTo>
                    <a:pt x="202" y="15"/>
                  </a:lnTo>
                  <a:lnTo>
                    <a:pt x="208" y="12"/>
                  </a:lnTo>
                  <a:lnTo>
                    <a:pt x="213" y="11"/>
                  </a:lnTo>
                  <a:lnTo>
                    <a:pt x="219" y="11"/>
                  </a:lnTo>
                  <a:lnTo>
                    <a:pt x="225" y="11"/>
                  </a:lnTo>
                  <a:lnTo>
                    <a:pt x="230" y="11"/>
                  </a:lnTo>
                  <a:lnTo>
                    <a:pt x="235" y="13"/>
                  </a:lnTo>
                  <a:lnTo>
                    <a:pt x="239" y="16"/>
                  </a:lnTo>
                  <a:lnTo>
                    <a:pt x="245" y="15"/>
                  </a:lnTo>
                  <a:lnTo>
                    <a:pt x="251" y="12"/>
                  </a:lnTo>
                  <a:lnTo>
                    <a:pt x="258" y="8"/>
                  </a:lnTo>
                  <a:lnTo>
                    <a:pt x="266" y="6"/>
                  </a:lnTo>
                  <a:lnTo>
                    <a:pt x="273" y="4"/>
                  </a:lnTo>
                  <a:lnTo>
                    <a:pt x="278" y="1"/>
                  </a:lnTo>
                  <a:lnTo>
                    <a:pt x="283" y="0"/>
                  </a:lnTo>
                  <a:lnTo>
                    <a:pt x="287" y="0"/>
                  </a:lnTo>
                  <a:lnTo>
                    <a:pt x="291" y="1"/>
                  </a:lnTo>
                  <a:lnTo>
                    <a:pt x="300" y="4"/>
                  </a:lnTo>
                  <a:lnTo>
                    <a:pt x="311" y="7"/>
                  </a:lnTo>
                  <a:lnTo>
                    <a:pt x="323" y="11"/>
                  </a:lnTo>
                  <a:lnTo>
                    <a:pt x="336" y="16"/>
                  </a:lnTo>
                  <a:lnTo>
                    <a:pt x="345" y="19"/>
                  </a:lnTo>
                  <a:lnTo>
                    <a:pt x="353" y="22"/>
                  </a:lnTo>
                  <a:lnTo>
                    <a:pt x="356" y="24"/>
                  </a:lnTo>
                  <a:lnTo>
                    <a:pt x="355" y="27"/>
                  </a:lnTo>
                  <a:lnTo>
                    <a:pt x="351" y="27"/>
                  </a:lnTo>
                  <a:lnTo>
                    <a:pt x="347" y="28"/>
                  </a:lnTo>
                  <a:lnTo>
                    <a:pt x="344" y="29"/>
                  </a:lnTo>
                  <a:lnTo>
                    <a:pt x="347" y="33"/>
                  </a:lnTo>
                  <a:lnTo>
                    <a:pt x="353" y="37"/>
                  </a:lnTo>
                  <a:lnTo>
                    <a:pt x="358" y="40"/>
                  </a:lnTo>
                  <a:lnTo>
                    <a:pt x="360" y="45"/>
                  </a:lnTo>
                  <a:lnTo>
                    <a:pt x="358" y="50"/>
                  </a:lnTo>
                  <a:lnTo>
                    <a:pt x="354" y="54"/>
                  </a:lnTo>
                  <a:lnTo>
                    <a:pt x="347" y="56"/>
                  </a:lnTo>
                  <a:lnTo>
                    <a:pt x="339" y="59"/>
                  </a:lnTo>
                  <a:lnTo>
                    <a:pt x="334" y="60"/>
                  </a:lnTo>
                  <a:lnTo>
                    <a:pt x="329" y="64"/>
                  </a:lnTo>
                  <a:lnTo>
                    <a:pt x="323" y="67"/>
                  </a:lnTo>
                  <a:lnTo>
                    <a:pt x="318" y="71"/>
                  </a:lnTo>
                  <a:lnTo>
                    <a:pt x="312" y="77"/>
                  </a:lnTo>
                  <a:lnTo>
                    <a:pt x="307" y="82"/>
                  </a:lnTo>
                  <a:lnTo>
                    <a:pt x="302" y="87"/>
                  </a:lnTo>
                  <a:lnTo>
                    <a:pt x="300" y="92"/>
                  </a:lnTo>
                  <a:lnTo>
                    <a:pt x="295" y="100"/>
                  </a:lnTo>
                  <a:lnTo>
                    <a:pt x="290" y="109"/>
                  </a:lnTo>
                  <a:lnTo>
                    <a:pt x="288" y="116"/>
                  </a:lnTo>
                  <a:lnTo>
                    <a:pt x="287" y="122"/>
                  </a:lnTo>
                  <a:lnTo>
                    <a:pt x="289" y="128"/>
                  </a:lnTo>
                  <a:lnTo>
                    <a:pt x="291" y="135"/>
                  </a:lnTo>
                  <a:lnTo>
                    <a:pt x="295" y="142"/>
                  </a:lnTo>
                  <a:lnTo>
                    <a:pt x="296" y="147"/>
                  </a:lnTo>
                  <a:lnTo>
                    <a:pt x="295" y="152"/>
                  </a:lnTo>
                  <a:lnTo>
                    <a:pt x="291" y="157"/>
                  </a:lnTo>
                  <a:lnTo>
                    <a:pt x="287" y="160"/>
                  </a:lnTo>
                  <a:lnTo>
                    <a:pt x="285" y="163"/>
                  </a:lnTo>
                  <a:lnTo>
                    <a:pt x="287" y="166"/>
                  </a:lnTo>
                  <a:lnTo>
                    <a:pt x="290" y="171"/>
                  </a:lnTo>
                  <a:lnTo>
                    <a:pt x="293" y="176"/>
                  </a:lnTo>
                  <a:lnTo>
                    <a:pt x="294" y="181"/>
                  </a:lnTo>
                  <a:lnTo>
                    <a:pt x="294" y="189"/>
                  </a:lnTo>
                  <a:lnTo>
                    <a:pt x="294" y="197"/>
                  </a:lnTo>
                  <a:lnTo>
                    <a:pt x="290" y="208"/>
                  </a:lnTo>
                  <a:lnTo>
                    <a:pt x="280" y="218"/>
                  </a:lnTo>
                  <a:lnTo>
                    <a:pt x="280" y="225"/>
                  </a:lnTo>
                  <a:lnTo>
                    <a:pt x="280" y="234"/>
                  </a:lnTo>
                  <a:lnTo>
                    <a:pt x="279" y="240"/>
                  </a:lnTo>
                  <a:lnTo>
                    <a:pt x="279" y="242"/>
                  </a:lnTo>
                  <a:lnTo>
                    <a:pt x="263" y="251"/>
                  </a:lnTo>
                  <a:lnTo>
                    <a:pt x="263" y="244"/>
                  </a:lnTo>
                  <a:lnTo>
                    <a:pt x="263" y="239"/>
                  </a:lnTo>
                  <a:lnTo>
                    <a:pt x="262" y="235"/>
                  </a:lnTo>
                  <a:lnTo>
                    <a:pt x="262" y="234"/>
                  </a:lnTo>
                  <a:lnTo>
                    <a:pt x="261" y="235"/>
                  </a:lnTo>
                  <a:lnTo>
                    <a:pt x="257" y="238"/>
                  </a:lnTo>
                  <a:lnTo>
                    <a:pt x="252" y="241"/>
                  </a:lnTo>
                  <a:lnTo>
                    <a:pt x="250" y="245"/>
                  </a:lnTo>
                  <a:lnTo>
                    <a:pt x="247" y="257"/>
                  </a:lnTo>
                  <a:lnTo>
                    <a:pt x="244" y="278"/>
                  </a:lnTo>
                  <a:lnTo>
                    <a:pt x="241" y="298"/>
                  </a:lnTo>
                  <a:lnTo>
                    <a:pt x="242" y="307"/>
                  </a:lnTo>
                  <a:lnTo>
                    <a:pt x="246" y="310"/>
                  </a:lnTo>
                  <a:lnTo>
                    <a:pt x="252" y="315"/>
                  </a:lnTo>
                  <a:lnTo>
                    <a:pt x="256" y="321"/>
                  </a:lnTo>
                  <a:lnTo>
                    <a:pt x="257" y="327"/>
                  </a:lnTo>
                  <a:lnTo>
                    <a:pt x="255" y="342"/>
                  </a:lnTo>
                  <a:lnTo>
                    <a:pt x="252" y="366"/>
                  </a:lnTo>
                  <a:lnTo>
                    <a:pt x="251" y="389"/>
                  </a:lnTo>
                  <a:lnTo>
                    <a:pt x="253" y="399"/>
                  </a:lnTo>
                  <a:lnTo>
                    <a:pt x="258" y="402"/>
                  </a:lnTo>
                  <a:lnTo>
                    <a:pt x="260" y="405"/>
                  </a:lnTo>
                  <a:lnTo>
                    <a:pt x="260" y="410"/>
                  </a:lnTo>
                  <a:lnTo>
                    <a:pt x="255" y="411"/>
                  </a:lnTo>
                  <a:lnTo>
                    <a:pt x="249" y="410"/>
                  </a:lnTo>
                  <a:lnTo>
                    <a:pt x="242" y="407"/>
                  </a:lnTo>
                  <a:lnTo>
                    <a:pt x="239" y="400"/>
                  </a:lnTo>
                  <a:lnTo>
                    <a:pt x="236" y="394"/>
                  </a:lnTo>
                  <a:lnTo>
                    <a:pt x="236" y="380"/>
                  </a:lnTo>
                  <a:lnTo>
                    <a:pt x="235" y="356"/>
                  </a:lnTo>
                  <a:lnTo>
                    <a:pt x="233" y="332"/>
                  </a:lnTo>
                  <a:lnTo>
                    <a:pt x="231" y="315"/>
                  </a:lnTo>
                  <a:lnTo>
                    <a:pt x="228" y="299"/>
                  </a:lnTo>
                  <a:lnTo>
                    <a:pt x="222" y="274"/>
                  </a:lnTo>
                  <a:lnTo>
                    <a:pt x="215" y="251"/>
                  </a:lnTo>
                  <a:lnTo>
                    <a:pt x="209" y="236"/>
                  </a:lnTo>
                  <a:lnTo>
                    <a:pt x="217" y="235"/>
                  </a:lnTo>
                  <a:lnTo>
                    <a:pt x="212" y="231"/>
                  </a:lnTo>
                  <a:lnTo>
                    <a:pt x="208" y="226"/>
                  </a:lnTo>
                  <a:lnTo>
                    <a:pt x="204" y="222"/>
                  </a:lnTo>
                  <a:lnTo>
                    <a:pt x="204" y="215"/>
                  </a:lnTo>
                  <a:lnTo>
                    <a:pt x="202" y="225"/>
                  </a:lnTo>
                  <a:lnTo>
                    <a:pt x="201" y="239"/>
                  </a:lnTo>
                  <a:lnTo>
                    <a:pt x="198" y="251"/>
                  </a:lnTo>
                  <a:lnTo>
                    <a:pt x="196" y="257"/>
                  </a:lnTo>
                  <a:lnTo>
                    <a:pt x="191" y="260"/>
                  </a:lnTo>
                  <a:lnTo>
                    <a:pt x="185" y="261"/>
                  </a:lnTo>
                  <a:lnTo>
                    <a:pt x="180" y="262"/>
                  </a:lnTo>
                  <a:lnTo>
                    <a:pt x="174" y="262"/>
                  </a:lnTo>
                  <a:lnTo>
                    <a:pt x="169" y="262"/>
                  </a:lnTo>
                  <a:lnTo>
                    <a:pt x="165" y="262"/>
                  </a:lnTo>
                  <a:lnTo>
                    <a:pt x="162" y="262"/>
                  </a:lnTo>
                  <a:lnTo>
                    <a:pt x="159" y="262"/>
                  </a:lnTo>
                  <a:lnTo>
                    <a:pt x="155" y="263"/>
                  </a:lnTo>
                  <a:lnTo>
                    <a:pt x="151" y="264"/>
                  </a:lnTo>
                  <a:lnTo>
                    <a:pt x="144" y="266"/>
                  </a:lnTo>
                  <a:lnTo>
                    <a:pt x="138" y="267"/>
                  </a:lnTo>
                  <a:lnTo>
                    <a:pt x="131" y="268"/>
                  </a:lnTo>
                  <a:lnTo>
                    <a:pt x="125" y="269"/>
                  </a:lnTo>
                  <a:lnTo>
                    <a:pt x="120" y="268"/>
                  </a:lnTo>
                  <a:lnTo>
                    <a:pt x="116" y="267"/>
                  </a:lnTo>
                  <a:lnTo>
                    <a:pt x="111" y="261"/>
                  </a:lnTo>
                  <a:lnTo>
                    <a:pt x="106" y="251"/>
                  </a:lnTo>
                  <a:lnTo>
                    <a:pt x="102" y="241"/>
                  </a:lnTo>
                  <a:lnTo>
                    <a:pt x="100" y="235"/>
                  </a:lnTo>
                  <a:lnTo>
                    <a:pt x="102" y="229"/>
                  </a:lnTo>
                  <a:lnTo>
                    <a:pt x="105" y="220"/>
                  </a:lnTo>
                  <a:lnTo>
                    <a:pt x="110" y="213"/>
                  </a:lnTo>
                  <a:lnTo>
                    <a:pt x="114" y="208"/>
                  </a:lnTo>
                  <a:lnTo>
                    <a:pt x="109" y="207"/>
                  </a:lnTo>
                  <a:lnTo>
                    <a:pt x="104" y="207"/>
                  </a:lnTo>
                  <a:lnTo>
                    <a:pt x="99" y="206"/>
                  </a:lnTo>
                  <a:lnTo>
                    <a:pt x="95" y="206"/>
                  </a:lnTo>
                  <a:lnTo>
                    <a:pt x="88" y="219"/>
                  </a:lnTo>
                  <a:lnTo>
                    <a:pt x="82" y="230"/>
                  </a:lnTo>
                  <a:lnTo>
                    <a:pt x="78" y="239"/>
                  </a:lnTo>
                  <a:lnTo>
                    <a:pt x="78" y="244"/>
                  </a:lnTo>
                  <a:lnTo>
                    <a:pt x="82" y="249"/>
                  </a:lnTo>
                  <a:lnTo>
                    <a:pt x="86" y="256"/>
                  </a:lnTo>
                  <a:lnTo>
                    <a:pt x="88" y="266"/>
                  </a:lnTo>
                  <a:lnTo>
                    <a:pt x="89" y="277"/>
                  </a:lnTo>
                  <a:lnTo>
                    <a:pt x="83" y="296"/>
                  </a:lnTo>
                  <a:lnTo>
                    <a:pt x="73" y="317"/>
                  </a:lnTo>
                  <a:lnTo>
                    <a:pt x="64" y="336"/>
                  </a:lnTo>
                  <a:lnTo>
                    <a:pt x="61" y="344"/>
                  </a:lnTo>
                  <a:lnTo>
                    <a:pt x="64" y="349"/>
                  </a:lnTo>
                  <a:lnTo>
                    <a:pt x="66" y="356"/>
                  </a:lnTo>
                  <a:lnTo>
                    <a:pt x="71" y="366"/>
                  </a:lnTo>
                  <a:lnTo>
                    <a:pt x="76" y="378"/>
                  </a:lnTo>
                  <a:lnTo>
                    <a:pt x="82" y="391"/>
                  </a:lnTo>
                  <a:lnTo>
                    <a:pt x="88" y="403"/>
                  </a:lnTo>
                  <a:lnTo>
                    <a:pt x="94" y="414"/>
                  </a:lnTo>
                  <a:lnTo>
                    <a:pt x="100" y="422"/>
                  </a:lnTo>
                  <a:lnTo>
                    <a:pt x="91" y="424"/>
                  </a:lnTo>
                  <a:lnTo>
                    <a:pt x="87" y="419"/>
                  </a:lnTo>
                  <a:lnTo>
                    <a:pt x="84" y="415"/>
                  </a:lnTo>
                  <a:lnTo>
                    <a:pt x="83" y="413"/>
                  </a:lnTo>
                  <a:lnTo>
                    <a:pt x="82" y="411"/>
                  </a:lnTo>
                  <a:lnTo>
                    <a:pt x="64" y="410"/>
                  </a:lnTo>
                  <a:lnTo>
                    <a:pt x="61" y="403"/>
                  </a:lnTo>
                  <a:lnTo>
                    <a:pt x="57" y="394"/>
                  </a:lnTo>
                  <a:lnTo>
                    <a:pt x="53" y="385"/>
                  </a:lnTo>
                  <a:lnTo>
                    <a:pt x="46" y="375"/>
                  </a:lnTo>
                  <a:lnTo>
                    <a:pt x="42" y="365"/>
                  </a:lnTo>
                  <a:lnTo>
                    <a:pt x="35" y="356"/>
                  </a:lnTo>
                  <a:lnTo>
                    <a:pt x="30" y="349"/>
                  </a:lnTo>
                  <a:lnTo>
                    <a:pt x="27" y="345"/>
                  </a:lnTo>
                  <a:lnTo>
                    <a:pt x="32" y="328"/>
                  </a:lnTo>
                  <a:lnTo>
                    <a:pt x="37" y="309"/>
                  </a:lnTo>
                  <a:lnTo>
                    <a:pt x="42" y="291"/>
                  </a:lnTo>
                  <a:lnTo>
                    <a:pt x="46" y="280"/>
                  </a:lnTo>
                  <a:lnTo>
                    <a:pt x="35" y="278"/>
                  </a:lnTo>
                  <a:lnTo>
                    <a:pt x="30" y="275"/>
                  </a:lnTo>
                  <a:lnTo>
                    <a:pt x="28" y="272"/>
                  </a:lnTo>
                  <a:lnTo>
                    <a:pt x="28" y="267"/>
                  </a:lnTo>
                  <a:lnTo>
                    <a:pt x="28" y="261"/>
                  </a:lnTo>
                  <a:lnTo>
                    <a:pt x="29" y="255"/>
                  </a:lnTo>
                  <a:lnTo>
                    <a:pt x="29" y="250"/>
                  </a:lnTo>
                  <a:lnTo>
                    <a:pt x="29" y="245"/>
                  </a:lnTo>
                  <a:lnTo>
                    <a:pt x="23" y="245"/>
                  </a:lnTo>
                  <a:lnTo>
                    <a:pt x="17" y="240"/>
                  </a:lnTo>
                  <a:lnTo>
                    <a:pt x="15" y="231"/>
                  </a:lnTo>
                  <a:lnTo>
                    <a:pt x="16" y="222"/>
                  </a:lnTo>
                  <a:lnTo>
                    <a:pt x="11" y="214"/>
                  </a:lnTo>
                  <a:lnTo>
                    <a:pt x="8" y="206"/>
                  </a:lnTo>
                  <a:lnTo>
                    <a:pt x="10" y="198"/>
                  </a:lnTo>
                  <a:lnTo>
                    <a:pt x="18" y="189"/>
                  </a:lnTo>
                  <a:lnTo>
                    <a:pt x="13" y="176"/>
                  </a:lnTo>
                  <a:lnTo>
                    <a:pt x="7" y="160"/>
                  </a:lnTo>
                  <a:lnTo>
                    <a:pt x="1" y="146"/>
                  </a:lnTo>
                  <a:lnTo>
                    <a:pt x="0" y="136"/>
                  </a:lnTo>
                  <a:close/>
                </a:path>
              </a:pathLst>
            </a:custGeom>
            <a:solidFill>
              <a:srgbClr val="FFF2E5"/>
            </a:solidFill>
            <a:ln w="9525">
              <a:noFill/>
              <a:round/>
              <a:headEnd/>
              <a:tailEnd/>
            </a:ln>
          </p:spPr>
          <p:txBody>
            <a:bodyPr/>
            <a:lstStyle/>
            <a:p>
              <a:endParaRPr lang="en-US"/>
            </a:p>
          </p:txBody>
        </p:sp>
        <p:sp>
          <p:nvSpPr>
            <p:cNvPr id="63520" name="Freeform 36"/>
            <p:cNvSpPr>
              <a:spLocks/>
            </p:cNvSpPr>
            <p:nvPr/>
          </p:nvSpPr>
          <p:spPr bwMode="auto">
            <a:xfrm>
              <a:off x="2899" y="3819"/>
              <a:ext cx="15" cy="10"/>
            </a:xfrm>
            <a:custGeom>
              <a:avLst/>
              <a:gdLst>
                <a:gd name="T0" fmla="*/ 0 w 15"/>
                <a:gd name="T1" fmla="*/ 10 h 10"/>
                <a:gd name="T2" fmla="*/ 0 w 15"/>
                <a:gd name="T3" fmla="*/ 7 h 10"/>
                <a:gd name="T4" fmla="*/ 2 w 15"/>
                <a:gd name="T5" fmla="*/ 5 h 10"/>
                <a:gd name="T6" fmla="*/ 6 w 15"/>
                <a:gd name="T7" fmla="*/ 1 h 10"/>
                <a:gd name="T8" fmla="*/ 9 w 15"/>
                <a:gd name="T9" fmla="*/ 0 h 10"/>
                <a:gd name="T10" fmla="*/ 10 w 15"/>
                <a:gd name="T11" fmla="*/ 1 h 10"/>
                <a:gd name="T12" fmla="*/ 12 w 15"/>
                <a:gd name="T13" fmla="*/ 3 h 10"/>
                <a:gd name="T14" fmla="*/ 13 w 15"/>
                <a:gd name="T15" fmla="*/ 6 h 10"/>
                <a:gd name="T16" fmla="*/ 15 w 15"/>
                <a:gd name="T17" fmla="*/ 9 h 10"/>
                <a:gd name="T18" fmla="*/ 0 w 15"/>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0"/>
                <a:gd name="T32" fmla="*/ 15 w 15"/>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0">
                  <a:moveTo>
                    <a:pt x="0" y="10"/>
                  </a:moveTo>
                  <a:lnTo>
                    <a:pt x="0" y="7"/>
                  </a:lnTo>
                  <a:lnTo>
                    <a:pt x="2" y="5"/>
                  </a:lnTo>
                  <a:lnTo>
                    <a:pt x="6" y="1"/>
                  </a:lnTo>
                  <a:lnTo>
                    <a:pt x="9" y="0"/>
                  </a:lnTo>
                  <a:lnTo>
                    <a:pt x="10" y="1"/>
                  </a:lnTo>
                  <a:lnTo>
                    <a:pt x="12" y="3"/>
                  </a:lnTo>
                  <a:lnTo>
                    <a:pt x="13" y="6"/>
                  </a:lnTo>
                  <a:lnTo>
                    <a:pt x="15" y="9"/>
                  </a:lnTo>
                  <a:lnTo>
                    <a:pt x="0" y="10"/>
                  </a:lnTo>
                  <a:close/>
                </a:path>
              </a:pathLst>
            </a:custGeom>
            <a:solidFill>
              <a:srgbClr val="FFF2E5"/>
            </a:solidFill>
            <a:ln w="9525">
              <a:noFill/>
              <a:round/>
              <a:headEnd/>
              <a:tailEnd/>
            </a:ln>
          </p:spPr>
          <p:txBody>
            <a:bodyPr/>
            <a:lstStyle/>
            <a:p>
              <a:endParaRPr lang="en-US"/>
            </a:p>
          </p:txBody>
        </p:sp>
        <p:sp>
          <p:nvSpPr>
            <p:cNvPr id="63521" name="Freeform 37"/>
            <p:cNvSpPr>
              <a:spLocks/>
            </p:cNvSpPr>
            <p:nvPr/>
          </p:nvSpPr>
          <p:spPr bwMode="auto">
            <a:xfrm>
              <a:off x="2890" y="3787"/>
              <a:ext cx="15" cy="20"/>
            </a:xfrm>
            <a:custGeom>
              <a:avLst/>
              <a:gdLst>
                <a:gd name="T0" fmla="*/ 15 w 15"/>
                <a:gd name="T1" fmla="*/ 19 h 20"/>
                <a:gd name="T2" fmla="*/ 13 w 15"/>
                <a:gd name="T3" fmla="*/ 20 h 20"/>
                <a:gd name="T4" fmla="*/ 9 w 15"/>
                <a:gd name="T5" fmla="*/ 20 h 20"/>
                <a:gd name="T6" fmla="*/ 5 w 15"/>
                <a:gd name="T7" fmla="*/ 19 h 20"/>
                <a:gd name="T8" fmla="*/ 3 w 15"/>
                <a:gd name="T9" fmla="*/ 16 h 20"/>
                <a:gd name="T10" fmla="*/ 2 w 15"/>
                <a:gd name="T11" fmla="*/ 12 h 20"/>
                <a:gd name="T12" fmla="*/ 0 w 15"/>
                <a:gd name="T13" fmla="*/ 9 h 20"/>
                <a:gd name="T14" fmla="*/ 0 w 15"/>
                <a:gd name="T15" fmla="*/ 6 h 20"/>
                <a:gd name="T16" fmla="*/ 2 w 15"/>
                <a:gd name="T17" fmla="*/ 5 h 20"/>
                <a:gd name="T18" fmla="*/ 4 w 15"/>
                <a:gd name="T19" fmla="*/ 4 h 20"/>
                <a:gd name="T20" fmla="*/ 6 w 15"/>
                <a:gd name="T21" fmla="*/ 3 h 20"/>
                <a:gd name="T22" fmla="*/ 9 w 15"/>
                <a:gd name="T23" fmla="*/ 1 h 20"/>
                <a:gd name="T24" fmla="*/ 11 w 15"/>
                <a:gd name="T25" fmla="*/ 0 h 20"/>
                <a:gd name="T26" fmla="*/ 13 w 15"/>
                <a:gd name="T27" fmla="*/ 4 h 20"/>
                <a:gd name="T28" fmla="*/ 14 w 15"/>
                <a:gd name="T29" fmla="*/ 9 h 20"/>
                <a:gd name="T30" fmla="*/ 15 w 15"/>
                <a:gd name="T31" fmla="*/ 14 h 20"/>
                <a:gd name="T32" fmla="*/ 15 w 15"/>
                <a:gd name="T33" fmla="*/ 19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0"/>
                <a:gd name="T53" fmla="*/ 15 w 1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0">
                  <a:moveTo>
                    <a:pt x="15" y="19"/>
                  </a:moveTo>
                  <a:lnTo>
                    <a:pt x="13" y="20"/>
                  </a:lnTo>
                  <a:lnTo>
                    <a:pt x="9" y="20"/>
                  </a:lnTo>
                  <a:lnTo>
                    <a:pt x="5" y="19"/>
                  </a:lnTo>
                  <a:lnTo>
                    <a:pt x="3" y="16"/>
                  </a:lnTo>
                  <a:lnTo>
                    <a:pt x="2" y="12"/>
                  </a:lnTo>
                  <a:lnTo>
                    <a:pt x="0" y="9"/>
                  </a:lnTo>
                  <a:lnTo>
                    <a:pt x="0" y="6"/>
                  </a:lnTo>
                  <a:lnTo>
                    <a:pt x="2" y="5"/>
                  </a:lnTo>
                  <a:lnTo>
                    <a:pt x="4" y="4"/>
                  </a:lnTo>
                  <a:lnTo>
                    <a:pt x="6" y="3"/>
                  </a:lnTo>
                  <a:lnTo>
                    <a:pt x="9" y="1"/>
                  </a:lnTo>
                  <a:lnTo>
                    <a:pt x="11" y="0"/>
                  </a:lnTo>
                  <a:lnTo>
                    <a:pt x="13" y="4"/>
                  </a:lnTo>
                  <a:lnTo>
                    <a:pt x="14" y="9"/>
                  </a:lnTo>
                  <a:lnTo>
                    <a:pt x="15" y="14"/>
                  </a:lnTo>
                  <a:lnTo>
                    <a:pt x="15" y="19"/>
                  </a:lnTo>
                  <a:close/>
                </a:path>
              </a:pathLst>
            </a:custGeom>
            <a:solidFill>
              <a:srgbClr val="FFF2E5"/>
            </a:solidFill>
            <a:ln w="9525">
              <a:noFill/>
              <a:round/>
              <a:headEnd/>
              <a:tailEnd/>
            </a:ln>
          </p:spPr>
          <p:txBody>
            <a:bodyPr/>
            <a:lstStyle/>
            <a:p>
              <a:endParaRPr lang="en-US"/>
            </a:p>
          </p:txBody>
        </p:sp>
        <p:sp>
          <p:nvSpPr>
            <p:cNvPr id="63522" name="Freeform 38"/>
            <p:cNvSpPr>
              <a:spLocks/>
            </p:cNvSpPr>
            <p:nvPr/>
          </p:nvSpPr>
          <p:spPr bwMode="auto">
            <a:xfrm>
              <a:off x="2874" y="3760"/>
              <a:ext cx="32" cy="19"/>
            </a:xfrm>
            <a:custGeom>
              <a:avLst/>
              <a:gdLst>
                <a:gd name="T0" fmla="*/ 0 w 32"/>
                <a:gd name="T1" fmla="*/ 14 h 19"/>
                <a:gd name="T2" fmla="*/ 5 w 32"/>
                <a:gd name="T3" fmla="*/ 10 h 19"/>
                <a:gd name="T4" fmla="*/ 14 w 32"/>
                <a:gd name="T5" fmla="*/ 5 h 19"/>
                <a:gd name="T6" fmla="*/ 24 w 32"/>
                <a:gd name="T7" fmla="*/ 2 h 19"/>
                <a:gd name="T8" fmla="*/ 32 w 32"/>
                <a:gd name="T9" fmla="*/ 0 h 19"/>
                <a:gd name="T10" fmla="*/ 30 w 32"/>
                <a:gd name="T11" fmla="*/ 5 h 19"/>
                <a:gd name="T12" fmla="*/ 27 w 32"/>
                <a:gd name="T13" fmla="*/ 10 h 19"/>
                <a:gd name="T14" fmla="*/ 26 w 32"/>
                <a:gd name="T15" fmla="*/ 15 h 19"/>
                <a:gd name="T16" fmla="*/ 26 w 32"/>
                <a:gd name="T17" fmla="*/ 19 h 19"/>
                <a:gd name="T18" fmla="*/ 20 w 32"/>
                <a:gd name="T19" fmla="*/ 19 h 19"/>
                <a:gd name="T20" fmla="*/ 11 w 32"/>
                <a:gd name="T21" fmla="*/ 17 h 19"/>
                <a:gd name="T22" fmla="*/ 5 w 32"/>
                <a:gd name="T23" fmla="*/ 15 h 19"/>
                <a:gd name="T24" fmla="*/ 0 w 32"/>
                <a:gd name="T25" fmla="*/ 1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9"/>
                <a:gd name="T41" fmla="*/ 32 w 3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9">
                  <a:moveTo>
                    <a:pt x="0" y="14"/>
                  </a:moveTo>
                  <a:lnTo>
                    <a:pt x="5" y="10"/>
                  </a:lnTo>
                  <a:lnTo>
                    <a:pt x="14" y="5"/>
                  </a:lnTo>
                  <a:lnTo>
                    <a:pt x="24" y="2"/>
                  </a:lnTo>
                  <a:lnTo>
                    <a:pt x="32" y="0"/>
                  </a:lnTo>
                  <a:lnTo>
                    <a:pt x="30" y="5"/>
                  </a:lnTo>
                  <a:lnTo>
                    <a:pt x="27" y="10"/>
                  </a:lnTo>
                  <a:lnTo>
                    <a:pt x="26" y="15"/>
                  </a:lnTo>
                  <a:lnTo>
                    <a:pt x="26" y="19"/>
                  </a:lnTo>
                  <a:lnTo>
                    <a:pt x="20" y="19"/>
                  </a:lnTo>
                  <a:lnTo>
                    <a:pt x="11" y="17"/>
                  </a:lnTo>
                  <a:lnTo>
                    <a:pt x="5" y="15"/>
                  </a:lnTo>
                  <a:lnTo>
                    <a:pt x="0" y="14"/>
                  </a:lnTo>
                  <a:close/>
                </a:path>
              </a:pathLst>
            </a:custGeom>
            <a:solidFill>
              <a:srgbClr val="FFF2E5"/>
            </a:solidFill>
            <a:ln w="9525">
              <a:noFill/>
              <a:round/>
              <a:headEnd/>
              <a:tailEnd/>
            </a:ln>
          </p:spPr>
          <p:txBody>
            <a:bodyPr/>
            <a:lstStyle/>
            <a:p>
              <a:endParaRPr lang="en-US"/>
            </a:p>
          </p:txBody>
        </p:sp>
        <p:sp>
          <p:nvSpPr>
            <p:cNvPr id="63523" name="Freeform 39"/>
            <p:cNvSpPr>
              <a:spLocks/>
            </p:cNvSpPr>
            <p:nvPr/>
          </p:nvSpPr>
          <p:spPr bwMode="auto">
            <a:xfrm>
              <a:off x="2896" y="3733"/>
              <a:ext cx="31" cy="22"/>
            </a:xfrm>
            <a:custGeom>
              <a:avLst/>
              <a:gdLst>
                <a:gd name="T0" fmla="*/ 0 w 31"/>
                <a:gd name="T1" fmla="*/ 16 h 22"/>
                <a:gd name="T2" fmla="*/ 7 w 31"/>
                <a:gd name="T3" fmla="*/ 11 h 22"/>
                <a:gd name="T4" fmla="*/ 14 w 31"/>
                <a:gd name="T5" fmla="*/ 6 h 22"/>
                <a:gd name="T6" fmla="*/ 24 w 31"/>
                <a:gd name="T7" fmla="*/ 2 h 22"/>
                <a:gd name="T8" fmla="*/ 31 w 31"/>
                <a:gd name="T9" fmla="*/ 0 h 22"/>
                <a:gd name="T10" fmla="*/ 29 w 31"/>
                <a:gd name="T11" fmla="*/ 6 h 22"/>
                <a:gd name="T12" fmla="*/ 24 w 31"/>
                <a:gd name="T13" fmla="*/ 13 h 22"/>
                <a:gd name="T14" fmla="*/ 19 w 31"/>
                <a:gd name="T15" fmla="*/ 19 h 22"/>
                <a:gd name="T16" fmla="*/ 16 w 31"/>
                <a:gd name="T17" fmla="*/ 22 h 22"/>
                <a:gd name="T18" fmla="*/ 13 w 31"/>
                <a:gd name="T19" fmla="*/ 21 h 22"/>
                <a:gd name="T20" fmla="*/ 8 w 31"/>
                <a:gd name="T21" fmla="*/ 19 h 22"/>
                <a:gd name="T22" fmla="*/ 3 w 31"/>
                <a:gd name="T23" fmla="*/ 16 h 22"/>
                <a:gd name="T24" fmla="*/ 0 w 31"/>
                <a:gd name="T25" fmla="*/ 16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2"/>
                <a:gd name="T41" fmla="*/ 31 w 31"/>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2">
                  <a:moveTo>
                    <a:pt x="0" y="16"/>
                  </a:moveTo>
                  <a:lnTo>
                    <a:pt x="7" y="11"/>
                  </a:lnTo>
                  <a:lnTo>
                    <a:pt x="14" y="6"/>
                  </a:lnTo>
                  <a:lnTo>
                    <a:pt x="24" y="2"/>
                  </a:lnTo>
                  <a:lnTo>
                    <a:pt x="31" y="0"/>
                  </a:lnTo>
                  <a:lnTo>
                    <a:pt x="29" y="6"/>
                  </a:lnTo>
                  <a:lnTo>
                    <a:pt x="24" y="13"/>
                  </a:lnTo>
                  <a:lnTo>
                    <a:pt x="19" y="19"/>
                  </a:lnTo>
                  <a:lnTo>
                    <a:pt x="16" y="22"/>
                  </a:lnTo>
                  <a:lnTo>
                    <a:pt x="13" y="21"/>
                  </a:lnTo>
                  <a:lnTo>
                    <a:pt x="8" y="19"/>
                  </a:lnTo>
                  <a:lnTo>
                    <a:pt x="3" y="16"/>
                  </a:lnTo>
                  <a:lnTo>
                    <a:pt x="0" y="16"/>
                  </a:lnTo>
                  <a:close/>
                </a:path>
              </a:pathLst>
            </a:custGeom>
            <a:solidFill>
              <a:srgbClr val="FFF2E5"/>
            </a:solidFill>
            <a:ln w="9525">
              <a:noFill/>
              <a:round/>
              <a:headEnd/>
              <a:tailEnd/>
            </a:ln>
          </p:spPr>
          <p:txBody>
            <a:bodyPr/>
            <a:lstStyle/>
            <a:p>
              <a:endParaRPr lang="en-US"/>
            </a:p>
          </p:txBody>
        </p:sp>
        <p:sp>
          <p:nvSpPr>
            <p:cNvPr id="63524" name="Freeform 40"/>
            <p:cNvSpPr>
              <a:spLocks/>
            </p:cNvSpPr>
            <p:nvPr/>
          </p:nvSpPr>
          <p:spPr bwMode="auto">
            <a:xfrm>
              <a:off x="2912" y="3708"/>
              <a:ext cx="26" cy="22"/>
            </a:xfrm>
            <a:custGeom>
              <a:avLst/>
              <a:gdLst>
                <a:gd name="T0" fmla="*/ 19 w 26"/>
                <a:gd name="T1" fmla="*/ 22 h 22"/>
                <a:gd name="T2" fmla="*/ 21 w 26"/>
                <a:gd name="T3" fmla="*/ 16 h 22"/>
                <a:gd name="T4" fmla="*/ 24 w 26"/>
                <a:gd name="T5" fmla="*/ 8 h 22"/>
                <a:gd name="T6" fmla="*/ 25 w 26"/>
                <a:gd name="T7" fmla="*/ 3 h 22"/>
                <a:gd name="T8" fmla="*/ 26 w 26"/>
                <a:gd name="T9" fmla="*/ 0 h 22"/>
                <a:gd name="T10" fmla="*/ 20 w 26"/>
                <a:gd name="T11" fmla="*/ 1 h 22"/>
                <a:gd name="T12" fmla="*/ 11 w 26"/>
                <a:gd name="T13" fmla="*/ 2 h 22"/>
                <a:gd name="T14" fmla="*/ 4 w 26"/>
                <a:gd name="T15" fmla="*/ 6 h 22"/>
                <a:gd name="T16" fmla="*/ 0 w 26"/>
                <a:gd name="T17" fmla="*/ 11 h 22"/>
                <a:gd name="T18" fmla="*/ 4 w 26"/>
                <a:gd name="T19" fmla="*/ 14 h 22"/>
                <a:gd name="T20" fmla="*/ 8 w 26"/>
                <a:gd name="T21" fmla="*/ 18 h 22"/>
                <a:gd name="T22" fmla="*/ 14 w 26"/>
                <a:gd name="T23" fmla="*/ 20 h 22"/>
                <a:gd name="T24" fmla="*/ 19 w 26"/>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22"/>
                <a:gd name="T41" fmla="*/ 26 w 26"/>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22">
                  <a:moveTo>
                    <a:pt x="19" y="22"/>
                  </a:moveTo>
                  <a:lnTo>
                    <a:pt x="21" y="16"/>
                  </a:lnTo>
                  <a:lnTo>
                    <a:pt x="24" y="8"/>
                  </a:lnTo>
                  <a:lnTo>
                    <a:pt x="25" y="3"/>
                  </a:lnTo>
                  <a:lnTo>
                    <a:pt x="26" y="0"/>
                  </a:lnTo>
                  <a:lnTo>
                    <a:pt x="20" y="1"/>
                  </a:lnTo>
                  <a:lnTo>
                    <a:pt x="11" y="2"/>
                  </a:lnTo>
                  <a:lnTo>
                    <a:pt x="4" y="6"/>
                  </a:lnTo>
                  <a:lnTo>
                    <a:pt x="0" y="11"/>
                  </a:lnTo>
                  <a:lnTo>
                    <a:pt x="4" y="14"/>
                  </a:lnTo>
                  <a:lnTo>
                    <a:pt x="8" y="18"/>
                  </a:lnTo>
                  <a:lnTo>
                    <a:pt x="14" y="20"/>
                  </a:lnTo>
                  <a:lnTo>
                    <a:pt x="19" y="22"/>
                  </a:lnTo>
                  <a:close/>
                </a:path>
              </a:pathLst>
            </a:custGeom>
            <a:solidFill>
              <a:srgbClr val="FFF2E5"/>
            </a:solidFill>
            <a:ln w="9525">
              <a:noFill/>
              <a:round/>
              <a:headEnd/>
              <a:tailEnd/>
            </a:ln>
          </p:spPr>
          <p:txBody>
            <a:bodyPr/>
            <a:lstStyle/>
            <a:p>
              <a:endParaRPr lang="en-US"/>
            </a:p>
          </p:txBody>
        </p:sp>
        <p:sp>
          <p:nvSpPr>
            <p:cNvPr id="63525" name="Freeform 41"/>
            <p:cNvSpPr>
              <a:spLocks/>
            </p:cNvSpPr>
            <p:nvPr/>
          </p:nvSpPr>
          <p:spPr bwMode="auto">
            <a:xfrm>
              <a:off x="2912" y="3683"/>
              <a:ext cx="19" cy="10"/>
            </a:xfrm>
            <a:custGeom>
              <a:avLst/>
              <a:gdLst>
                <a:gd name="T0" fmla="*/ 0 w 19"/>
                <a:gd name="T1" fmla="*/ 10 h 10"/>
                <a:gd name="T2" fmla="*/ 4 w 19"/>
                <a:gd name="T3" fmla="*/ 6 h 10"/>
                <a:gd name="T4" fmla="*/ 9 w 19"/>
                <a:gd name="T5" fmla="*/ 4 h 10"/>
                <a:gd name="T6" fmla="*/ 14 w 19"/>
                <a:gd name="T7" fmla="*/ 1 h 10"/>
                <a:gd name="T8" fmla="*/ 18 w 19"/>
                <a:gd name="T9" fmla="*/ 0 h 10"/>
                <a:gd name="T10" fmla="*/ 19 w 19"/>
                <a:gd name="T11" fmla="*/ 1 h 10"/>
                <a:gd name="T12" fmla="*/ 19 w 19"/>
                <a:gd name="T13" fmla="*/ 3 h 10"/>
                <a:gd name="T14" fmla="*/ 19 w 19"/>
                <a:gd name="T15" fmla="*/ 5 h 10"/>
                <a:gd name="T16" fmla="*/ 19 w 19"/>
                <a:gd name="T17" fmla="*/ 7 h 10"/>
                <a:gd name="T18" fmla="*/ 16 w 19"/>
                <a:gd name="T19" fmla="*/ 9 h 10"/>
                <a:gd name="T20" fmla="*/ 11 w 19"/>
                <a:gd name="T21" fmla="*/ 10 h 10"/>
                <a:gd name="T22" fmla="*/ 5 w 19"/>
                <a:gd name="T23" fmla="*/ 10 h 10"/>
                <a:gd name="T24" fmla="*/ 0 w 19"/>
                <a:gd name="T25" fmla="*/ 1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0"/>
                <a:gd name="T41" fmla="*/ 19 w 19"/>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0">
                  <a:moveTo>
                    <a:pt x="0" y="10"/>
                  </a:moveTo>
                  <a:lnTo>
                    <a:pt x="4" y="6"/>
                  </a:lnTo>
                  <a:lnTo>
                    <a:pt x="9" y="4"/>
                  </a:lnTo>
                  <a:lnTo>
                    <a:pt x="14" y="1"/>
                  </a:lnTo>
                  <a:lnTo>
                    <a:pt x="18" y="0"/>
                  </a:lnTo>
                  <a:lnTo>
                    <a:pt x="19" y="1"/>
                  </a:lnTo>
                  <a:lnTo>
                    <a:pt x="19" y="3"/>
                  </a:lnTo>
                  <a:lnTo>
                    <a:pt x="19" y="5"/>
                  </a:lnTo>
                  <a:lnTo>
                    <a:pt x="19" y="7"/>
                  </a:lnTo>
                  <a:lnTo>
                    <a:pt x="16" y="9"/>
                  </a:lnTo>
                  <a:lnTo>
                    <a:pt x="11" y="10"/>
                  </a:lnTo>
                  <a:lnTo>
                    <a:pt x="5" y="10"/>
                  </a:lnTo>
                  <a:lnTo>
                    <a:pt x="0" y="10"/>
                  </a:lnTo>
                  <a:close/>
                </a:path>
              </a:pathLst>
            </a:custGeom>
            <a:solidFill>
              <a:srgbClr val="FFF2E5"/>
            </a:solidFill>
            <a:ln w="9525">
              <a:noFill/>
              <a:round/>
              <a:headEnd/>
              <a:tailEnd/>
            </a:ln>
          </p:spPr>
          <p:txBody>
            <a:bodyPr/>
            <a:lstStyle/>
            <a:p>
              <a:endParaRPr lang="en-US"/>
            </a:p>
          </p:txBody>
        </p:sp>
        <p:sp>
          <p:nvSpPr>
            <p:cNvPr id="63526" name="Freeform 42"/>
            <p:cNvSpPr>
              <a:spLocks/>
            </p:cNvSpPr>
            <p:nvPr/>
          </p:nvSpPr>
          <p:spPr bwMode="auto">
            <a:xfrm>
              <a:off x="2904" y="3665"/>
              <a:ext cx="11" cy="8"/>
            </a:xfrm>
            <a:custGeom>
              <a:avLst/>
              <a:gdLst>
                <a:gd name="T0" fmla="*/ 0 w 11"/>
                <a:gd name="T1" fmla="*/ 8 h 8"/>
                <a:gd name="T2" fmla="*/ 1 w 11"/>
                <a:gd name="T3" fmla="*/ 6 h 8"/>
                <a:gd name="T4" fmla="*/ 2 w 11"/>
                <a:gd name="T5" fmla="*/ 2 h 8"/>
                <a:gd name="T6" fmla="*/ 5 w 11"/>
                <a:gd name="T7" fmla="*/ 1 h 8"/>
                <a:gd name="T8" fmla="*/ 7 w 11"/>
                <a:gd name="T9" fmla="*/ 0 h 8"/>
                <a:gd name="T10" fmla="*/ 8 w 11"/>
                <a:gd name="T11" fmla="*/ 1 h 8"/>
                <a:gd name="T12" fmla="*/ 10 w 11"/>
                <a:gd name="T13" fmla="*/ 3 h 8"/>
                <a:gd name="T14" fmla="*/ 11 w 11"/>
                <a:gd name="T15" fmla="*/ 6 h 8"/>
                <a:gd name="T16" fmla="*/ 11 w 11"/>
                <a:gd name="T17" fmla="*/ 7 h 8"/>
                <a:gd name="T18" fmla="*/ 0 w 11"/>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8"/>
                <a:gd name="T32" fmla="*/ 11 w 11"/>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8">
                  <a:moveTo>
                    <a:pt x="0" y="8"/>
                  </a:moveTo>
                  <a:lnTo>
                    <a:pt x="1" y="6"/>
                  </a:lnTo>
                  <a:lnTo>
                    <a:pt x="2" y="2"/>
                  </a:lnTo>
                  <a:lnTo>
                    <a:pt x="5" y="1"/>
                  </a:lnTo>
                  <a:lnTo>
                    <a:pt x="7" y="0"/>
                  </a:lnTo>
                  <a:lnTo>
                    <a:pt x="8" y="1"/>
                  </a:lnTo>
                  <a:lnTo>
                    <a:pt x="10" y="3"/>
                  </a:lnTo>
                  <a:lnTo>
                    <a:pt x="11" y="6"/>
                  </a:lnTo>
                  <a:lnTo>
                    <a:pt x="11" y="7"/>
                  </a:lnTo>
                  <a:lnTo>
                    <a:pt x="0" y="8"/>
                  </a:lnTo>
                  <a:close/>
                </a:path>
              </a:pathLst>
            </a:custGeom>
            <a:solidFill>
              <a:srgbClr val="FFF2E5"/>
            </a:solidFill>
            <a:ln w="9525">
              <a:noFill/>
              <a:round/>
              <a:headEnd/>
              <a:tailEnd/>
            </a:ln>
          </p:spPr>
          <p:txBody>
            <a:bodyPr/>
            <a:lstStyle/>
            <a:p>
              <a:endParaRPr lang="en-US"/>
            </a:p>
          </p:txBody>
        </p:sp>
        <p:sp>
          <p:nvSpPr>
            <p:cNvPr id="63527" name="Freeform 43"/>
            <p:cNvSpPr>
              <a:spLocks/>
            </p:cNvSpPr>
            <p:nvPr/>
          </p:nvSpPr>
          <p:spPr bwMode="auto">
            <a:xfrm>
              <a:off x="3113" y="3703"/>
              <a:ext cx="11" cy="12"/>
            </a:xfrm>
            <a:custGeom>
              <a:avLst/>
              <a:gdLst>
                <a:gd name="T0" fmla="*/ 11 w 11"/>
                <a:gd name="T1" fmla="*/ 12 h 12"/>
                <a:gd name="T2" fmla="*/ 9 w 11"/>
                <a:gd name="T3" fmla="*/ 12 h 12"/>
                <a:gd name="T4" fmla="*/ 6 w 11"/>
                <a:gd name="T5" fmla="*/ 12 h 12"/>
                <a:gd name="T6" fmla="*/ 3 w 11"/>
                <a:gd name="T7" fmla="*/ 12 h 12"/>
                <a:gd name="T8" fmla="*/ 0 w 11"/>
                <a:gd name="T9" fmla="*/ 12 h 12"/>
                <a:gd name="T10" fmla="*/ 0 w 11"/>
                <a:gd name="T11" fmla="*/ 10 h 12"/>
                <a:gd name="T12" fmla="*/ 0 w 11"/>
                <a:gd name="T13" fmla="*/ 6 h 12"/>
                <a:gd name="T14" fmla="*/ 0 w 11"/>
                <a:gd name="T15" fmla="*/ 2 h 12"/>
                <a:gd name="T16" fmla="*/ 2 w 11"/>
                <a:gd name="T17" fmla="*/ 0 h 12"/>
                <a:gd name="T18" fmla="*/ 5 w 11"/>
                <a:gd name="T19" fmla="*/ 0 h 12"/>
                <a:gd name="T20" fmla="*/ 8 w 11"/>
                <a:gd name="T21" fmla="*/ 3 h 12"/>
                <a:gd name="T22" fmla="*/ 10 w 11"/>
                <a:gd name="T23" fmla="*/ 8 h 12"/>
                <a:gd name="T24" fmla="*/ 11 w 11"/>
                <a:gd name="T25" fmla="*/ 12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2"/>
                <a:gd name="T41" fmla="*/ 11 w 11"/>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2">
                  <a:moveTo>
                    <a:pt x="11" y="12"/>
                  </a:moveTo>
                  <a:lnTo>
                    <a:pt x="9" y="12"/>
                  </a:lnTo>
                  <a:lnTo>
                    <a:pt x="6" y="12"/>
                  </a:lnTo>
                  <a:lnTo>
                    <a:pt x="3" y="12"/>
                  </a:lnTo>
                  <a:lnTo>
                    <a:pt x="0" y="12"/>
                  </a:lnTo>
                  <a:lnTo>
                    <a:pt x="0" y="10"/>
                  </a:lnTo>
                  <a:lnTo>
                    <a:pt x="0" y="6"/>
                  </a:lnTo>
                  <a:lnTo>
                    <a:pt x="0" y="2"/>
                  </a:lnTo>
                  <a:lnTo>
                    <a:pt x="2" y="0"/>
                  </a:lnTo>
                  <a:lnTo>
                    <a:pt x="5" y="0"/>
                  </a:lnTo>
                  <a:lnTo>
                    <a:pt x="8" y="3"/>
                  </a:lnTo>
                  <a:lnTo>
                    <a:pt x="10" y="8"/>
                  </a:lnTo>
                  <a:lnTo>
                    <a:pt x="11" y="12"/>
                  </a:lnTo>
                  <a:close/>
                </a:path>
              </a:pathLst>
            </a:custGeom>
            <a:solidFill>
              <a:srgbClr val="FFF2E5"/>
            </a:solidFill>
            <a:ln w="9525">
              <a:noFill/>
              <a:round/>
              <a:headEnd/>
              <a:tailEnd/>
            </a:ln>
          </p:spPr>
          <p:txBody>
            <a:bodyPr/>
            <a:lstStyle/>
            <a:p>
              <a:endParaRPr lang="en-US"/>
            </a:p>
          </p:txBody>
        </p:sp>
        <p:sp>
          <p:nvSpPr>
            <p:cNvPr id="63528" name="Freeform 44"/>
            <p:cNvSpPr>
              <a:spLocks/>
            </p:cNvSpPr>
            <p:nvPr/>
          </p:nvSpPr>
          <p:spPr bwMode="auto">
            <a:xfrm>
              <a:off x="3121" y="3732"/>
              <a:ext cx="11" cy="16"/>
            </a:xfrm>
            <a:custGeom>
              <a:avLst/>
              <a:gdLst>
                <a:gd name="T0" fmla="*/ 0 w 11"/>
                <a:gd name="T1" fmla="*/ 3 h 16"/>
                <a:gd name="T2" fmla="*/ 1 w 11"/>
                <a:gd name="T3" fmla="*/ 3 h 16"/>
                <a:gd name="T4" fmla="*/ 2 w 11"/>
                <a:gd name="T5" fmla="*/ 1 h 16"/>
                <a:gd name="T6" fmla="*/ 5 w 11"/>
                <a:gd name="T7" fmla="*/ 0 h 16"/>
                <a:gd name="T8" fmla="*/ 6 w 11"/>
                <a:gd name="T9" fmla="*/ 1 h 16"/>
                <a:gd name="T10" fmla="*/ 7 w 11"/>
                <a:gd name="T11" fmla="*/ 4 h 16"/>
                <a:gd name="T12" fmla="*/ 8 w 11"/>
                <a:gd name="T13" fmla="*/ 9 h 16"/>
                <a:gd name="T14" fmla="*/ 11 w 11"/>
                <a:gd name="T15" fmla="*/ 12 h 16"/>
                <a:gd name="T16" fmla="*/ 11 w 11"/>
                <a:gd name="T17" fmla="*/ 15 h 16"/>
                <a:gd name="T18" fmla="*/ 9 w 11"/>
                <a:gd name="T19" fmla="*/ 15 h 16"/>
                <a:gd name="T20" fmla="*/ 7 w 11"/>
                <a:gd name="T21" fmla="*/ 16 h 16"/>
                <a:gd name="T22" fmla="*/ 5 w 11"/>
                <a:gd name="T23" fmla="*/ 16 h 16"/>
                <a:gd name="T24" fmla="*/ 3 w 11"/>
                <a:gd name="T25" fmla="*/ 16 h 16"/>
                <a:gd name="T26" fmla="*/ 3 w 11"/>
                <a:gd name="T27" fmla="*/ 14 h 16"/>
                <a:gd name="T28" fmla="*/ 2 w 11"/>
                <a:gd name="T29" fmla="*/ 10 h 16"/>
                <a:gd name="T30" fmla="*/ 1 w 11"/>
                <a:gd name="T31" fmla="*/ 6 h 16"/>
                <a:gd name="T32" fmla="*/ 0 w 11"/>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16"/>
                <a:gd name="T53" fmla="*/ 11 w 11"/>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16">
                  <a:moveTo>
                    <a:pt x="0" y="3"/>
                  </a:moveTo>
                  <a:lnTo>
                    <a:pt x="1" y="3"/>
                  </a:lnTo>
                  <a:lnTo>
                    <a:pt x="2" y="1"/>
                  </a:lnTo>
                  <a:lnTo>
                    <a:pt x="5" y="0"/>
                  </a:lnTo>
                  <a:lnTo>
                    <a:pt x="6" y="1"/>
                  </a:lnTo>
                  <a:lnTo>
                    <a:pt x="7" y="4"/>
                  </a:lnTo>
                  <a:lnTo>
                    <a:pt x="8" y="9"/>
                  </a:lnTo>
                  <a:lnTo>
                    <a:pt x="11" y="12"/>
                  </a:lnTo>
                  <a:lnTo>
                    <a:pt x="11" y="15"/>
                  </a:lnTo>
                  <a:lnTo>
                    <a:pt x="9" y="15"/>
                  </a:lnTo>
                  <a:lnTo>
                    <a:pt x="7" y="16"/>
                  </a:lnTo>
                  <a:lnTo>
                    <a:pt x="5" y="16"/>
                  </a:lnTo>
                  <a:lnTo>
                    <a:pt x="3" y="16"/>
                  </a:lnTo>
                  <a:lnTo>
                    <a:pt x="3" y="14"/>
                  </a:lnTo>
                  <a:lnTo>
                    <a:pt x="2" y="10"/>
                  </a:lnTo>
                  <a:lnTo>
                    <a:pt x="1" y="6"/>
                  </a:lnTo>
                  <a:lnTo>
                    <a:pt x="0" y="3"/>
                  </a:lnTo>
                  <a:close/>
                </a:path>
              </a:pathLst>
            </a:custGeom>
            <a:solidFill>
              <a:srgbClr val="FFF2E5"/>
            </a:solidFill>
            <a:ln w="9525">
              <a:noFill/>
              <a:round/>
              <a:headEnd/>
              <a:tailEnd/>
            </a:ln>
          </p:spPr>
          <p:txBody>
            <a:bodyPr/>
            <a:lstStyle/>
            <a:p>
              <a:endParaRPr lang="en-US"/>
            </a:p>
          </p:txBody>
        </p:sp>
        <p:sp>
          <p:nvSpPr>
            <p:cNvPr id="63529" name="Freeform 45"/>
            <p:cNvSpPr>
              <a:spLocks/>
            </p:cNvSpPr>
            <p:nvPr/>
          </p:nvSpPr>
          <p:spPr bwMode="auto">
            <a:xfrm>
              <a:off x="3127" y="3764"/>
              <a:ext cx="10" cy="12"/>
            </a:xfrm>
            <a:custGeom>
              <a:avLst/>
              <a:gdLst>
                <a:gd name="T0" fmla="*/ 8 w 10"/>
                <a:gd name="T1" fmla="*/ 0 h 12"/>
                <a:gd name="T2" fmla="*/ 10 w 10"/>
                <a:gd name="T3" fmla="*/ 1 h 12"/>
                <a:gd name="T4" fmla="*/ 10 w 10"/>
                <a:gd name="T5" fmla="*/ 5 h 12"/>
                <a:gd name="T6" fmla="*/ 8 w 10"/>
                <a:gd name="T7" fmla="*/ 9 h 12"/>
                <a:gd name="T8" fmla="*/ 8 w 10"/>
                <a:gd name="T9" fmla="*/ 11 h 12"/>
                <a:gd name="T10" fmla="*/ 7 w 10"/>
                <a:gd name="T11" fmla="*/ 12 h 12"/>
                <a:gd name="T12" fmla="*/ 5 w 10"/>
                <a:gd name="T13" fmla="*/ 12 h 12"/>
                <a:gd name="T14" fmla="*/ 2 w 10"/>
                <a:gd name="T15" fmla="*/ 12 h 12"/>
                <a:gd name="T16" fmla="*/ 0 w 10"/>
                <a:gd name="T17" fmla="*/ 11 h 12"/>
                <a:gd name="T18" fmla="*/ 0 w 10"/>
                <a:gd name="T19" fmla="*/ 9 h 12"/>
                <a:gd name="T20" fmla="*/ 1 w 10"/>
                <a:gd name="T21" fmla="*/ 5 h 12"/>
                <a:gd name="T22" fmla="*/ 5 w 10"/>
                <a:gd name="T23" fmla="*/ 2 h 12"/>
                <a:gd name="T24" fmla="*/ 8 w 10"/>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2"/>
                <a:gd name="T41" fmla="*/ 10 w 10"/>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2">
                  <a:moveTo>
                    <a:pt x="8" y="0"/>
                  </a:moveTo>
                  <a:lnTo>
                    <a:pt x="10" y="1"/>
                  </a:lnTo>
                  <a:lnTo>
                    <a:pt x="10" y="5"/>
                  </a:lnTo>
                  <a:lnTo>
                    <a:pt x="8" y="9"/>
                  </a:lnTo>
                  <a:lnTo>
                    <a:pt x="8" y="11"/>
                  </a:lnTo>
                  <a:lnTo>
                    <a:pt x="7" y="12"/>
                  </a:lnTo>
                  <a:lnTo>
                    <a:pt x="5" y="12"/>
                  </a:lnTo>
                  <a:lnTo>
                    <a:pt x="2" y="12"/>
                  </a:lnTo>
                  <a:lnTo>
                    <a:pt x="0" y="11"/>
                  </a:lnTo>
                  <a:lnTo>
                    <a:pt x="0" y="9"/>
                  </a:lnTo>
                  <a:lnTo>
                    <a:pt x="1" y="5"/>
                  </a:lnTo>
                  <a:lnTo>
                    <a:pt x="5" y="2"/>
                  </a:lnTo>
                  <a:lnTo>
                    <a:pt x="8" y="0"/>
                  </a:lnTo>
                  <a:close/>
                </a:path>
              </a:pathLst>
            </a:custGeom>
            <a:solidFill>
              <a:srgbClr val="FFF2E5"/>
            </a:solidFill>
            <a:ln w="9525">
              <a:noFill/>
              <a:round/>
              <a:headEnd/>
              <a:tailEnd/>
            </a:ln>
          </p:spPr>
          <p:txBody>
            <a:bodyPr/>
            <a:lstStyle/>
            <a:p>
              <a:endParaRPr lang="en-US"/>
            </a:p>
          </p:txBody>
        </p:sp>
        <p:sp>
          <p:nvSpPr>
            <p:cNvPr id="63530" name="Freeform 46"/>
            <p:cNvSpPr>
              <a:spLocks/>
            </p:cNvSpPr>
            <p:nvPr/>
          </p:nvSpPr>
          <p:spPr bwMode="auto">
            <a:xfrm>
              <a:off x="3126" y="3787"/>
              <a:ext cx="18" cy="20"/>
            </a:xfrm>
            <a:custGeom>
              <a:avLst/>
              <a:gdLst>
                <a:gd name="T0" fmla="*/ 13 w 18"/>
                <a:gd name="T1" fmla="*/ 1 h 20"/>
                <a:gd name="T2" fmla="*/ 14 w 18"/>
                <a:gd name="T3" fmla="*/ 5 h 20"/>
                <a:gd name="T4" fmla="*/ 17 w 18"/>
                <a:gd name="T5" fmla="*/ 10 h 20"/>
                <a:gd name="T6" fmla="*/ 18 w 18"/>
                <a:gd name="T7" fmla="*/ 16 h 20"/>
                <a:gd name="T8" fmla="*/ 18 w 18"/>
                <a:gd name="T9" fmla="*/ 19 h 20"/>
                <a:gd name="T10" fmla="*/ 16 w 18"/>
                <a:gd name="T11" fmla="*/ 20 h 20"/>
                <a:gd name="T12" fmla="*/ 11 w 18"/>
                <a:gd name="T13" fmla="*/ 20 h 20"/>
                <a:gd name="T14" fmla="*/ 4 w 18"/>
                <a:gd name="T15" fmla="*/ 20 h 20"/>
                <a:gd name="T16" fmla="*/ 2 w 18"/>
                <a:gd name="T17" fmla="*/ 20 h 20"/>
                <a:gd name="T18" fmla="*/ 2 w 18"/>
                <a:gd name="T19" fmla="*/ 16 h 20"/>
                <a:gd name="T20" fmla="*/ 1 w 18"/>
                <a:gd name="T21" fmla="*/ 11 h 20"/>
                <a:gd name="T22" fmla="*/ 0 w 18"/>
                <a:gd name="T23" fmla="*/ 8 h 20"/>
                <a:gd name="T24" fmla="*/ 1 w 18"/>
                <a:gd name="T25" fmla="*/ 5 h 20"/>
                <a:gd name="T26" fmla="*/ 4 w 18"/>
                <a:gd name="T27" fmla="*/ 4 h 20"/>
                <a:gd name="T28" fmla="*/ 8 w 18"/>
                <a:gd name="T29" fmla="*/ 1 h 20"/>
                <a:gd name="T30" fmla="*/ 11 w 18"/>
                <a:gd name="T31" fmla="*/ 0 h 20"/>
                <a:gd name="T32" fmla="*/ 13 w 18"/>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20"/>
                <a:gd name="T53" fmla="*/ 18 w 1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20">
                  <a:moveTo>
                    <a:pt x="13" y="1"/>
                  </a:moveTo>
                  <a:lnTo>
                    <a:pt x="14" y="5"/>
                  </a:lnTo>
                  <a:lnTo>
                    <a:pt x="17" y="10"/>
                  </a:lnTo>
                  <a:lnTo>
                    <a:pt x="18" y="16"/>
                  </a:lnTo>
                  <a:lnTo>
                    <a:pt x="18" y="19"/>
                  </a:lnTo>
                  <a:lnTo>
                    <a:pt x="16" y="20"/>
                  </a:lnTo>
                  <a:lnTo>
                    <a:pt x="11" y="20"/>
                  </a:lnTo>
                  <a:lnTo>
                    <a:pt x="4" y="20"/>
                  </a:lnTo>
                  <a:lnTo>
                    <a:pt x="2" y="20"/>
                  </a:lnTo>
                  <a:lnTo>
                    <a:pt x="2" y="16"/>
                  </a:lnTo>
                  <a:lnTo>
                    <a:pt x="1" y="11"/>
                  </a:lnTo>
                  <a:lnTo>
                    <a:pt x="0" y="8"/>
                  </a:lnTo>
                  <a:lnTo>
                    <a:pt x="1" y="5"/>
                  </a:lnTo>
                  <a:lnTo>
                    <a:pt x="4" y="4"/>
                  </a:lnTo>
                  <a:lnTo>
                    <a:pt x="8" y="1"/>
                  </a:lnTo>
                  <a:lnTo>
                    <a:pt x="11" y="0"/>
                  </a:lnTo>
                  <a:lnTo>
                    <a:pt x="13" y="1"/>
                  </a:lnTo>
                  <a:close/>
                </a:path>
              </a:pathLst>
            </a:custGeom>
            <a:solidFill>
              <a:srgbClr val="FFF2E5"/>
            </a:solidFill>
            <a:ln w="9525">
              <a:noFill/>
              <a:round/>
              <a:headEnd/>
              <a:tailEnd/>
            </a:ln>
          </p:spPr>
          <p:txBody>
            <a:bodyPr/>
            <a:lstStyle/>
            <a:p>
              <a:endParaRPr lang="en-US"/>
            </a:p>
          </p:txBody>
        </p:sp>
        <p:sp>
          <p:nvSpPr>
            <p:cNvPr id="63531" name="Freeform 47"/>
            <p:cNvSpPr>
              <a:spLocks/>
            </p:cNvSpPr>
            <p:nvPr/>
          </p:nvSpPr>
          <p:spPr bwMode="auto">
            <a:xfrm>
              <a:off x="2939" y="3617"/>
              <a:ext cx="20" cy="32"/>
            </a:xfrm>
            <a:custGeom>
              <a:avLst/>
              <a:gdLst>
                <a:gd name="T0" fmla="*/ 8 w 20"/>
                <a:gd name="T1" fmla="*/ 32 h 32"/>
                <a:gd name="T2" fmla="*/ 6 w 20"/>
                <a:gd name="T3" fmla="*/ 32 h 32"/>
                <a:gd name="T4" fmla="*/ 4 w 20"/>
                <a:gd name="T5" fmla="*/ 32 h 32"/>
                <a:gd name="T6" fmla="*/ 2 w 20"/>
                <a:gd name="T7" fmla="*/ 31 h 32"/>
                <a:gd name="T8" fmla="*/ 0 w 20"/>
                <a:gd name="T9" fmla="*/ 29 h 32"/>
                <a:gd name="T10" fmla="*/ 0 w 20"/>
                <a:gd name="T11" fmla="*/ 23 h 32"/>
                <a:gd name="T12" fmla="*/ 3 w 20"/>
                <a:gd name="T13" fmla="*/ 13 h 32"/>
                <a:gd name="T14" fmla="*/ 5 w 20"/>
                <a:gd name="T15" fmla="*/ 4 h 32"/>
                <a:gd name="T16" fmla="*/ 9 w 20"/>
                <a:gd name="T17" fmla="*/ 0 h 32"/>
                <a:gd name="T18" fmla="*/ 13 w 20"/>
                <a:gd name="T19" fmla="*/ 1 h 32"/>
                <a:gd name="T20" fmla="*/ 18 w 20"/>
                <a:gd name="T21" fmla="*/ 4 h 32"/>
                <a:gd name="T22" fmla="*/ 20 w 20"/>
                <a:gd name="T23" fmla="*/ 6 h 32"/>
                <a:gd name="T24" fmla="*/ 20 w 20"/>
                <a:gd name="T25" fmla="*/ 7 h 32"/>
                <a:gd name="T26" fmla="*/ 18 w 20"/>
                <a:gd name="T27" fmla="*/ 9 h 32"/>
                <a:gd name="T28" fmla="*/ 13 w 20"/>
                <a:gd name="T29" fmla="*/ 13 h 32"/>
                <a:gd name="T30" fmla="*/ 9 w 20"/>
                <a:gd name="T31" fmla="*/ 22 h 32"/>
                <a:gd name="T32" fmla="*/ 8 w 20"/>
                <a:gd name="T33" fmla="*/ 32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32"/>
                <a:gd name="T53" fmla="*/ 20 w 20"/>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32">
                  <a:moveTo>
                    <a:pt x="8" y="32"/>
                  </a:moveTo>
                  <a:lnTo>
                    <a:pt x="6" y="32"/>
                  </a:lnTo>
                  <a:lnTo>
                    <a:pt x="4" y="32"/>
                  </a:lnTo>
                  <a:lnTo>
                    <a:pt x="2" y="31"/>
                  </a:lnTo>
                  <a:lnTo>
                    <a:pt x="0" y="29"/>
                  </a:lnTo>
                  <a:lnTo>
                    <a:pt x="0" y="23"/>
                  </a:lnTo>
                  <a:lnTo>
                    <a:pt x="3" y="13"/>
                  </a:lnTo>
                  <a:lnTo>
                    <a:pt x="5" y="4"/>
                  </a:lnTo>
                  <a:lnTo>
                    <a:pt x="9" y="0"/>
                  </a:lnTo>
                  <a:lnTo>
                    <a:pt x="13" y="1"/>
                  </a:lnTo>
                  <a:lnTo>
                    <a:pt x="18" y="4"/>
                  </a:lnTo>
                  <a:lnTo>
                    <a:pt x="20" y="6"/>
                  </a:lnTo>
                  <a:lnTo>
                    <a:pt x="20" y="7"/>
                  </a:lnTo>
                  <a:lnTo>
                    <a:pt x="18" y="9"/>
                  </a:lnTo>
                  <a:lnTo>
                    <a:pt x="13" y="13"/>
                  </a:lnTo>
                  <a:lnTo>
                    <a:pt x="9" y="22"/>
                  </a:lnTo>
                  <a:lnTo>
                    <a:pt x="8" y="32"/>
                  </a:lnTo>
                  <a:close/>
                </a:path>
              </a:pathLst>
            </a:custGeom>
            <a:solidFill>
              <a:srgbClr val="000000"/>
            </a:solidFill>
            <a:ln w="9525">
              <a:noFill/>
              <a:round/>
              <a:headEnd/>
              <a:tailEnd/>
            </a:ln>
          </p:spPr>
          <p:txBody>
            <a:bodyPr/>
            <a:lstStyle/>
            <a:p>
              <a:endParaRPr lang="en-US"/>
            </a:p>
          </p:txBody>
        </p:sp>
        <p:sp>
          <p:nvSpPr>
            <p:cNvPr id="63532" name="Freeform 48"/>
            <p:cNvSpPr>
              <a:spLocks/>
            </p:cNvSpPr>
            <p:nvPr/>
          </p:nvSpPr>
          <p:spPr bwMode="auto">
            <a:xfrm>
              <a:off x="2969" y="3561"/>
              <a:ext cx="35" cy="16"/>
            </a:xfrm>
            <a:custGeom>
              <a:avLst/>
              <a:gdLst>
                <a:gd name="T0" fmla="*/ 0 w 35"/>
                <a:gd name="T1" fmla="*/ 3 h 16"/>
                <a:gd name="T2" fmla="*/ 2 w 35"/>
                <a:gd name="T3" fmla="*/ 2 h 16"/>
                <a:gd name="T4" fmla="*/ 6 w 35"/>
                <a:gd name="T5" fmla="*/ 1 h 16"/>
                <a:gd name="T6" fmla="*/ 10 w 35"/>
                <a:gd name="T7" fmla="*/ 0 h 16"/>
                <a:gd name="T8" fmla="*/ 13 w 35"/>
                <a:gd name="T9" fmla="*/ 0 h 16"/>
                <a:gd name="T10" fmla="*/ 19 w 35"/>
                <a:gd name="T11" fmla="*/ 1 h 16"/>
                <a:gd name="T12" fmla="*/ 27 w 35"/>
                <a:gd name="T13" fmla="*/ 3 h 16"/>
                <a:gd name="T14" fmla="*/ 34 w 35"/>
                <a:gd name="T15" fmla="*/ 7 h 16"/>
                <a:gd name="T16" fmla="*/ 35 w 35"/>
                <a:gd name="T17" fmla="*/ 11 h 16"/>
                <a:gd name="T18" fmla="*/ 32 w 35"/>
                <a:gd name="T19" fmla="*/ 13 h 16"/>
                <a:gd name="T20" fmla="*/ 29 w 35"/>
                <a:gd name="T21" fmla="*/ 16 h 16"/>
                <a:gd name="T22" fmla="*/ 25 w 35"/>
                <a:gd name="T23" fmla="*/ 16 h 16"/>
                <a:gd name="T24" fmla="*/ 23 w 35"/>
                <a:gd name="T25" fmla="*/ 16 h 16"/>
                <a:gd name="T26" fmla="*/ 19 w 35"/>
                <a:gd name="T27" fmla="*/ 13 h 16"/>
                <a:gd name="T28" fmla="*/ 16 w 35"/>
                <a:gd name="T29" fmla="*/ 9 h 16"/>
                <a:gd name="T30" fmla="*/ 10 w 35"/>
                <a:gd name="T31" fmla="*/ 5 h 16"/>
                <a:gd name="T32" fmla="*/ 0 w 35"/>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16"/>
                <a:gd name="T53" fmla="*/ 35 w 35"/>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16">
                  <a:moveTo>
                    <a:pt x="0" y="3"/>
                  </a:moveTo>
                  <a:lnTo>
                    <a:pt x="2" y="2"/>
                  </a:lnTo>
                  <a:lnTo>
                    <a:pt x="6" y="1"/>
                  </a:lnTo>
                  <a:lnTo>
                    <a:pt x="10" y="0"/>
                  </a:lnTo>
                  <a:lnTo>
                    <a:pt x="13" y="0"/>
                  </a:lnTo>
                  <a:lnTo>
                    <a:pt x="19" y="1"/>
                  </a:lnTo>
                  <a:lnTo>
                    <a:pt x="27" y="3"/>
                  </a:lnTo>
                  <a:lnTo>
                    <a:pt x="34" y="7"/>
                  </a:lnTo>
                  <a:lnTo>
                    <a:pt x="35" y="11"/>
                  </a:lnTo>
                  <a:lnTo>
                    <a:pt x="32" y="13"/>
                  </a:lnTo>
                  <a:lnTo>
                    <a:pt x="29" y="16"/>
                  </a:lnTo>
                  <a:lnTo>
                    <a:pt x="25" y="16"/>
                  </a:lnTo>
                  <a:lnTo>
                    <a:pt x="23" y="16"/>
                  </a:lnTo>
                  <a:lnTo>
                    <a:pt x="19" y="13"/>
                  </a:lnTo>
                  <a:lnTo>
                    <a:pt x="16" y="9"/>
                  </a:lnTo>
                  <a:lnTo>
                    <a:pt x="10" y="5"/>
                  </a:lnTo>
                  <a:lnTo>
                    <a:pt x="0" y="3"/>
                  </a:lnTo>
                  <a:close/>
                </a:path>
              </a:pathLst>
            </a:custGeom>
            <a:solidFill>
              <a:srgbClr val="000000"/>
            </a:solidFill>
            <a:ln w="9525">
              <a:noFill/>
              <a:round/>
              <a:headEnd/>
              <a:tailEnd/>
            </a:ln>
          </p:spPr>
          <p:txBody>
            <a:bodyPr/>
            <a:lstStyle/>
            <a:p>
              <a:endParaRPr lang="en-US"/>
            </a:p>
          </p:txBody>
        </p:sp>
        <p:sp>
          <p:nvSpPr>
            <p:cNvPr id="63533" name="Freeform 49"/>
            <p:cNvSpPr>
              <a:spLocks/>
            </p:cNvSpPr>
            <p:nvPr/>
          </p:nvSpPr>
          <p:spPr bwMode="auto">
            <a:xfrm>
              <a:off x="3041" y="3562"/>
              <a:ext cx="40" cy="12"/>
            </a:xfrm>
            <a:custGeom>
              <a:avLst/>
              <a:gdLst>
                <a:gd name="T0" fmla="*/ 0 w 40"/>
                <a:gd name="T1" fmla="*/ 12 h 12"/>
                <a:gd name="T2" fmla="*/ 3 w 40"/>
                <a:gd name="T3" fmla="*/ 8 h 12"/>
                <a:gd name="T4" fmla="*/ 6 w 40"/>
                <a:gd name="T5" fmla="*/ 5 h 12"/>
                <a:gd name="T6" fmla="*/ 10 w 40"/>
                <a:gd name="T7" fmla="*/ 1 h 12"/>
                <a:gd name="T8" fmla="*/ 12 w 40"/>
                <a:gd name="T9" fmla="*/ 0 h 12"/>
                <a:gd name="T10" fmla="*/ 18 w 40"/>
                <a:gd name="T11" fmla="*/ 1 h 12"/>
                <a:gd name="T12" fmla="*/ 28 w 40"/>
                <a:gd name="T13" fmla="*/ 2 h 12"/>
                <a:gd name="T14" fmla="*/ 37 w 40"/>
                <a:gd name="T15" fmla="*/ 5 h 12"/>
                <a:gd name="T16" fmla="*/ 40 w 40"/>
                <a:gd name="T17" fmla="*/ 7 h 12"/>
                <a:gd name="T18" fmla="*/ 39 w 40"/>
                <a:gd name="T19" fmla="*/ 8 h 12"/>
                <a:gd name="T20" fmla="*/ 38 w 40"/>
                <a:gd name="T21" fmla="*/ 11 h 12"/>
                <a:gd name="T22" fmla="*/ 37 w 40"/>
                <a:gd name="T23" fmla="*/ 12 h 12"/>
                <a:gd name="T24" fmla="*/ 34 w 40"/>
                <a:gd name="T25" fmla="*/ 12 h 12"/>
                <a:gd name="T26" fmla="*/ 28 w 40"/>
                <a:gd name="T27" fmla="*/ 12 h 12"/>
                <a:gd name="T28" fmla="*/ 18 w 40"/>
                <a:gd name="T29" fmla="*/ 12 h 12"/>
                <a:gd name="T30" fmla="*/ 7 w 40"/>
                <a:gd name="T31" fmla="*/ 12 h 12"/>
                <a:gd name="T32" fmla="*/ 0 w 40"/>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12"/>
                <a:gd name="T53" fmla="*/ 40 w 40"/>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12">
                  <a:moveTo>
                    <a:pt x="0" y="12"/>
                  </a:moveTo>
                  <a:lnTo>
                    <a:pt x="3" y="8"/>
                  </a:lnTo>
                  <a:lnTo>
                    <a:pt x="6" y="5"/>
                  </a:lnTo>
                  <a:lnTo>
                    <a:pt x="10" y="1"/>
                  </a:lnTo>
                  <a:lnTo>
                    <a:pt x="12" y="0"/>
                  </a:lnTo>
                  <a:lnTo>
                    <a:pt x="18" y="1"/>
                  </a:lnTo>
                  <a:lnTo>
                    <a:pt x="28" y="2"/>
                  </a:lnTo>
                  <a:lnTo>
                    <a:pt x="37" y="5"/>
                  </a:lnTo>
                  <a:lnTo>
                    <a:pt x="40" y="7"/>
                  </a:lnTo>
                  <a:lnTo>
                    <a:pt x="39" y="8"/>
                  </a:lnTo>
                  <a:lnTo>
                    <a:pt x="38" y="11"/>
                  </a:lnTo>
                  <a:lnTo>
                    <a:pt x="37" y="12"/>
                  </a:lnTo>
                  <a:lnTo>
                    <a:pt x="34" y="12"/>
                  </a:lnTo>
                  <a:lnTo>
                    <a:pt x="28" y="12"/>
                  </a:lnTo>
                  <a:lnTo>
                    <a:pt x="18" y="12"/>
                  </a:lnTo>
                  <a:lnTo>
                    <a:pt x="7" y="12"/>
                  </a:lnTo>
                  <a:lnTo>
                    <a:pt x="0" y="12"/>
                  </a:lnTo>
                  <a:close/>
                </a:path>
              </a:pathLst>
            </a:custGeom>
            <a:solidFill>
              <a:srgbClr val="000000"/>
            </a:solidFill>
            <a:ln w="9525">
              <a:noFill/>
              <a:round/>
              <a:headEnd/>
              <a:tailEnd/>
            </a:ln>
          </p:spPr>
          <p:txBody>
            <a:bodyPr/>
            <a:lstStyle/>
            <a:p>
              <a:endParaRPr lang="en-US"/>
            </a:p>
          </p:txBody>
        </p:sp>
        <p:sp>
          <p:nvSpPr>
            <p:cNvPr id="63534" name="Freeform 50"/>
            <p:cNvSpPr>
              <a:spLocks/>
            </p:cNvSpPr>
            <p:nvPr/>
          </p:nvSpPr>
          <p:spPr bwMode="auto">
            <a:xfrm>
              <a:off x="2991" y="3594"/>
              <a:ext cx="24" cy="25"/>
            </a:xfrm>
            <a:custGeom>
              <a:avLst/>
              <a:gdLst>
                <a:gd name="T0" fmla="*/ 12 w 24"/>
                <a:gd name="T1" fmla="*/ 0 h 25"/>
                <a:gd name="T2" fmla="*/ 11 w 24"/>
                <a:gd name="T3" fmla="*/ 2 h 25"/>
                <a:gd name="T4" fmla="*/ 10 w 24"/>
                <a:gd name="T5" fmla="*/ 5 h 25"/>
                <a:gd name="T6" fmla="*/ 11 w 24"/>
                <a:gd name="T7" fmla="*/ 8 h 25"/>
                <a:gd name="T8" fmla="*/ 15 w 24"/>
                <a:gd name="T9" fmla="*/ 11 h 25"/>
                <a:gd name="T10" fmla="*/ 18 w 24"/>
                <a:gd name="T11" fmla="*/ 13 h 25"/>
                <a:gd name="T12" fmla="*/ 22 w 24"/>
                <a:gd name="T13" fmla="*/ 14 h 25"/>
                <a:gd name="T14" fmla="*/ 23 w 24"/>
                <a:gd name="T15" fmla="*/ 17 h 25"/>
                <a:gd name="T16" fmla="*/ 24 w 24"/>
                <a:gd name="T17" fmla="*/ 19 h 25"/>
                <a:gd name="T18" fmla="*/ 23 w 24"/>
                <a:gd name="T19" fmla="*/ 22 h 25"/>
                <a:gd name="T20" fmla="*/ 21 w 24"/>
                <a:gd name="T21" fmla="*/ 24 h 25"/>
                <a:gd name="T22" fmla="*/ 19 w 24"/>
                <a:gd name="T23" fmla="*/ 25 h 25"/>
                <a:gd name="T24" fmla="*/ 17 w 24"/>
                <a:gd name="T25" fmla="*/ 25 h 25"/>
                <a:gd name="T26" fmla="*/ 12 w 24"/>
                <a:gd name="T27" fmla="*/ 24 h 25"/>
                <a:gd name="T28" fmla="*/ 7 w 24"/>
                <a:gd name="T29" fmla="*/ 21 h 25"/>
                <a:gd name="T30" fmla="*/ 1 w 24"/>
                <a:gd name="T31" fmla="*/ 16 h 25"/>
                <a:gd name="T32" fmla="*/ 0 w 24"/>
                <a:gd name="T33" fmla="*/ 13 h 25"/>
                <a:gd name="T34" fmla="*/ 1 w 24"/>
                <a:gd name="T35" fmla="*/ 9 h 25"/>
                <a:gd name="T36" fmla="*/ 5 w 24"/>
                <a:gd name="T37" fmla="*/ 5 h 25"/>
                <a:gd name="T38" fmla="*/ 8 w 24"/>
                <a:gd name="T39" fmla="*/ 1 h 25"/>
                <a:gd name="T40" fmla="*/ 12 w 24"/>
                <a:gd name="T41" fmla="*/ 0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
                <a:gd name="T64" fmla="*/ 0 h 25"/>
                <a:gd name="T65" fmla="*/ 24 w 24"/>
                <a:gd name="T66" fmla="*/ 25 h 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 h="25">
                  <a:moveTo>
                    <a:pt x="12" y="0"/>
                  </a:moveTo>
                  <a:lnTo>
                    <a:pt x="11" y="2"/>
                  </a:lnTo>
                  <a:lnTo>
                    <a:pt x="10" y="5"/>
                  </a:lnTo>
                  <a:lnTo>
                    <a:pt x="11" y="8"/>
                  </a:lnTo>
                  <a:lnTo>
                    <a:pt x="15" y="11"/>
                  </a:lnTo>
                  <a:lnTo>
                    <a:pt x="18" y="13"/>
                  </a:lnTo>
                  <a:lnTo>
                    <a:pt x="22" y="14"/>
                  </a:lnTo>
                  <a:lnTo>
                    <a:pt x="23" y="17"/>
                  </a:lnTo>
                  <a:lnTo>
                    <a:pt x="24" y="19"/>
                  </a:lnTo>
                  <a:lnTo>
                    <a:pt x="23" y="22"/>
                  </a:lnTo>
                  <a:lnTo>
                    <a:pt x="21" y="24"/>
                  </a:lnTo>
                  <a:lnTo>
                    <a:pt x="19" y="25"/>
                  </a:lnTo>
                  <a:lnTo>
                    <a:pt x="17" y="25"/>
                  </a:lnTo>
                  <a:lnTo>
                    <a:pt x="12" y="24"/>
                  </a:lnTo>
                  <a:lnTo>
                    <a:pt x="7" y="21"/>
                  </a:lnTo>
                  <a:lnTo>
                    <a:pt x="1" y="16"/>
                  </a:lnTo>
                  <a:lnTo>
                    <a:pt x="0" y="13"/>
                  </a:lnTo>
                  <a:lnTo>
                    <a:pt x="1" y="9"/>
                  </a:lnTo>
                  <a:lnTo>
                    <a:pt x="5" y="5"/>
                  </a:lnTo>
                  <a:lnTo>
                    <a:pt x="8" y="1"/>
                  </a:lnTo>
                  <a:lnTo>
                    <a:pt x="12" y="0"/>
                  </a:lnTo>
                  <a:close/>
                </a:path>
              </a:pathLst>
            </a:custGeom>
            <a:solidFill>
              <a:srgbClr val="000000"/>
            </a:solidFill>
            <a:ln w="9525">
              <a:noFill/>
              <a:round/>
              <a:headEnd/>
              <a:tailEnd/>
            </a:ln>
          </p:spPr>
          <p:txBody>
            <a:bodyPr/>
            <a:lstStyle/>
            <a:p>
              <a:endParaRPr lang="en-US"/>
            </a:p>
          </p:txBody>
        </p:sp>
        <p:sp>
          <p:nvSpPr>
            <p:cNvPr id="63535" name="Freeform 51"/>
            <p:cNvSpPr>
              <a:spLocks/>
            </p:cNvSpPr>
            <p:nvPr/>
          </p:nvSpPr>
          <p:spPr bwMode="auto">
            <a:xfrm>
              <a:off x="3032" y="3634"/>
              <a:ext cx="31" cy="43"/>
            </a:xfrm>
            <a:custGeom>
              <a:avLst/>
              <a:gdLst>
                <a:gd name="T0" fmla="*/ 8 w 31"/>
                <a:gd name="T1" fmla="*/ 27 h 43"/>
                <a:gd name="T2" fmla="*/ 7 w 31"/>
                <a:gd name="T3" fmla="*/ 27 h 43"/>
                <a:gd name="T4" fmla="*/ 4 w 31"/>
                <a:gd name="T5" fmla="*/ 26 h 43"/>
                <a:gd name="T6" fmla="*/ 2 w 31"/>
                <a:gd name="T7" fmla="*/ 23 h 43"/>
                <a:gd name="T8" fmla="*/ 0 w 31"/>
                <a:gd name="T9" fmla="*/ 21 h 43"/>
                <a:gd name="T10" fmla="*/ 0 w 31"/>
                <a:gd name="T11" fmla="*/ 16 h 43"/>
                <a:gd name="T12" fmla="*/ 3 w 31"/>
                <a:gd name="T13" fmla="*/ 9 h 43"/>
                <a:gd name="T14" fmla="*/ 7 w 31"/>
                <a:gd name="T15" fmla="*/ 4 h 43"/>
                <a:gd name="T16" fmla="*/ 9 w 31"/>
                <a:gd name="T17" fmla="*/ 0 h 43"/>
                <a:gd name="T18" fmla="*/ 13 w 31"/>
                <a:gd name="T19" fmla="*/ 0 h 43"/>
                <a:gd name="T20" fmla="*/ 15 w 31"/>
                <a:gd name="T21" fmla="*/ 1 h 43"/>
                <a:gd name="T22" fmla="*/ 18 w 31"/>
                <a:gd name="T23" fmla="*/ 3 h 43"/>
                <a:gd name="T24" fmla="*/ 18 w 31"/>
                <a:gd name="T25" fmla="*/ 4 h 43"/>
                <a:gd name="T26" fmla="*/ 15 w 31"/>
                <a:gd name="T27" fmla="*/ 5 h 43"/>
                <a:gd name="T28" fmla="*/ 14 w 31"/>
                <a:gd name="T29" fmla="*/ 9 h 43"/>
                <a:gd name="T30" fmla="*/ 13 w 31"/>
                <a:gd name="T31" fmla="*/ 11 h 43"/>
                <a:gd name="T32" fmla="*/ 13 w 31"/>
                <a:gd name="T33" fmla="*/ 14 h 43"/>
                <a:gd name="T34" fmla="*/ 14 w 31"/>
                <a:gd name="T35" fmla="*/ 17 h 43"/>
                <a:gd name="T36" fmla="*/ 15 w 31"/>
                <a:gd name="T37" fmla="*/ 22 h 43"/>
                <a:gd name="T38" fmla="*/ 16 w 31"/>
                <a:gd name="T39" fmla="*/ 27 h 43"/>
                <a:gd name="T40" fmla="*/ 16 w 31"/>
                <a:gd name="T41" fmla="*/ 31 h 43"/>
                <a:gd name="T42" fmla="*/ 20 w 31"/>
                <a:gd name="T43" fmla="*/ 31 h 43"/>
                <a:gd name="T44" fmla="*/ 26 w 31"/>
                <a:gd name="T45" fmla="*/ 33 h 43"/>
                <a:gd name="T46" fmla="*/ 30 w 31"/>
                <a:gd name="T47" fmla="*/ 37 h 43"/>
                <a:gd name="T48" fmla="*/ 31 w 31"/>
                <a:gd name="T49" fmla="*/ 43 h 43"/>
                <a:gd name="T50" fmla="*/ 27 w 31"/>
                <a:gd name="T51" fmla="*/ 43 h 43"/>
                <a:gd name="T52" fmla="*/ 23 w 31"/>
                <a:gd name="T53" fmla="*/ 42 h 43"/>
                <a:gd name="T54" fmla="*/ 18 w 31"/>
                <a:gd name="T55" fmla="*/ 41 h 43"/>
                <a:gd name="T56" fmla="*/ 15 w 31"/>
                <a:gd name="T57" fmla="*/ 41 h 43"/>
                <a:gd name="T58" fmla="*/ 13 w 31"/>
                <a:gd name="T59" fmla="*/ 39 h 43"/>
                <a:gd name="T60" fmla="*/ 10 w 31"/>
                <a:gd name="T61" fmla="*/ 37 h 43"/>
                <a:gd name="T62" fmla="*/ 8 w 31"/>
                <a:gd name="T63" fmla="*/ 33 h 43"/>
                <a:gd name="T64" fmla="*/ 8 w 31"/>
                <a:gd name="T65" fmla="*/ 27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43"/>
                <a:gd name="T101" fmla="*/ 31 w 31"/>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43">
                  <a:moveTo>
                    <a:pt x="8" y="27"/>
                  </a:moveTo>
                  <a:lnTo>
                    <a:pt x="7" y="27"/>
                  </a:lnTo>
                  <a:lnTo>
                    <a:pt x="4" y="26"/>
                  </a:lnTo>
                  <a:lnTo>
                    <a:pt x="2" y="23"/>
                  </a:lnTo>
                  <a:lnTo>
                    <a:pt x="0" y="21"/>
                  </a:lnTo>
                  <a:lnTo>
                    <a:pt x="0" y="16"/>
                  </a:lnTo>
                  <a:lnTo>
                    <a:pt x="3" y="9"/>
                  </a:lnTo>
                  <a:lnTo>
                    <a:pt x="7" y="4"/>
                  </a:lnTo>
                  <a:lnTo>
                    <a:pt x="9" y="0"/>
                  </a:lnTo>
                  <a:lnTo>
                    <a:pt x="13" y="0"/>
                  </a:lnTo>
                  <a:lnTo>
                    <a:pt x="15" y="1"/>
                  </a:lnTo>
                  <a:lnTo>
                    <a:pt x="18" y="3"/>
                  </a:lnTo>
                  <a:lnTo>
                    <a:pt x="18" y="4"/>
                  </a:lnTo>
                  <a:lnTo>
                    <a:pt x="15" y="5"/>
                  </a:lnTo>
                  <a:lnTo>
                    <a:pt x="14" y="9"/>
                  </a:lnTo>
                  <a:lnTo>
                    <a:pt x="13" y="11"/>
                  </a:lnTo>
                  <a:lnTo>
                    <a:pt x="13" y="14"/>
                  </a:lnTo>
                  <a:lnTo>
                    <a:pt x="14" y="17"/>
                  </a:lnTo>
                  <a:lnTo>
                    <a:pt x="15" y="22"/>
                  </a:lnTo>
                  <a:lnTo>
                    <a:pt x="16" y="27"/>
                  </a:lnTo>
                  <a:lnTo>
                    <a:pt x="16" y="31"/>
                  </a:lnTo>
                  <a:lnTo>
                    <a:pt x="20" y="31"/>
                  </a:lnTo>
                  <a:lnTo>
                    <a:pt x="26" y="33"/>
                  </a:lnTo>
                  <a:lnTo>
                    <a:pt x="30" y="37"/>
                  </a:lnTo>
                  <a:lnTo>
                    <a:pt x="31" y="43"/>
                  </a:lnTo>
                  <a:lnTo>
                    <a:pt x="27" y="43"/>
                  </a:lnTo>
                  <a:lnTo>
                    <a:pt x="23" y="42"/>
                  </a:lnTo>
                  <a:lnTo>
                    <a:pt x="18" y="41"/>
                  </a:lnTo>
                  <a:lnTo>
                    <a:pt x="15" y="41"/>
                  </a:lnTo>
                  <a:lnTo>
                    <a:pt x="13" y="39"/>
                  </a:lnTo>
                  <a:lnTo>
                    <a:pt x="10" y="37"/>
                  </a:lnTo>
                  <a:lnTo>
                    <a:pt x="8" y="33"/>
                  </a:lnTo>
                  <a:lnTo>
                    <a:pt x="8" y="27"/>
                  </a:lnTo>
                  <a:close/>
                </a:path>
              </a:pathLst>
            </a:custGeom>
            <a:solidFill>
              <a:srgbClr val="000000"/>
            </a:solidFill>
            <a:ln w="9525">
              <a:noFill/>
              <a:round/>
              <a:headEnd/>
              <a:tailEnd/>
            </a:ln>
          </p:spPr>
          <p:txBody>
            <a:bodyPr/>
            <a:lstStyle/>
            <a:p>
              <a:endParaRPr lang="en-US"/>
            </a:p>
          </p:txBody>
        </p:sp>
        <p:sp>
          <p:nvSpPr>
            <p:cNvPr id="63536" name="Freeform 52"/>
            <p:cNvSpPr>
              <a:spLocks/>
            </p:cNvSpPr>
            <p:nvPr/>
          </p:nvSpPr>
          <p:spPr bwMode="auto">
            <a:xfrm>
              <a:off x="3081" y="3626"/>
              <a:ext cx="34" cy="22"/>
            </a:xfrm>
            <a:custGeom>
              <a:avLst/>
              <a:gdLst>
                <a:gd name="T0" fmla="*/ 0 w 34"/>
                <a:gd name="T1" fmla="*/ 14 h 22"/>
                <a:gd name="T2" fmla="*/ 4 w 34"/>
                <a:gd name="T3" fmla="*/ 12 h 22"/>
                <a:gd name="T4" fmla="*/ 12 w 34"/>
                <a:gd name="T5" fmla="*/ 8 h 22"/>
                <a:gd name="T6" fmla="*/ 18 w 34"/>
                <a:gd name="T7" fmla="*/ 3 h 22"/>
                <a:gd name="T8" fmla="*/ 20 w 34"/>
                <a:gd name="T9" fmla="*/ 0 h 22"/>
                <a:gd name="T10" fmla="*/ 23 w 34"/>
                <a:gd name="T11" fmla="*/ 0 h 22"/>
                <a:gd name="T12" fmla="*/ 27 w 34"/>
                <a:gd name="T13" fmla="*/ 2 h 22"/>
                <a:gd name="T14" fmla="*/ 31 w 34"/>
                <a:gd name="T15" fmla="*/ 4 h 22"/>
                <a:gd name="T16" fmla="*/ 34 w 34"/>
                <a:gd name="T17" fmla="*/ 8 h 22"/>
                <a:gd name="T18" fmla="*/ 34 w 34"/>
                <a:gd name="T19" fmla="*/ 11 h 22"/>
                <a:gd name="T20" fmla="*/ 32 w 34"/>
                <a:gd name="T21" fmla="*/ 12 h 22"/>
                <a:gd name="T22" fmla="*/ 30 w 34"/>
                <a:gd name="T23" fmla="*/ 13 h 22"/>
                <a:gd name="T24" fmla="*/ 26 w 34"/>
                <a:gd name="T25" fmla="*/ 13 h 22"/>
                <a:gd name="T26" fmla="*/ 23 w 34"/>
                <a:gd name="T27" fmla="*/ 14 h 22"/>
                <a:gd name="T28" fmla="*/ 18 w 34"/>
                <a:gd name="T29" fmla="*/ 15 h 22"/>
                <a:gd name="T30" fmla="*/ 13 w 34"/>
                <a:gd name="T31" fmla="*/ 18 h 22"/>
                <a:gd name="T32" fmla="*/ 9 w 34"/>
                <a:gd name="T33" fmla="*/ 20 h 22"/>
                <a:gd name="T34" fmla="*/ 5 w 34"/>
                <a:gd name="T35" fmla="*/ 22 h 22"/>
                <a:gd name="T36" fmla="*/ 2 w 34"/>
                <a:gd name="T37" fmla="*/ 20 h 22"/>
                <a:gd name="T38" fmla="*/ 0 w 34"/>
                <a:gd name="T39" fmla="*/ 18 h 22"/>
                <a:gd name="T40" fmla="*/ 0 w 34"/>
                <a:gd name="T41" fmla="*/ 14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0" y="14"/>
                  </a:moveTo>
                  <a:lnTo>
                    <a:pt x="4" y="12"/>
                  </a:lnTo>
                  <a:lnTo>
                    <a:pt x="12" y="8"/>
                  </a:lnTo>
                  <a:lnTo>
                    <a:pt x="18" y="3"/>
                  </a:lnTo>
                  <a:lnTo>
                    <a:pt x="20" y="0"/>
                  </a:lnTo>
                  <a:lnTo>
                    <a:pt x="23" y="0"/>
                  </a:lnTo>
                  <a:lnTo>
                    <a:pt x="27" y="2"/>
                  </a:lnTo>
                  <a:lnTo>
                    <a:pt x="31" y="4"/>
                  </a:lnTo>
                  <a:lnTo>
                    <a:pt x="34" y="8"/>
                  </a:lnTo>
                  <a:lnTo>
                    <a:pt x="34" y="11"/>
                  </a:lnTo>
                  <a:lnTo>
                    <a:pt x="32" y="12"/>
                  </a:lnTo>
                  <a:lnTo>
                    <a:pt x="30" y="13"/>
                  </a:lnTo>
                  <a:lnTo>
                    <a:pt x="26" y="13"/>
                  </a:lnTo>
                  <a:lnTo>
                    <a:pt x="23" y="14"/>
                  </a:lnTo>
                  <a:lnTo>
                    <a:pt x="18" y="15"/>
                  </a:lnTo>
                  <a:lnTo>
                    <a:pt x="13" y="18"/>
                  </a:lnTo>
                  <a:lnTo>
                    <a:pt x="9" y="20"/>
                  </a:lnTo>
                  <a:lnTo>
                    <a:pt x="5" y="22"/>
                  </a:lnTo>
                  <a:lnTo>
                    <a:pt x="2" y="20"/>
                  </a:lnTo>
                  <a:lnTo>
                    <a:pt x="0" y="18"/>
                  </a:lnTo>
                  <a:lnTo>
                    <a:pt x="0" y="14"/>
                  </a:lnTo>
                  <a:close/>
                </a:path>
              </a:pathLst>
            </a:custGeom>
            <a:solidFill>
              <a:srgbClr val="000000"/>
            </a:solidFill>
            <a:ln w="9525">
              <a:noFill/>
              <a:round/>
              <a:headEnd/>
              <a:tailEnd/>
            </a:ln>
          </p:spPr>
          <p:txBody>
            <a:bodyPr/>
            <a:lstStyle/>
            <a:p>
              <a:endParaRPr lang="en-US"/>
            </a:p>
          </p:txBody>
        </p:sp>
        <p:sp>
          <p:nvSpPr>
            <p:cNvPr id="63537" name="Freeform 53"/>
            <p:cNvSpPr>
              <a:spLocks/>
            </p:cNvSpPr>
            <p:nvPr/>
          </p:nvSpPr>
          <p:spPr bwMode="auto">
            <a:xfrm>
              <a:off x="3074" y="3574"/>
              <a:ext cx="36" cy="23"/>
            </a:xfrm>
            <a:custGeom>
              <a:avLst/>
              <a:gdLst>
                <a:gd name="T0" fmla="*/ 0 w 36"/>
                <a:gd name="T1" fmla="*/ 12 h 23"/>
                <a:gd name="T2" fmla="*/ 3 w 36"/>
                <a:gd name="T3" fmla="*/ 9 h 23"/>
                <a:gd name="T4" fmla="*/ 6 w 36"/>
                <a:gd name="T5" fmla="*/ 5 h 23"/>
                <a:gd name="T6" fmla="*/ 11 w 36"/>
                <a:gd name="T7" fmla="*/ 1 h 23"/>
                <a:gd name="T8" fmla="*/ 15 w 36"/>
                <a:gd name="T9" fmla="*/ 0 h 23"/>
                <a:gd name="T10" fmla="*/ 21 w 36"/>
                <a:gd name="T11" fmla="*/ 3 h 23"/>
                <a:gd name="T12" fmla="*/ 27 w 36"/>
                <a:gd name="T13" fmla="*/ 5 h 23"/>
                <a:gd name="T14" fmla="*/ 33 w 36"/>
                <a:gd name="T15" fmla="*/ 7 h 23"/>
                <a:gd name="T16" fmla="*/ 36 w 36"/>
                <a:gd name="T17" fmla="*/ 11 h 23"/>
                <a:gd name="T18" fmla="*/ 36 w 36"/>
                <a:gd name="T19" fmla="*/ 15 h 23"/>
                <a:gd name="T20" fmla="*/ 34 w 36"/>
                <a:gd name="T21" fmla="*/ 18 h 23"/>
                <a:gd name="T22" fmla="*/ 32 w 36"/>
                <a:gd name="T23" fmla="*/ 22 h 23"/>
                <a:gd name="T24" fmla="*/ 30 w 36"/>
                <a:gd name="T25" fmla="*/ 23 h 23"/>
                <a:gd name="T26" fmla="*/ 27 w 36"/>
                <a:gd name="T27" fmla="*/ 21 h 23"/>
                <a:gd name="T28" fmla="*/ 22 w 36"/>
                <a:gd name="T29" fmla="*/ 16 h 23"/>
                <a:gd name="T30" fmla="*/ 17 w 36"/>
                <a:gd name="T31" fmla="*/ 11 h 23"/>
                <a:gd name="T32" fmla="*/ 14 w 36"/>
                <a:gd name="T33" fmla="*/ 9 h 23"/>
                <a:gd name="T34" fmla="*/ 10 w 36"/>
                <a:gd name="T35" fmla="*/ 10 h 23"/>
                <a:gd name="T36" fmla="*/ 5 w 36"/>
                <a:gd name="T37" fmla="*/ 12 h 23"/>
                <a:gd name="T38" fmla="*/ 1 w 36"/>
                <a:gd name="T39" fmla="*/ 14 h 23"/>
                <a:gd name="T40" fmla="*/ 0 w 36"/>
                <a:gd name="T41" fmla="*/ 12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
                <a:gd name="T64" fmla="*/ 0 h 23"/>
                <a:gd name="T65" fmla="*/ 36 w 36"/>
                <a:gd name="T66" fmla="*/ 23 h 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 h="23">
                  <a:moveTo>
                    <a:pt x="0" y="12"/>
                  </a:moveTo>
                  <a:lnTo>
                    <a:pt x="3" y="9"/>
                  </a:lnTo>
                  <a:lnTo>
                    <a:pt x="6" y="5"/>
                  </a:lnTo>
                  <a:lnTo>
                    <a:pt x="11" y="1"/>
                  </a:lnTo>
                  <a:lnTo>
                    <a:pt x="15" y="0"/>
                  </a:lnTo>
                  <a:lnTo>
                    <a:pt x="21" y="3"/>
                  </a:lnTo>
                  <a:lnTo>
                    <a:pt x="27" y="5"/>
                  </a:lnTo>
                  <a:lnTo>
                    <a:pt x="33" y="7"/>
                  </a:lnTo>
                  <a:lnTo>
                    <a:pt x="36" y="11"/>
                  </a:lnTo>
                  <a:lnTo>
                    <a:pt x="36" y="15"/>
                  </a:lnTo>
                  <a:lnTo>
                    <a:pt x="34" y="18"/>
                  </a:lnTo>
                  <a:lnTo>
                    <a:pt x="32" y="22"/>
                  </a:lnTo>
                  <a:lnTo>
                    <a:pt x="30" y="23"/>
                  </a:lnTo>
                  <a:lnTo>
                    <a:pt x="27" y="21"/>
                  </a:lnTo>
                  <a:lnTo>
                    <a:pt x="22" y="16"/>
                  </a:lnTo>
                  <a:lnTo>
                    <a:pt x="17" y="11"/>
                  </a:lnTo>
                  <a:lnTo>
                    <a:pt x="14" y="9"/>
                  </a:lnTo>
                  <a:lnTo>
                    <a:pt x="10" y="10"/>
                  </a:lnTo>
                  <a:lnTo>
                    <a:pt x="5" y="12"/>
                  </a:lnTo>
                  <a:lnTo>
                    <a:pt x="1" y="14"/>
                  </a:lnTo>
                  <a:lnTo>
                    <a:pt x="0" y="12"/>
                  </a:lnTo>
                  <a:close/>
                </a:path>
              </a:pathLst>
            </a:custGeom>
            <a:solidFill>
              <a:srgbClr val="000000"/>
            </a:solidFill>
            <a:ln w="9525">
              <a:noFill/>
              <a:round/>
              <a:headEnd/>
              <a:tailEnd/>
            </a:ln>
          </p:spPr>
          <p:txBody>
            <a:bodyPr/>
            <a:lstStyle/>
            <a:p>
              <a:endParaRPr lang="en-US"/>
            </a:p>
          </p:txBody>
        </p:sp>
        <p:sp>
          <p:nvSpPr>
            <p:cNvPr id="63538" name="Freeform 54"/>
            <p:cNvSpPr>
              <a:spLocks/>
            </p:cNvSpPr>
            <p:nvPr/>
          </p:nvSpPr>
          <p:spPr bwMode="auto">
            <a:xfrm>
              <a:off x="3154" y="3619"/>
              <a:ext cx="16" cy="29"/>
            </a:xfrm>
            <a:custGeom>
              <a:avLst/>
              <a:gdLst>
                <a:gd name="T0" fmla="*/ 11 w 16"/>
                <a:gd name="T1" fmla="*/ 29 h 29"/>
                <a:gd name="T2" fmla="*/ 7 w 16"/>
                <a:gd name="T3" fmla="*/ 27 h 29"/>
                <a:gd name="T4" fmla="*/ 3 w 16"/>
                <a:gd name="T5" fmla="*/ 26 h 29"/>
                <a:gd name="T6" fmla="*/ 1 w 16"/>
                <a:gd name="T7" fmla="*/ 22 h 29"/>
                <a:gd name="T8" fmla="*/ 0 w 16"/>
                <a:gd name="T9" fmla="*/ 20 h 29"/>
                <a:gd name="T10" fmla="*/ 1 w 16"/>
                <a:gd name="T11" fmla="*/ 15 h 29"/>
                <a:gd name="T12" fmla="*/ 3 w 16"/>
                <a:gd name="T13" fmla="*/ 8 h 29"/>
                <a:gd name="T14" fmla="*/ 6 w 16"/>
                <a:gd name="T15" fmla="*/ 3 h 29"/>
                <a:gd name="T16" fmla="*/ 8 w 16"/>
                <a:gd name="T17" fmla="*/ 0 h 29"/>
                <a:gd name="T18" fmla="*/ 11 w 16"/>
                <a:gd name="T19" fmla="*/ 2 h 29"/>
                <a:gd name="T20" fmla="*/ 13 w 16"/>
                <a:gd name="T21" fmla="*/ 4 h 29"/>
                <a:gd name="T22" fmla="*/ 14 w 16"/>
                <a:gd name="T23" fmla="*/ 7 h 29"/>
                <a:gd name="T24" fmla="*/ 16 w 16"/>
                <a:gd name="T25" fmla="*/ 9 h 29"/>
                <a:gd name="T26" fmla="*/ 14 w 16"/>
                <a:gd name="T27" fmla="*/ 13 h 29"/>
                <a:gd name="T28" fmla="*/ 13 w 16"/>
                <a:gd name="T29" fmla="*/ 18 h 29"/>
                <a:gd name="T30" fmla="*/ 11 w 16"/>
                <a:gd name="T31" fmla="*/ 24 h 29"/>
                <a:gd name="T32" fmla="*/ 11 w 16"/>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9"/>
                <a:gd name="T53" fmla="*/ 16 w 16"/>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9">
                  <a:moveTo>
                    <a:pt x="11" y="29"/>
                  </a:moveTo>
                  <a:lnTo>
                    <a:pt x="7" y="27"/>
                  </a:lnTo>
                  <a:lnTo>
                    <a:pt x="3" y="26"/>
                  </a:lnTo>
                  <a:lnTo>
                    <a:pt x="1" y="22"/>
                  </a:lnTo>
                  <a:lnTo>
                    <a:pt x="0" y="20"/>
                  </a:lnTo>
                  <a:lnTo>
                    <a:pt x="1" y="15"/>
                  </a:lnTo>
                  <a:lnTo>
                    <a:pt x="3" y="8"/>
                  </a:lnTo>
                  <a:lnTo>
                    <a:pt x="6" y="3"/>
                  </a:lnTo>
                  <a:lnTo>
                    <a:pt x="8" y="0"/>
                  </a:lnTo>
                  <a:lnTo>
                    <a:pt x="11" y="2"/>
                  </a:lnTo>
                  <a:lnTo>
                    <a:pt x="13" y="4"/>
                  </a:lnTo>
                  <a:lnTo>
                    <a:pt x="14" y="7"/>
                  </a:lnTo>
                  <a:lnTo>
                    <a:pt x="16" y="9"/>
                  </a:lnTo>
                  <a:lnTo>
                    <a:pt x="14" y="13"/>
                  </a:lnTo>
                  <a:lnTo>
                    <a:pt x="13" y="18"/>
                  </a:lnTo>
                  <a:lnTo>
                    <a:pt x="11" y="24"/>
                  </a:lnTo>
                  <a:lnTo>
                    <a:pt x="11" y="29"/>
                  </a:lnTo>
                  <a:close/>
                </a:path>
              </a:pathLst>
            </a:custGeom>
            <a:solidFill>
              <a:srgbClr val="000000"/>
            </a:solidFill>
            <a:ln w="9525">
              <a:noFill/>
              <a:round/>
              <a:headEnd/>
              <a:tailEnd/>
            </a:ln>
          </p:spPr>
          <p:txBody>
            <a:bodyPr/>
            <a:lstStyle/>
            <a:p>
              <a:endParaRPr lang="en-US"/>
            </a:p>
          </p:txBody>
        </p:sp>
        <p:sp>
          <p:nvSpPr>
            <p:cNvPr id="63539" name="Freeform 55"/>
            <p:cNvSpPr>
              <a:spLocks/>
            </p:cNvSpPr>
            <p:nvPr/>
          </p:nvSpPr>
          <p:spPr bwMode="auto">
            <a:xfrm>
              <a:off x="3168" y="3585"/>
              <a:ext cx="25" cy="20"/>
            </a:xfrm>
            <a:custGeom>
              <a:avLst/>
              <a:gdLst>
                <a:gd name="T0" fmla="*/ 0 w 25"/>
                <a:gd name="T1" fmla="*/ 1 h 20"/>
                <a:gd name="T2" fmla="*/ 5 w 25"/>
                <a:gd name="T3" fmla="*/ 0 h 20"/>
                <a:gd name="T4" fmla="*/ 10 w 25"/>
                <a:gd name="T5" fmla="*/ 0 h 20"/>
                <a:gd name="T6" fmla="*/ 15 w 25"/>
                <a:gd name="T7" fmla="*/ 0 h 20"/>
                <a:gd name="T8" fmla="*/ 18 w 25"/>
                <a:gd name="T9" fmla="*/ 3 h 20"/>
                <a:gd name="T10" fmla="*/ 20 w 25"/>
                <a:gd name="T11" fmla="*/ 6 h 20"/>
                <a:gd name="T12" fmla="*/ 24 w 25"/>
                <a:gd name="T13" fmla="*/ 11 h 20"/>
                <a:gd name="T14" fmla="*/ 25 w 25"/>
                <a:gd name="T15" fmla="*/ 15 h 20"/>
                <a:gd name="T16" fmla="*/ 25 w 25"/>
                <a:gd name="T17" fmla="*/ 17 h 20"/>
                <a:gd name="T18" fmla="*/ 23 w 25"/>
                <a:gd name="T19" fmla="*/ 18 h 20"/>
                <a:gd name="T20" fmla="*/ 20 w 25"/>
                <a:gd name="T21" fmla="*/ 20 h 20"/>
                <a:gd name="T22" fmla="*/ 18 w 25"/>
                <a:gd name="T23" fmla="*/ 18 h 20"/>
                <a:gd name="T24" fmla="*/ 15 w 25"/>
                <a:gd name="T25" fmla="*/ 15 h 20"/>
                <a:gd name="T26" fmla="*/ 13 w 25"/>
                <a:gd name="T27" fmla="*/ 11 h 20"/>
                <a:gd name="T28" fmla="*/ 8 w 25"/>
                <a:gd name="T29" fmla="*/ 7 h 20"/>
                <a:gd name="T30" fmla="*/ 4 w 25"/>
                <a:gd name="T31" fmla="*/ 4 h 20"/>
                <a:gd name="T32" fmla="*/ 0 w 25"/>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20"/>
                <a:gd name="T53" fmla="*/ 25 w 2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20">
                  <a:moveTo>
                    <a:pt x="0" y="1"/>
                  </a:moveTo>
                  <a:lnTo>
                    <a:pt x="5" y="0"/>
                  </a:lnTo>
                  <a:lnTo>
                    <a:pt x="10" y="0"/>
                  </a:lnTo>
                  <a:lnTo>
                    <a:pt x="15" y="0"/>
                  </a:lnTo>
                  <a:lnTo>
                    <a:pt x="18" y="3"/>
                  </a:lnTo>
                  <a:lnTo>
                    <a:pt x="20" y="6"/>
                  </a:lnTo>
                  <a:lnTo>
                    <a:pt x="24" y="11"/>
                  </a:lnTo>
                  <a:lnTo>
                    <a:pt x="25" y="15"/>
                  </a:lnTo>
                  <a:lnTo>
                    <a:pt x="25" y="17"/>
                  </a:lnTo>
                  <a:lnTo>
                    <a:pt x="23" y="18"/>
                  </a:lnTo>
                  <a:lnTo>
                    <a:pt x="20" y="20"/>
                  </a:lnTo>
                  <a:lnTo>
                    <a:pt x="18" y="18"/>
                  </a:lnTo>
                  <a:lnTo>
                    <a:pt x="15" y="15"/>
                  </a:lnTo>
                  <a:lnTo>
                    <a:pt x="13" y="11"/>
                  </a:lnTo>
                  <a:lnTo>
                    <a:pt x="8" y="7"/>
                  </a:lnTo>
                  <a:lnTo>
                    <a:pt x="4" y="4"/>
                  </a:lnTo>
                  <a:lnTo>
                    <a:pt x="0" y="1"/>
                  </a:lnTo>
                  <a:close/>
                </a:path>
              </a:pathLst>
            </a:custGeom>
            <a:solidFill>
              <a:srgbClr val="000000"/>
            </a:solidFill>
            <a:ln w="9525">
              <a:noFill/>
              <a:round/>
              <a:headEnd/>
              <a:tailEnd/>
            </a:ln>
          </p:spPr>
          <p:txBody>
            <a:bodyPr/>
            <a:lstStyle/>
            <a:p>
              <a:endParaRPr lang="en-US"/>
            </a:p>
          </p:txBody>
        </p:sp>
        <p:sp>
          <p:nvSpPr>
            <p:cNvPr id="63540" name="Freeform 56"/>
            <p:cNvSpPr>
              <a:spLocks/>
            </p:cNvSpPr>
            <p:nvPr/>
          </p:nvSpPr>
          <p:spPr bwMode="auto">
            <a:xfrm>
              <a:off x="3112" y="3542"/>
              <a:ext cx="28" cy="25"/>
            </a:xfrm>
            <a:custGeom>
              <a:avLst/>
              <a:gdLst>
                <a:gd name="T0" fmla="*/ 11 w 28"/>
                <a:gd name="T1" fmla="*/ 14 h 25"/>
                <a:gd name="T2" fmla="*/ 9 w 28"/>
                <a:gd name="T3" fmla="*/ 11 h 25"/>
                <a:gd name="T4" fmla="*/ 5 w 28"/>
                <a:gd name="T5" fmla="*/ 10 h 25"/>
                <a:gd name="T6" fmla="*/ 1 w 28"/>
                <a:gd name="T7" fmla="*/ 8 h 25"/>
                <a:gd name="T8" fmla="*/ 0 w 28"/>
                <a:gd name="T9" fmla="*/ 5 h 25"/>
                <a:gd name="T10" fmla="*/ 4 w 28"/>
                <a:gd name="T11" fmla="*/ 3 h 25"/>
                <a:gd name="T12" fmla="*/ 9 w 28"/>
                <a:gd name="T13" fmla="*/ 0 h 25"/>
                <a:gd name="T14" fmla="*/ 14 w 28"/>
                <a:gd name="T15" fmla="*/ 0 h 25"/>
                <a:gd name="T16" fmla="*/ 18 w 28"/>
                <a:gd name="T17" fmla="*/ 3 h 25"/>
                <a:gd name="T18" fmla="*/ 22 w 28"/>
                <a:gd name="T19" fmla="*/ 8 h 25"/>
                <a:gd name="T20" fmla="*/ 26 w 28"/>
                <a:gd name="T21" fmla="*/ 14 h 25"/>
                <a:gd name="T22" fmla="*/ 28 w 28"/>
                <a:gd name="T23" fmla="*/ 20 h 25"/>
                <a:gd name="T24" fmla="*/ 26 w 28"/>
                <a:gd name="T25" fmla="*/ 24 h 25"/>
                <a:gd name="T26" fmla="*/ 20 w 28"/>
                <a:gd name="T27" fmla="*/ 25 h 25"/>
                <a:gd name="T28" fmla="*/ 15 w 28"/>
                <a:gd name="T29" fmla="*/ 22 h 25"/>
                <a:gd name="T30" fmla="*/ 10 w 28"/>
                <a:gd name="T31" fmla="*/ 19 h 25"/>
                <a:gd name="T32" fmla="*/ 11 w 28"/>
                <a:gd name="T33" fmla="*/ 14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25"/>
                <a:gd name="T53" fmla="*/ 28 w 28"/>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25">
                  <a:moveTo>
                    <a:pt x="11" y="14"/>
                  </a:moveTo>
                  <a:lnTo>
                    <a:pt x="9" y="11"/>
                  </a:lnTo>
                  <a:lnTo>
                    <a:pt x="5" y="10"/>
                  </a:lnTo>
                  <a:lnTo>
                    <a:pt x="1" y="8"/>
                  </a:lnTo>
                  <a:lnTo>
                    <a:pt x="0" y="5"/>
                  </a:lnTo>
                  <a:lnTo>
                    <a:pt x="4" y="3"/>
                  </a:lnTo>
                  <a:lnTo>
                    <a:pt x="9" y="0"/>
                  </a:lnTo>
                  <a:lnTo>
                    <a:pt x="14" y="0"/>
                  </a:lnTo>
                  <a:lnTo>
                    <a:pt x="18" y="3"/>
                  </a:lnTo>
                  <a:lnTo>
                    <a:pt x="22" y="8"/>
                  </a:lnTo>
                  <a:lnTo>
                    <a:pt x="26" y="14"/>
                  </a:lnTo>
                  <a:lnTo>
                    <a:pt x="28" y="20"/>
                  </a:lnTo>
                  <a:lnTo>
                    <a:pt x="26" y="24"/>
                  </a:lnTo>
                  <a:lnTo>
                    <a:pt x="20" y="25"/>
                  </a:lnTo>
                  <a:lnTo>
                    <a:pt x="15" y="22"/>
                  </a:lnTo>
                  <a:lnTo>
                    <a:pt x="10" y="19"/>
                  </a:lnTo>
                  <a:lnTo>
                    <a:pt x="11" y="14"/>
                  </a:lnTo>
                  <a:close/>
                </a:path>
              </a:pathLst>
            </a:custGeom>
            <a:solidFill>
              <a:srgbClr val="000000"/>
            </a:solidFill>
            <a:ln w="9525">
              <a:noFill/>
              <a:round/>
              <a:headEnd/>
              <a:tailEnd/>
            </a:ln>
          </p:spPr>
          <p:txBody>
            <a:bodyPr/>
            <a:lstStyle/>
            <a:p>
              <a:endParaRPr lang="en-US"/>
            </a:p>
          </p:txBody>
        </p:sp>
        <p:sp>
          <p:nvSpPr>
            <p:cNvPr id="63541" name="Freeform 57"/>
            <p:cNvSpPr>
              <a:spLocks/>
            </p:cNvSpPr>
            <p:nvPr/>
          </p:nvSpPr>
          <p:spPr bwMode="auto">
            <a:xfrm>
              <a:off x="3168" y="3526"/>
              <a:ext cx="25" cy="28"/>
            </a:xfrm>
            <a:custGeom>
              <a:avLst/>
              <a:gdLst>
                <a:gd name="T0" fmla="*/ 0 w 25"/>
                <a:gd name="T1" fmla="*/ 10 h 28"/>
                <a:gd name="T2" fmla="*/ 2 w 25"/>
                <a:gd name="T3" fmla="*/ 6 h 28"/>
                <a:gd name="T4" fmla="*/ 3 w 25"/>
                <a:gd name="T5" fmla="*/ 3 h 28"/>
                <a:gd name="T6" fmla="*/ 5 w 25"/>
                <a:gd name="T7" fmla="*/ 0 h 28"/>
                <a:gd name="T8" fmla="*/ 8 w 25"/>
                <a:gd name="T9" fmla="*/ 0 h 28"/>
                <a:gd name="T10" fmla="*/ 13 w 25"/>
                <a:gd name="T11" fmla="*/ 4 h 28"/>
                <a:gd name="T12" fmla="*/ 19 w 25"/>
                <a:gd name="T13" fmla="*/ 10 h 28"/>
                <a:gd name="T14" fmla="*/ 24 w 25"/>
                <a:gd name="T15" fmla="*/ 16 h 28"/>
                <a:gd name="T16" fmla="*/ 25 w 25"/>
                <a:gd name="T17" fmla="*/ 21 h 28"/>
                <a:gd name="T18" fmla="*/ 24 w 25"/>
                <a:gd name="T19" fmla="*/ 25 h 28"/>
                <a:gd name="T20" fmla="*/ 21 w 25"/>
                <a:gd name="T21" fmla="*/ 27 h 28"/>
                <a:gd name="T22" fmla="*/ 19 w 25"/>
                <a:gd name="T23" fmla="*/ 28 h 28"/>
                <a:gd name="T24" fmla="*/ 16 w 25"/>
                <a:gd name="T25" fmla="*/ 28 h 28"/>
                <a:gd name="T26" fmla="*/ 15 w 25"/>
                <a:gd name="T27" fmla="*/ 26 h 28"/>
                <a:gd name="T28" fmla="*/ 14 w 25"/>
                <a:gd name="T29" fmla="*/ 22 h 28"/>
                <a:gd name="T30" fmla="*/ 13 w 25"/>
                <a:gd name="T31" fmla="*/ 19 h 28"/>
                <a:gd name="T32" fmla="*/ 11 w 25"/>
                <a:gd name="T33" fmla="*/ 16 h 28"/>
                <a:gd name="T34" fmla="*/ 8 w 25"/>
                <a:gd name="T35" fmla="*/ 15 h 28"/>
                <a:gd name="T36" fmla="*/ 4 w 25"/>
                <a:gd name="T37" fmla="*/ 14 h 28"/>
                <a:gd name="T38" fmla="*/ 2 w 25"/>
                <a:gd name="T39" fmla="*/ 13 h 28"/>
                <a:gd name="T40" fmla="*/ 0 w 25"/>
                <a:gd name="T41" fmla="*/ 10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
                <a:gd name="T64" fmla="*/ 0 h 28"/>
                <a:gd name="T65" fmla="*/ 25 w 25"/>
                <a:gd name="T66" fmla="*/ 28 h 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 h="28">
                  <a:moveTo>
                    <a:pt x="0" y="10"/>
                  </a:moveTo>
                  <a:lnTo>
                    <a:pt x="2" y="6"/>
                  </a:lnTo>
                  <a:lnTo>
                    <a:pt x="3" y="3"/>
                  </a:lnTo>
                  <a:lnTo>
                    <a:pt x="5" y="0"/>
                  </a:lnTo>
                  <a:lnTo>
                    <a:pt x="8" y="0"/>
                  </a:lnTo>
                  <a:lnTo>
                    <a:pt x="13" y="4"/>
                  </a:lnTo>
                  <a:lnTo>
                    <a:pt x="19" y="10"/>
                  </a:lnTo>
                  <a:lnTo>
                    <a:pt x="24" y="16"/>
                  </a:lnTo>
                  <a:lnTo>
                    <a:pt x="25" y="21"/>
                  </a:lnTo>
                  <a:lnTo>
                    <a:pt x="24" y="25"/>
                  </a:lnTo>
                  <a:lnTo>
                    <a:pt x="21" y="27"/>
                  </a:lnTo>
                  <a:lnTo>
                    <a:pt x="19" y="28"/>
                  </a:lnTo>
                  <a:lnTo>
                    <a:pt x="16" y="28"/>
                  </a:lnTo>
                  <a:lnTo>
                    <a:pt x="15" y="26"/>
                  </a:lnTo>
                  <a:lnTo>
                    <a:pt x="14" y="22"/>
                  </a:lnTo>
                  <a:lnTo>
                    <a:pt x="13" y="19"/>
                  </a:lnTo>
                  <a:lnTo>
                    <a:pt x="11" y="16"/>
                  </a:lnTo>
                  <a:lnTo>
                    <a:pt x="8" y="15"/>
                  </a:lnTo>
                  <a:lnTo>
                    <a:pt x="4" y="14"/>
                  </a:lnTo>
                  <a:lnTo>
                    <a:pt x="2" y="13"/>
                  </a:lnTo>
                  <a:lnTo>
                    <a:pt x="0" y="10"/>
                  </a:lnTo>
                  <a:close/>
                </a:path>
              </a:pathLst>
            </a:custGeom>
            <a:solidFill>
              <a:srgbClr val="000000"/>
            </a:solidFill>
            <a:ln w="9525">
              <a:noFill/>
              <a:round/>
              <a:headEnd/>
              <a:tailEnd/>
            </a:ln>
          </p:spPr>
          <p:txBody>
            <a:bodyPr/>
            <a:lstStyle/>
            <a:p>
              <a:endParaRPr lang="en-US"/>
            </a:p>
          </p:txBody>
        </p:sp>
        <p:sp>
          <p:nvSpPr>
            <p:cNvPr id="63542" name="Freeform 58"/>
            <p:cNvSpPr>
              <a:spLocks/>
            </p:cNvSpPr>
            <p:nvPr/>
          </p:nvSpPr>
          <p:spPr bwMode="auto">
            <a:xfrm>
              <a:off x="3213" y="3447"/>
              <a:ext cx="27" cy="13"/>
            </a:xfrm>
            <a:custGeom>
              <a:avLst/>
              <a:gdLst>
                <a:gd name="T0" fmla="*/ 0 w 27"/>
                <a:gd name="T1" fmla="*/ 7 h 13"/>
                <a:gd name="T2" fmla="*/ 4 w 27"/>
                <a:gd name="T3" fmla="*/ 3 h 13"/>
                <a:gd name="T4" fmla="*/ 11 w 27"/>
                <a:gd name="T5" fmla="*/ 1 h 13"/>
                <a:gd name="T6" fmla="*/ 18 w 27"/>
                <a:gd name="T7" fmla="*/ 0 h 13"/>
                <a:gd name="T8" fmla="*/ 24 w 27"/>
                <a:gd name="T9" fmla="*/ 1 h 13"/>
                <a:gd name="T10" fmla="*/ 25 w 27"/>
                <a:gd name="T11" fmla="*/ 3 h 13"/>
                <a:gd name="T12" fmla="*/ 27 w 27"/>
                <a:gd name="T13" fmla="*/ 8 h 13"/>
                <a:gd name="T14" fmla="*/ 25 w 27"/>
                <a:gd name="T15" fmla="*/ 12 h 13"/>
                <a:gd name="T16" fmla="*/ 24 w 27"/>
                <a:gd name="T17" fmla="*/ 13 h 13"/>
                <a:gd name="T18" fmla="*/ 18 w 27"/>
                <a:gd name="T19" fmla="*/ 9 h 13"/>
                <a:gd name="T20" fmla="*/ 12 w 27"/>
                <a:gd name="T21" fmla="*/ 7 h 13"/>
                <a:gd name="T22" fmla="*/ 4 w 27"/>
                <a:gd name="T23" fmla="*/ 6 h 13"/>
                <a:gd name="T24" fmla="*/ 0 w 27"/>
                <a:gd name="T25" fmla="*/ 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13"/>
                <a:gd name="T41" fmla="*/ 27 w 27"/>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13">
                  <a:moveTo>
                    <a:pt x="0" y="7"/>
                  </a:moveTo>
                  <a:lnTo>
                    <a:pt x="4" y="3"/>
                  </a:lnTo>
                  <a:lnTo>
                    <a:pt x="11" y="1"/>
                  </a:lnTo>
                  <a:lnTo>
                    <a:pt x="18" y="0"/>
                  </a:lnTo>
                  <a:lnTo>
                    <a:pt x="24" y="1"/>
                  </a:lnTo>
                  <a:lnTo>
                    <a:pt x="25" y="3"/>
                  </a:lnTo>
                  <a:lnTo>
                    <a:pt x="27" y="8"/>
                  </a:lnTo>
                  <a:lnTo>
                    <a:pt x="25" y="12"/>
                  </a:lnTo>
                  <a:lnTo>
                    <a:pt x="24" y="13"/>
                  </a:lnTo>
                  <a:lnTo>
                    <a:pt x="18" y="9"/>
                  </a:lnTo>
                  <a:lnTo>
                    <a:pt x="12" y="7"/>
                  </a:lnTo>
                  <a:lnTo>
                    <a:pt x="4" y="6"/>
                  </a:lnTo>
                  <a:lnTo>
                    <a:pt x="0" y="7"/>
                  </a:lnTo>
                  <a:close/>
                </a:path>
              </a:pathLst>
            </a:custGeom>
            <a:solidFill>
              <a:srgbClr val="000000"/>
            </a:solidFill>
            <a:ln w="9525">
              <a:noFill/>
              <a:round/>
              <a:headEnd/>
              <a:tailEnd/>
            </a:ln>
          </p:spPr>
          <p:txBody>
            <a:bodyPr/>
            <a:lstStyle/>
            <a:p>
              <a:endParaRPr lang="en-US"/>
            </a:p>
          </p:txBody>
        </p:sp>
        <p:sp>
          <p:nvSpPr>
            <p:cNvPr id="63543" name="Freeform 59"/>
            <p:cNvSpPr>
              <a:spLocks/>
            </p:cNvSpPr>
            <p:nvPr/>
          </p:nvSpPr>
          <p:spPr bwMode="auto">
            <a:xfrm>
              <a:off x="3166" y="3464"/>
              <a:ext cx="31" cy="10"/>
            </a:xfrm>
            <a:custGeom>
              <a:avLst/>
              <a:gdLst>
                <a:gd name="T0" fmla="*/ 0 w 31"/>
                <a:gd name="T1" fmla="*/ 5 h 10"/>
                <a:gd name="T2" fmla="*/ 4 w 31"/>
                <a:gd name="T3" fmla="*/ 2 h 10"/>
                <a:gd name="T4" fmla="*/ 13 w 31"/>
                <a:gd name="T5" fmla="*/ 1 h 10"/>
                <a:gd name="T6" fmla="*/ 23 w 31"/>
                <a:gd name="T7" fmla="*/ 0 h 10"/>
                <a:gd name="T8" fmla="*/ 31 w 31"/>
                <a:gd name="T9" fmla="*/ 0 h 10"/>
                <a:gd name="T10" fmla="*/ 31 w 31"/>
                <a:gd name="T11" fmla="*/ 1 h 10"/>
                <a:gd name="T12" fmla="*/ 31 w 31"/>
                <a:gd name="T13" fmla="*/ 4 h 10"/>
                <a:gd name="T14" fmla="*/ 29 w 31"/>
                <a:gd name="T15" fmla="*/ 7 h 10"/>
                <a:gd name="T16" fmla="*/ 28 w 31"/>
                <a:gd name="T17" fmla="*/ 10 h 10"/>
                <a:gd name="T18" fmla="*/ 22 w 31"/>
                <a:gd name="T19" fmla="*/ 10 h 10"/>
                <a:gd name="T20" fmla="*/ 13 w 31"/>
                <a:gd name="T21" fmla="*/ 8 h 10"/>
                <a:gd name="T22" fmla="*/ 5 w 31"/>
                <a:gd name="T23" fmla="*/ 7 h 10"/>
                <a:gd name="T24" fmla="*/ 0 w 31"/>
                <a:gd name="T25" fmla="*/ 5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0"/>
                <a:gd name="T41" fmla="*/ 31 w 31"/>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0">
                  <a:moveTo>
                    <a:pt x="0" y="5"/>
                  </a:moveTo>
                  <a:lnTo>
                    <a:pt x="4" y="2"/>
                  </a:lnTo>
                  <a:lnTo>
                    <a:pt x="13" y="1"/>
                  </a:lnTo>
                  <a:lnTo>
                    <a:pt x="23" y="0"/>
                  </a:lnTo>
                  <a:lnTo>
                    <a:pt x="31" y="0"/>
                  </a:lnTo>
                  <a:lnTo>
                    <a:pt x="31" y="1"/>
                  </a:lnTo>
                  <a:lnTo>
                    <a:pt x="31" y="4"/>
                  </a:lnTo>
                  <a:lnTo>
                    <a:pt x="29" y="7"/>
                  </a:lnTo>
                  <a:lnTo>
                    <a:pt x="28" y="10"/>
                  </a:lnTo>
                  <a:lnTo>
                    <a:pt x="22" y="10"/>
                  </a:lnTo>
                  <a:lnTo>
                    <a:pt x="13" y="8"/>
                  </a:lnTo>
                  <a:lnTo>
                    <a:pt x="5" y="7"/>
                  </a:lnTo>
                  <a:lnTo>
                    <a:pt x="0" y="5"/>
                  </a:lnTo>
                  <a:close/>
                </a:path>
              </a:pathLst>
            </a:custGeom>
            <a:solidFill>
              <a:srgbClr val="000000"/>
            </a:solidFill>
            <a:ln w="9525">
              <a:noFill/>
              <a:round/>
              <a:headEnd/>
              <a:tailEnd/>
            </a:ln>
          </p:spPr>
          <p:txBody>
            <a:bodyPr/>
            <a:lstStyle/>
            <a:p>
              <a:endParaRPr lang="en-US"/>
            </a:p>
          </p:txBody>
        </p:sp>
      </p:grpSp>
      <p:sp>
        <p:nvSpPr>
          <p:cNvPr id="63498" name="Text Box 60"/>
          <p:cNvSpPr txBox="1">
            <a:spLocks noChangeArrowheads="1"/>
          </p:cNvSpPr>
          <p:nvPr/>
        </p:nvSpPr>
        <p:spPr bwMode="auto">
          <a:xfrm>
            <a:off x="2298700" y="3479801"/>
            <a:ext cx="1955800" cy="366713"/>
          </a:xfrm>
          <a:prstGeom prst="rect">
            <a:avLst/>
          </a:prstGeom>
          <a:noFill/>
          <a:ln w="9525" algn="ctr">
            <a:noFill/>
            <a:miter lim="800000"/>
            <a:headEnd/>
            <a:tailEnd/>
          </a:ln>
        </p:spPr>
        <p:txBody>
          <a:bodyPr>
            <a:spAutoFit/>
          </a:bodyPr>
          <a:lstStyle/>
          <a:p>
            <a:pPr>
              <a:spcBef>
                <a:spcPct val="50000"/>
              </a:spcBef>
            </a:pPr>
            <a:endParaRPr lang="en-US" sz="1800"/>
          </a:p>
        </p:txBody>
      </p:sp>
      <p:sp>
        <p:nvSpPr>
          <p:cNvPr id="154685" name="Text Box 61"/>
          <p:cNvSpPr txBox="1">
            <a:spLocks noChangeArrowheads="1"/>
          </p:cNvSpPr>
          <p:nvPr/>
        </p:nvSpPr>
        <p:spPr bwMode="auto">
          <a:xfrm>
            <a:off x="2178050" y="3429001"/>
            <a:ext cx="1905000" cy="519113"/>
          </a:xfrm>
          <a:prstGeom prst="rect">
            <a:avLst/>
          </a:prstGeom>
          <a:solidFill>
            <a:srgbClr val="0000FF"/>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sp3d>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JUSTICE</a:t>
            </a:r>
          </a:p>
        </p:txBody>
      </p:sp>
      <p:sp>
        <p:nvSpPr>
          <p:cNvPr id="154686" name="Text Box 62"/>
          <p:cNvSpPr txBox="1">
            <a:spLocks noChangeArrowheads="1"/>
          </p:cNvSpPr>
          <p:nvPr/>
        </p:nvSpPr>
        <p:spPr bwMode="auto">
          <a:xfrm>
            <a:off x="8199438" y="3389313"/>
            <a:ext cx="1905000" cy="519112"/>
          </a:xfrm>
          <a:prstGeom prst="rect">
            <a:avLst/>
          </a:prstGeom>
          <a:solidFill>
            <a:srgbClr val="0000FF"/>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0000FF"/>
            </a:extrusionClr>
          </a:sp3d>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MERCY</a:t>
            </a:r>
          </a:p>
        </p:txBody>
      </p:sp>
      <p:pic>
        <p:nvPicPr>
          <p:cNvPr id="63501" name="Picture 63" descr="j0275764"/>
          <p:cNvPicPr>
            <a:picLocks noGrp="1" noChangeAspect="1" noChangeArrowheads="1"/>
          </p:cNvPicPr>
          <p:nvPr>
            <p:ph idx="1"/>
          </p:nvPr>
        </p:nvPicPr>
        <p:blipFill>
          <a:blip r:embed="rId3" cstate="print"/>
          <a:srcRect/>
          <a:stretch>
            <a:fillRect/>
          </a:stretch>
        </p:blipFill>
        <p:spPr>
          <a:xfrm>
            <a:off x="5995988" y="3159125"/>
            <a:ext cx="908050" cy="960438"/>
          </a:xfrm>
          <a:noFill/>
        </p:spPr>
      </p:pic>
      <p:sp>
        <p:nvSpPr>
          <p:cNvPr id="63502" name="Text Box 64"/>
          <p:cNvSpPr txBox="1">
            <a:spLocks noChangeArrowheads="1"/>
          </p:cNvSpPr>
          <p:nvPr/>
        </p:nvSpPr>
        <p:spPr bwMode="auto">
          <a:xfrm>
            <a:off x="5219701" y="2143126"/>
            <a:ext cx="2162175" cy="703263"/>
          </a:xfrm>
          <a:prstGeom prst="rect">
            <a:avLst/>
          </a:prstGeom>
          <a:noFill/>
          <a:ln w="9525" algn="ctr">
            <a:noFill/>
            <a:miter lim="800000"/>
            <a:headEnd/>
            <a:tailEnd/>
          </a:ln>
        </p:spPr>
        <p:txBody>
          <a:bodyPr>
            <a:spAutoFit/>
          </a:bodyPr>
          <a:lstStyle/>
          <a:p>
            <a:pPr>
              <a:spcBef>
                <a:spcPct val="50000"/>
              </a:spcBef>
            </a:pPr>
            <a:r>
              <a:rPr lang="en-US" sz="1600">
                <a:solidFill>
                  <a:schemeClr val="bg1"/>
                </a:solidFill>
                <a:latin typeface="Arial Black" pitchFamily="34" charset="0"/>
              </a:rPr>
              <a:t>SINS</a:t>
            </a:r>
          </a:p>
          <a:p>
            <a:pPr>
              <a:spcBef>
                <a:spcPct val="50000"/>
              </a:spcBef>
            </a:pPr>
            <a:r>
              <a:rPr lang="en-US" sz="1600">
                <a:solidFill>
                  <a:schemeClr val="bg1"/>
                </a:solidFill>
                <a:latin typeface="Arial Black" pitchFamily="34" charset="0"/>
              </a:rPr>
              <a:t>(FIGURATIVE)</a:t>
            </a:r>
          </a:p>
        </p:txBody>
      </p:sp>
      <p:sp>
        <p:nvSpPr>
          <p:cNvPr id="154695" name="Oval 71"/>
          <p:cNvSpPr>
            <a:spLocks noChangeArrowheads="1"/>
          </p:cNvSpPr>
          <p:nvPr/>
        </p:nvSpPr>
        <p:spPr bwMode="auto">
          <a:xfrm>
            <a:off x="4832350" y="2844800"/>
            <a:ext cx="2560638" cy="1644650"/>
          </a:xfrm>
          <a:prstGeom prst="ellipse">
            <a:avLst/>
          </a:prstGeom>
          <a:solidFill>
            <a:srgbClr val="FFFF66"/>
          </a:solidFill>
          <a:ln w="9525" algn="ctr">
            <a:noFill/>
            <a:round/>
            <a:headEnd/>
            <a:tailEnd/>
          </a:ln>
          <a:effectLst/>
          <a:scene3d>
            <a:camera prst="legacyPerspectiveTopRight"/>
            <a:lightRig rig="legacyFlat3" dir="b"/>
          </a:scene3d>
          <a:sp3d extrusionH="887400" prstMaterial="legacyMatte">
            <a:bevelT w="13500" h="13500" prst="angle"/>
            <a:bevelB w="13500" h="13500" prst="angle"/>
            <a:extrusionClr>
              <a:srgbClr val="FFFF66"/>
            </a:extrusionClr>
          </a:sp3d>
        </p:spPr>
        <p:txBody>
          <a:bodyPr wrap="none" anchor="ctr">
            <a:flatTx/>
          </a:bodyPr>
          <a:lstStyle/>
          <a:p>
            <a:pPr>
              <a:defRPr/>
            </a:pPr>
            <a:r>
              <a:rPr lang="en-US">
                <a:solidFill>
                  <a:srgbClr val="0000FF"/>
                </a:solidFill>
                <a:effectLst>
                  <a:outerShdw blurRad="38100" dist="38100" dir="2700000" algn="tl">
                    <a:srgbClr val="000000"/>
                  </a:outerShdw>
                </a:effectLst>
                <a:latin typeface="Arial Black" pitchFamily="34" charset="0"/>
              </a:rPr>
              <a:t>TEACHER</a:t>
            </a:r>
          </a:p>
          <a:p>
            <a:pPr>
              <a:defRPr/>
            </a:pPr>
            <a:r>
              <a:rPr lang="en-US" sz="1800">
                <a:latin typeface="Arial Black" pitchFamily="34" charset="0"/>
              </a:rPr>
              <a:t>Gal 3:24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4685"/>
                                        </p:tgtEl>
                                        <p:attrNameLst>
                                          <p:attrName>style.visibility</p:attrName>
                                        </p:attrNameLst>
                                      </p:cBhvr>
                                      <p:to>
                                        <p:strVal val="visible"/>
                                      </p:to>
                                    </p:set>
                                    <p:animEffect transition="in" filter="fade">
                                      <p:cBhvr>
                                        <p:cTn id="7" dur="1000"/>
                                        <p:tgtEl>
                                          <p:spTgt spid="154685"/>
                                        </p:tgtEl>
                                      </p:cBhvr>
                                    </p:animEffect>
                                    <p:anim calcmode="lin" valueType="num">
                                      <p:cBhvr>
                                        <p:cTn id="8" dur="1000" fill="hold"/>
                                        <p:tgtEl>
                                          <p:spTgt spid="154685"/>
                                        </p:tgtEl>
                                        <p:attrNameLst>
                                          <p:attrName>ppt_x</p:attrName>
                                        </p:attrNameLst>
                                      </p:cBhvr>
                                      <p:tavLst>
                                        <p:tav tm="0">
                                          <p:val>
                                            <p:strVal val="#ppt_x"/>
                                          </p:val>
                                        </p:tav>
                                        <p:tav tm="100000">
                                          <p:val>
                                            <p:strVal val="#ppt_x"/>
                                          </p:val>
                                        </p:tav>
                                      </p:tavLst>
                                    </p:anim>
                                    <p:anim calcmode="lin" valueType="num">
                                      <p:cBhvr>
                                        <p:cTn id="9" dur="900" decel="100000" fill="hold"/>
                                        <p:tgtEl>
                                          <p:spTgt spid="15468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468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54686"/>
                                        </p:tgtEl>
                                        <p:attrNameLst>
                                          <p:attrName>style.visibility</p:attrName>
                                        </p:attrNameLst>
                                      </p:cBhvr>
                                      <p:to>
                                        <p:strVal val="visible"/>
                                      </p:to>
                                    </p:set>
                                    <p:animEffect transition="in" filter="fade">
                                      <p:cBhvr>
                                        <p:cTn id="15" dur="1000"/>
                                        <p:tgtEl>
                                          <p:spTgt spid="154686"/>
                                        </p:tgtEl>
                                      </p:cBhvr>
                                    </p:animEffect>
                                    <p:anim calcmode="lin" valueType="num">
                                      <p:cBhvr>
                                        <p:cTn id="16" dur="1000" fill="hold"/>
                                        <p:tgtEl>
                                          <p:spTgt spid="154686"/>
                                        </p:tgtEl>
                                        <p:attrNameLst>
                                          <p:attrName>ppt_x</p:attrName>
                                        </p:attrNameLst>
                                      </p:cBhvr>
                                      <p:tavLst>
                                        <p:tav tm="0">
                                          <p:val>
                                            <p:strVal val="#ppt_x"/>
                                          </p:val>
                                        </p:tav>
                                        <p:tav tm="100000">
                                          <p:val>
                                            <p:strVal val="#ppt_x"/>
                                          </p:val>
                                        </p:tav>
                                      </p:tavLst>
                                    </p:anim>
                                    <p:anim calcmode="lin" valueType="num">
                                      <p:cBhvr>
                                        <p:cTn id="17" dur="900" decel="100000" fill="hold"/>
                                        <p:tgtEl>
                                          <p:spTgt spid="15468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54686"/>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54695"/>
                                        </p:tgtEl>
                                        <p:attrNameLst>
                                          <p:attrName>style.visibility</p:attrName>
                                        </p:attrNameLst>
                                      </p:cBhvr>
                                      <p:to>
                                        <p:strVal val="visible"/>
                                      </p:to>
                                    </p:set>
                                    <p:animEffect transition="in" filter="dissolve">
                                      <p:cBhvr>
                                        <p:cTn id="23" dur="500"/>
                                        <p:tgtEl>
                                          <p:spTgt spid="154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85" grpId="0" animBg="1"/>
      <p:bldP spid="154686" grpId="0" animBg="1"/>
      <p:bldP spid="15469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5127625" y="2886075"/>
            <a:ext cx="5105400" cy="3416320"/>
          </a:xfrm>
          <a:prstGeom prst="rect">
            <a:avLst/>
          </a:prstGeom>
          <a:solidFill>
            <a:srgbClr val="0000FF"/>
          </a:solidFill>
          <a:ln w="9525">
            <a:miter lim="800000"/>
            <a:headEnd/>
            <a:tailEnd/>
          </a:ln>
          <a:scene3d>
            <a:camera prst="legacyPerspectiveTopRight"/>
            <a:lightRig rig="legacyFlat3" dir="b"/>
          </a:scene3d>
          <a:sp3d extrusionH="1801800" prstMaterial="legacyMatte">
            <a:bevelT w="13500" h="13500" prst="angle"/>
            <a:bevelB w="13500" h="13500" prst="angle"/>
            <a:extrusionClr>
              <a:srgbClr val="0000FF"/>
            </a:extrusionClr>
          </a:sp3d>
        </p:spPr>
        <p:txBody>
          <a:bodyPr>
            <a:spAutoFit/>
            <a:flatTx/>
          </a:bodyPr>
          <a:lstStyle/>
          <a:p>
            <a:pPr algn="r" eaLnBrk="0" hangingPunct="0">
              <a:lnSpc>
                <a:spcPct val="90000"/>
              </a:lnSpc>
              <a:spcBef>
                <a:spcPct val="50000"/>
              </a:spcBef>
            </a:pPr>
            <a:r>
              <a:rPr lang="en-US" sz="6000">
                <a:solidFill>
                  <a:schemeClr val="bg1"/>
                </a:solidFill>
                <a:latin typeface="Arial Black" pitchFamily="34" charset="0"/>
              </a:rPr>
              <a:t>that </a:t>
            </a:r>
            <a:r>
              <a:rPr lang="en-US" sz="6000" u="sng">
                <a:solidFill>
                  <a:schemeClr val="bg1"/>
                </a:solidFill>
                <a:latin typeface="Arial Black" pitchFamily="34" charset="0"/>
              </a:rPr>
              <a:t>takes away</a:t>
            </a:r>
            <a:r>
              <a:rPr lang="en-US" sz="6000">
                <a:solidFill>
                  <a:schemeClr val="bg1"/>
                </a:solidFill>
                <a:latin typeface="Arial Black" pitchFamily="34" charset="0"/>
              </a:rPr>
              <a:t> the sin of the world”</a:t>
            </a:r>
            <a:r>
              <a:rPr lang="en-US" sz="2400">
                <a:solidFill>
                  <a:schemeClr val="bg1"/>
                </a:solidFill>
                <a:latin typeface="Arial Black" pitchFamily="34" charset="0"/>
              </a:rPr>
              <a:t> </a:t>
            </a:r>
          </a:p>
        </p:txBody>
      </p:sp>
      <p:grpSp>
        <p:nvGrpSpPr>
          <p:cNvPr id="2" name="Group 3"/>
          <p:cNvGrpSpPr>
            <a:grpSpLocks/>
          </p:cNvGrpSpPr>
          <p:nvPr/>
        </p:nvGrpSpPr>
        <p:grpSpPr bwMode="auto">
          <a:xfrm>
            <a:off x="2012951" y="3795714"/>
            <a:ext cx="2892425" cy="2319337"/>
            <a:chOff x="2738" y="3406"/>
            <a:chExt cx="651" cy="522"/>
          </a:xfrm>
        </p:grpSpPr>
        <p:sp>
          <p:nvSpPr>
            <p:cNvPr id="64520" name="Freeform 4"/>
            <p:cNvSpPr>
              <a:spLocks/>
            </p:cNvSpPr>
            <p:nvPr/>
          </p:nvSpPr>
          <p:spPr bwMode="auto">
            <a:xfrm>
              <a:off x="2756" y="3853"/>
              <a:ext cx="123" cy="40"/>
            </a:xfrm>
            <a:custGeom>
              <a:avLst/>
              <a:gdLst>
                <a:gd name="T0" fmla="*/ 0 w 123"/>
                <a:gd name="T1" fmla="*/ 38 h 40"/>
                <a:gd name="T2" fmla="*/ 3 w 123"/>
                <a:gd name="T3" fmla="*/ 36 h 40"/>
                <a:gd name="T4" fmla="*/ 13 w 123"/>
                <a:gd name="T5" fmla="*/ 31 h 40"/>
                <a:gd name="T6" fmla="*/ 28 w 123"/>
                <a:gd name="T7" fmla="*/ 25 h 40"/>
                <a:gd name="T8" fmla="*/ 46 w 123"/>
                <a:gd name="T9" fmla="*/ 18 h 40"/>
                <a:gd name="T10" fmla="*/ 66 w 123"/>
                <a:gd name="T11" fmla="*/ 11 h 40"/>
                <a:gd name="T12" fmla="*/ 85 w 123"/>
                <a:gd name="T13" fmla="*/ 5 h 40"/>
                <a:gd name="T14" fmla="*/ 103 w 123"/>
                <a:gd name="T15" fmla="*/ 2 h 40"/>
                <a:gd name="T16" fmla="*/ 116 w 123"/>
                <a:gd name="T17" fmla="*/ 0 h 40"/>
                <a:gd name="T18" fmla="*/ 123 w 123"/>
                <a:gd name="T19" fmla="*/ 24 h 40"/>
                <a:gd name="T20" fmla="*/ 107 w 123"/>
                <a:gd name="T21" fmla="*/ 21 h 40"/>
                <a:gd name="T22" fmla="*/ 89 w 123"/>
                <a:gd name="T23" fmla="*/ 21 h 40"/>
                <a:gd name="T24" fmla="*/ 68 w 123"/>
                <a:gd name="T25" fmla="*/ 25 h 40"/>
                <a:gd name="T26" fmla="*/ 49 w 123"/>
                <a:gd name="T27" fmla="*/ 29 h 40"/>
                <a:gd name="T28" fmla="*/ 29 w 123"/>
                <a:gd name="T29" fmla="*/ 33 h 40"/>
                <a:gd name="T30" fmla="*/ 14 w 123"/>
                <a:gd name="T31" fmla="*/ 37 h 40"/>
                <a:gd name="T32" fmla="*/ 3 w 123"/>
                <a:gd name="T33" fmla="*/ 40 h 40"/>
                <a:gd name="T34" fmla="*/ 0 w 123"/>
                <a:gd name="T35" fmla="*/ 38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3"/>
                <a:gd name="T55" fmla="*/ 0 h 40"/>
                <a:gd name="T56" fmla="*/ 123 w 123"/>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3" h="40">
                  <a:moveTo>
                    <a:pt x="0" y="38"/>
                  </a:moveTo>
                  <a:lnTo>
                    <a:pt x="3" y="36"/>
                  </a:lnTo>
                  <a:lnTo>
                    <a:pt x="13" y="31"/>
                  </a:lnTo>
                  <a:lnTo>
                    <a:pt x="28" y="25"/>
                  </a:lnTo>
                  <a:lnTo>
                    <a:pt x="46" y="18"/>
                  </a:lnTo>
                  <a:lnTo>
                    <a:pt x="66" y="11"/>
                  </a:lnTo>
                  <a:lnTo>
                    <a:pt x="85" y="5"/>
                  </a:lnTo>
                  <a:lnTo>
                    <a:pt x="103" y="2"/>
                  </a:lnTo>
                  <a:lnTo>
                    <a:pt x="116" y="0"/>
                  </a:lnTo>
                  <a:lnTo>
                    <a:pt x="123" y="24"/>
                  </a:lnTo>
                  <a:lnTo>
                    <a:pt x="107" y="21"/>
                  </a:lnTo>
                  <a:lnTo>
                    <a:pt x="89" y="21"/>
                  </a:lnTo>
                  <a:lnTo>
                    <a:pt x="68" y="25"/>
                  </a:lnTo>
                  <a:lnTo>
                    <a:pt x="49" y="29"/>
                  </a:lnTo>
                  <a:lnTo>
                    <a:pt x="29" y="33"/>
                  </a:lnTo>
                  <a:lnTo>
                    <a:pt x="14" y="37"/>
                  </a:lnTo>
                  <a:lnTo>
                    <a:pt x="3" y="40"/>
                  </a:lnTo>
                  <a:lnTo>
                    <a:pt x="0" y="38"/>
                  </a:lnTo>
                  <a:close/>
                </a:path>
              </a:pathLst>
            </a:custGeom>
            <a:solidFill>
              <a:srgbClr val="000000"/>
            </a:solidFill>
            <a:ln w="9525">
              <a:noFill/>
              <a:round/>
              <a:headEnd/>
              <a:tailEnd/>
            </a:ln>
          </p:spPr>
          <p:txBody>
            <a:bodyPr/>
            <a:lstStyle/>
            <a:p>
              <a:endParaRPr lang="en-US"/>
            </a:p>
          </p:txBody>
        </p:sp>
        <p:sp>
          <p:nvSpPr>
            <p:cNvPr id="64521" name="Freeform 5"/>
            <p:cNvSpPr>
              <a:spLocks/>
            </p:cNvSpPr>
            <p:nvPr/>
          </p:nvSpPr>
          <p:spPr bwMode="auto">
            <a:xfrm>
              <a:off x="2738" y="3877"/>
              <a:ext cx="163" cy="51"/>
            </a:xfrm>
            <a:custGeom>
              <a:avLst/>
              <a:gdLst>
                <a:gd name="T0" fmla="*/ 0 w 163"/>
                <a:gd name="T1" fmla="*/ 51 h 51"/>
                <a:gd name="T2" fmla="*/ 5 w 163"/>
                <a:gd name="T3" fmla="*/ 47 h 51"/>
                <a:gd name="T4" fmla="*/ 20 w 163"/>
                <a:gd name="T5" fmla="*/ 41 h 51"/>
                <a:gd name="T6" fmla="*/ 42 w 163"/>
                <a:gd name="T7" fmla="*/ 33 h 51"/>
                <a:gd name="T8" fmla="*/ 69 w 163"/>
                <a:gd name="T9" fmla="*/ 24 h 51"/>
                <a:gd name="T10" fmla="*/ 95 w 163"/>
                <a:gd name="T11" fmla="*/ 16 h 51"/>
                <a:gd name="T12" fmla="*/ 121 w 163"/>
                <a:gd name="T13" fmla="*/ 7 h 51"/>
                <a:gd name="T14" fmla="*/ 140 w 163"/>
                <a:gd name="T15" fmla="*/ 2 h 51"/>
                <a:gd name="T16" fmla="*/ 151 w 163"/>
                <a:gd name="T17" fmla="*/ 0 h 51"/>
                <a:gd name="T18" fmla="*/ 155 w 163"/>
                <a:gd name="T19" fmla="*/ 3 h 51"/>
                <a:gd name="T20" fmla="*/ 157 w 163"/>
                <a:gd name="T21" fmla="*/ 7 h 51"/>
                <a:gd name="T22" fmla="*/ 161 w 163"/>
                <a:gd name="T23" fmla="*/ 12 h 51"/>
                <a:gd name="T24" fmla="*/ 163 w 163"/>
                <a:gd name="T25" fmla="*/ 16 h 51"/>
                <a:gd name="T26" fmla="*/ 149 w 163"/>
                <a:gd name="T27" fmla="*/ 17 h 51"/>
                <a:gd name="T28" fmla="*/ 127 w 163"/>
                <a:gd name="T29" fmla="*/ 22 h 51"/>
                <a:gd name="T30" fmla="*/ 100 w 163"/>
                <a:gd name="T31" fmla="*/ 28 h 51"/>
                <a:gd name="T32" fmla="*/ 72 w 163"/>
                <a:gd name="T33" fmla="*/ 35 h 51"/>
                <a:gd name="T34" fmla="*/ 45 w 163"/>
                <a:gd name="T35" fmla="*/ 43 h 51"/>
                <a:gd name="T36" fmla="*/ 23 w 163"/>
                <a:gd name="T37" fmla="*/ 49 h 51"/>
                <a:gd name="T38" fmla="*/ 7 w 163"/>
                <a:gd name="T39" fmla="*/ 51 h 51"/>
                <a:gd name="T40" fmla="*/ 0 w 163"/>
                <a:gd name="T41" fmla="*/ 5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3"/>
                <a:gd name="T64" fmla="*/ 0 h 51"/>
                <a:gd name="T65" fmla="*/ 163 w 163"/>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3" h="51">
                  <a:moveTo>
                    <a:pt x="0" y="51"/>
                  </a:moveTo>
                  <a:lnTo>
                    <a:pt x="5" y="47"/>
                  </a:lnTo>
                  <a:lnTo>
                    <a:pt x="20" y="41"/>
                  </a:lnTo>
                  <a:lnTo>
                    <a:pt x="42" y="33"/>
                  </a:lnTo>
                  <a:lnTo>
                    <a:pt x="69" y="24"/>
                  </a:lnTo>
                  <a:lnTo>
                    <a:pt x="95" y="16"/>
                  </a:lnTo>
                  <a:lnTo>
                    <a:pt x="121" y="7"/>
                  </a:lnTo>
                  <a:lnTo>
                    <a:pt x="140" y="2"/>
                  </a:lnTo>
                  <a:lnTo>
                    <a:pt x="151" y="0"/>
                  </a:lnTo>
                  <a:lnTo>
                    <a:pt x="155" y="3"/>
                  </a:lnTo>
                  <a:lnTo>
                    <a:pt x="157" y="7"/>
                  </a:lnTo>
                  <a:lnTo>
                    <a:pt x="161" y="12"/>
                  </a:lnTo>
                  <a:lnTo>
                    <a:pt x="163" y="16"/>
                  </a:lnTo>
                  <a:lnTo>
                    <a:pt x="149" y="17"/>
                  </a:lnTo>
                  <a:lnTo>
                    <a:pt x="127" y="22"/>
                  </a:lnTo>
                  <a:lnTo>
                    <a:pt x="100" y="28"/>
                  </a:lnTo>
                  <a:lnTo>
                    <a:pt x="72" y="35"/>
                  </a:lnTo>
                  <a:lnTo>
                    <a:pt x="45" y="43"/>
                  </a:lnTo>
                  <a:lnTo>
                    <a:pt x="23" y="49"/>
                  </a:lnTo>
                  <a:lnTo>
                    <a:pt x="7" y="51"/>
                  </a:lnTo>
                  <a:lnTo>
                    <a:pt x="0" y="51"/>
                  </a:lnTo>
                  <a:close/>
                </a:path>
              </a:pathLst>
            </a:custGeom>
            <a:solidFill>
              <a:srgbClr val="000000"/>
            </a:solidFill>
            <a:ln w="9525">
              <a:noFill/>
              <a:round/>
              <a:headEnd/>
              <a:tailEnd/>
            </a:ln>
          </p:spPr>
          <p:txBody>
            <a:bodyPr/>
            <a:lstStyle/>
            <a:p>
              <a:endParaRPr lang="en-US"/>
            </a:p>
          </p:txBody>
        </p:sp>
        <p:sp>
          <p:nvSpPr>
            <p:cNvPr id="64522" name="Freeform 6"/>
            <p:cNvSpPr>
              <a:spLocks/>
            </p:cNvSpPr>
            <p:nvPr/>
          </p:nvSpPr>
          <p:spPr bwMode="auto">
            <a:xfrm>
              <a:off x="3254" y="3659"/>
              <a:ext cx="135" cy="46"/>
            </a:xfrm>
            <a:custGeom>
              <a:avLst/>
              <a:gdLst>
                <a:gd name="T0" fmla="*/ 0 w 135"/>
                <a:gd name="T1" fmla="*/ 46 h 46"/>
                <a:gd name="T2" fmla="*/ 5 w 135"/>
                <a:gd name="T3" fmla="*/ 42 h 46"/>
                <a:gd name="T4" fmla="*/ 17 w 135"/>
                <a:gd name="T5" fmla="*/ 36 h 46"/>
                <a:gd name="T6" fmla="*/ 36 w 135"/>
                <a:gd name="T7" fmla="*/ 29 h 46"/>
                <a:gd name="T8" fmla="*/ 58 w 135"/>
                <a:gd name="T9" fmla="*/ 22 h 46"/>
                <a:gd name="T10" fmla="*/ 80 w 135"/>
                <a:gd name="T11" fmla="*/ 14 h 46"/>
                <a:gd name="T12" fmla="*/ 101 w 135"/>
                <a:gd name="T13" fmla="*/ 7 h 46"/>
                <a:gd name="T14" fmla="*/ 118 w 135"/>
                <a:gd name="T15" fmla="*/ 2 h 46"/>
                <a:gd name="T16" fmla="*/ 129 w 135"/>
                <a:gd name="T17" fmla="*/ 0 h 46"/>
                <a:gd name="T18" fmla="*/ 135 w 135"/>
                <a:gd name="T19" fmla="*/ 12 h 46"/>
                <a:gd name="T20" fmla="*/ 125 w 135"/>
                <a:gd name="T21" fmla="*/ 14 h 46"/>
                <a:gd name="T22" fmla="*/ 109 w 135"/>
                <a:gd name="T23" fmla="*/ 18 h 46"/>
                <a:gd name="T24" fmla="*/ 88 w 135"/>
                <a:gd name="T25" fmla="*/ 24 h 46"/>
                <a:gd name="T26" fmla="*/ 68 w 135"/>
                <a:gd name="T27" fmla="*/ 29 h 46"/>
                <a:gd name="T28" fmla="*/ 46 w 135"/>
                <a:gd name="T29" fmla="*/ 35 h 46"/>
                <a:gd name="T30" fmla="*/ 26 w 135"/>
                <a:gd name="T31" fmla="*/ 40 h 46"/>
                <a:gd name="T32" fmla="*/ 10 w 135"/>
                <a:gd name="T33" fmla="*/ 44 h 46"/>
                <a:gd name="T34" fmla="*/ 0 w 135"/>
                <a:gd name="T35" fmla="*/ 46 h 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5"/>
                <a:gd name="T55" fmla="*/ 0 h 46"/>
                <a:gd name="T56" fmla="*/ 135 w 135"/>
                <a:gd name="T57" fmla="*/ 46 h 4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5" h="46">
                  <a:moveTo>
                    <a:pt x="0" y="46"/>
                  </a:moveTo>
                  <a:lnTo>
                    <a:pt x="5" y="42"/>
                  </a:lnTo>
                  <a:lnTo>
                    <a:pt x="17" y="36"/>
                  </a:lnTo>
                  <a:lnTo>
                    <a:pt x="36" y="29"/>
                  </a:lnTo>
                  <a:lnTo>
                    <a:pt x="58" y="22"/>
                  </a:lnTo>
                  <a:lnTo>
                    <a:pt x="80" y="14"/>
                  </a:lnTo>
                  <a:lnTo>
                    <a:pt x="101" y="7"/>
                  </a:lnTo>
                  <a:lnTo>
                    <a:pt x="118" y="2"/>
                  </a:lnTo>
                  <a:lnTo>
                    <a:pt x="129" y="0"/>
                  </a:lnTo>
                  <a:lnTo>
                    <a:pt x="135" y="12"/>
                  </a:lnTo>
                  <a:lnTo>
                    <a:pt x="125" y="14"/>
                  </a:lnTo>
                  <a:lnTo>
                    <a:pt x="109" y="18"/>
                  </a:lnTo>
                  <a:lnTo>
                    <a:pt x="88" y="24"/>
                  </a:lnTo>
                  <a:lnTo>
                    <a:pt x="68" y="29"/>
                  </a:lnTo>
                  <a:lnTo>
                    <a:pt x="46" y="35"/>
                  </a:lnTo>
                  <a:lnTo>
                    <a:pt x="26" y="40"/>
                  </a:lnTo>
                  <a:lnTo>
                    <a:pt x="10" y="44"/>
                  </a:lnTo>
                  <a:lnTo>
                    <a:pt x="0" y="46"/>
                  </a:lnTo>
                  <a:close/>
                </a:path>
              </a:pathLst>
            </a:custGeom>
            <a:solidFill>
              <a:srgbClr val="000000"/>
            </a:solidFill>
            <a:ln w="9525">
              <a:noFill/>
              <a:round/>
              <a:headEnd/>
              <a:tailEnd/>
            </a:ln>
          </p:spPr>
          <p:txBody>
            <a:bodyPr/>
            <a:lstStyle/>
            <a:p>
              <a:endParaRPr lang="en-US"/>
            </a:p>
          </p:txBody>
        </p:sp>
        <p:sp>
          <p:nvSpPr>
            <p:cNvPr id="64523" name="Freeform 7"/>
            <p:cNvSpPr>
              <a:spLocks/>
            </p:cNvSpPr>
            <p:nvPr/>
          </p:nvSpPr>
          <p:spPr bwMode="auto">
            <a:xfrm>
              <a:off x="2857" y="3406"/>
              <a:ext cx="435" cy="468"/>
            </a:xfrm>
            <a:custGeom>
              <a:avLst/>
              <a:gdLst>
                <a:gd name="T0" fmla="*/ 2 w 435"/>
                <a:gd name="T1" fmla="*/ 370 h 468"/>
                <a:gd name="T2" fmla="*/ 30 w 435"/>
                <a:gd name="T3" fmla="*/ 288 h 468"/>
                <a:gd name="T4" fmla="*/ 8 w 435"/>
                <a:gd name="T5" fmla="*/ 262 h 468"/>
                <a:gd name="T6" fmla="*/ 0 w 435"/>
                <a:gd name="T7" fmla="*/ 206 h 468"/>
                <a:gd name="T8" fmla="*/ 25 w 435"/>
                <a:gd name="T9" fmla="*/ 162 h 468"/>
                <a:gd name="T10" fmla="*/ 47 w 435"/>
                <a:gd name="T11" fmla="*/ 136 h 468"/>
                <a:gd name="T12" fmla="*/ 75 w 435"/>
                <a:gd name="T13" fmla="*/ 130 h 468"/>
                <a:gd name="T14" fmla="*/ 114 w 435"/>
                <a:gd name="T15" fmla="*/ 123 h 468"/>
                <a:gd name="T16" fmla="*/ 145 w 435"/>
                <a:gd name="T17" fmla="*/ 117 h 468"/>
                <a:gd name="T18" fmla="*/ 168 w 435"/>
                <a:gd name="T19" fmla="*/ 117 h 468"/>
                <a:gd name="T20" fmla="*/ 198 w 435"/>
                <a:gd name="T21" fmla="*/ 115 h 468"/>
                <a:gd name="T22" fmla="*/ 223 w 435"/>
                <a:gd name="T23" fmla="*/ 104 h 468"/>
                <a:gd name="T24" fmla="*/ 255 w 435"/>
                <a:gd name="T25" fmla="*/ 107 h 468"/>
                <a:gd name="T26" fmla="*/ 244 w 435"/>
                <a:gd name="T27" fmla="*/ 53 h 468"/>
                <a:gd name="T28" fmla="*/ 226 w 435"/>
                <a:gd name="T29" fmla="*/ 26 h 468"/>
                <a:gd name="T30" fmla="*/ 271 w 435"/>
                <a:gd name="T31" fmla="*/ 11 h 468"/>
                <a:gd name="T32" fmla="*/ 292 w 435"/>
                <a:gd name="T33" fmla="*/ 10 h 468"/>
                <a:gd name="T34" fmla="*/ 321 w 435"/>
                <a:gd name="T35" fmla="*/ 8 h 468"/>
                <a:gd name="T36" fmla="*/ 353 w 435"/>
                <a:gd name="T37" fmla="*/ 3 h 468"/>
                <a:gd name="T38" fmla="*/ 387 w 435"/>
                <a:gd name="T39" fmla="*/ 15 h 468"/>
                <a:gd name="T40" fmla="*/ 413 w 435"/>
                <a:gd name="T41" fmla="*/ 25 h 468"/>
                <a:gd name="T42" fmla="*/ 435 w 435"/>
                <a:gd name="T43" fmla="*/ 50 h 468"/>
                <a:gd name="T44" fmla="*/ 417 w 435"/>
                <a:gd name="T45" fmla="*/ 90 h 468"/>
                <a:gd name="T46" fmla="*/ 391 w 435"/>
                <a:gd name="T47" fmla="*/ 106 h 468"/>
                <a:gd name="T48" fmla="*/ 371 w 435"/>
                <a:gd name="T49" fmla="*/ 146 h 468"/>
                <a:gd name="T50" fmla="*/ 379 w 435"/>
                <a:gd name="T51" fmla="*/ 168 h 468"/>
                <a:gd name="T52" fmla="*/ 373 w 435"/>
                <a:gd name="T53" fmla="*/ 200 h 468"/>
                <a:gd name="T54" fmla="*/ 362 w 435"/>
                <a:gd name="T55" fmla="*/ 237 h 468"/>
                <a:gd name="T56" fmla="*/ 359 w 435"/>
                <a:gd name="T57" fmla="*/ 272 h 468"/>
                <a:gd name="T58" fmla="*/ 327 w 435"/>
                <a:gd name="T59" fmla="*/ 313 h 468"/>
                <a:gd name="T60" fmla="*/ 327 w 435"/>
                <a:gd name="T61" fmla="*/ 371 h 468"/>
                <a:gd name="T62" fmla="*/ 345 w 435"/>
                <a:gd name="T63" fmla="*/ 433 h 468"/>
                <a:gd name="T64" fmla="*/ 331 w 435"/>
                <a:gd name="T65" fmla="*/ 452 h 468"/>
                <a:gd name="T66" fmla="*/ 297 w 435"/>
                <a:gd name="T67" fmla="*/ 444 h 468"/>
                <a:gd name="T68" fmla="*/ 272 w 435"/>
                <a:gd name="T69" fmla="*/ 424 h 468"/>
                <a:gd name="T70" fmla="*/ 253 w 435"/>
                <a:gd name="T71" fmla="*/ 406 h 468"/>
                <a:gd name="T72" fmla="*/ 242 w 435"/>
                <a:gd name="T73" fmla="*/ 391 h 468"/>
                <a:gd name="T74" fmla="*/ 254 w 435"/>
                <a:gd name="T75" fmla="*/ 370 h 468"/>
                <a:gd name="T76" fmla="*/ 228 w 435"/>
                <a:gd name="T77" fmla="*/ 310 h 468"/>
                <a:gd name="T78" fmla="*/ 207 w 435"/>
                <a:gd name="T79" fmla="*/ 314 h 468"/>
                <a:gd name="T80" fmla="*/ 190 w 435"/>
                <a:gd name="T81" fmla="*/ 322 h 468"/>
                <a:gd name="T82" fmla="*/ 169 w 435"/>
                <a:gd name="T83" fmla="*/ 316 h 468"/>
                <a:gd name="T84" fmla="*/ 150 w 435"/>
                <a:gd name="T85" fmla="*/ 382 h 468"/>
                <a:gd name="T86" fmla="*/ 174 w 435"/>
                <a:gd name="T87" fmla="*/ 427 h 468"/>
                <a:gd name="T88" fmla="*/ 185 w 435"/>
                <a:gd name="T89" fmla="*/ 455 h 468"/>
                <a:gd name="T90" fmla="*/ 156 w 435"/>
                <a:gd name="T91" fmla="*/ 467 h 468"/>
                <a:gd name="T92" fmla="*/ 126 w 435"/>
                <a:gd name="T93" fmla="*/ 461 h 468"/>
                <a:gd name="T94" fmla="*/ 112 w 435"/>
                <a:gd name="T95" fmla="*/ 444 h 468"/>
                <a:gd name="T96" fmla="*/ 100 w 435"/>
                <a:gd name="T97" fmla="*/ 417 h 468"/>
                <a:gd name="T98" fmla="*/ 74 w 435"/>
                <a:gd name="T99" fmla="*/ 379 h 468"/>
                <a:gd name="T100" fmla="*/ 69 w 435"/>
                <a:gd name="T101" fmla="*/ 369 h 468"/>
                <a:gd name="T102" fmla="*/ 64 w 435"/>
                <a:gd name="T103" fmla="*/ 395 h 468"/>
                <a:gd name="T104" fmla="*/ 73 w 435"/>
                <a:gd name="T105" fmla="*/ 420 h 468"/>
                <a:gd name="T106" fmla="*/ 79 w 435"/>
                <a:gd name="T107" fmla="*/ 445 h 468"/>
                <a:gd name="T108" fmla="*/ 47 w 435"/>
                <a:gd name="T109" fmla="*/ 444 h 4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35"/>
                <a:gd name="T166" fmla="*/ 0 h 468"/>
                <a:gd name="T167" fmla="*/ 435 w 435"/>
                <a:gd name="T168" fmla="*/ 468 h 46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35" h="468">
                  <a:moveTo>
                    <a:pt x="32" y="442"/>
                  </a:moveTo>
                  <a:lnTo>
                    <a:pt x="30" y="431"/>
                  </a:lnTo>
                  <a:lnTo>
                    <a:pt x="22" y="411"/>
                  </a:lnTo>
                  <a:lnTo>
                    <a:pt x="13" y="387"/>
                  </a:lnTo>
                  <a:lnTo>
                    <a:pt x="2" y="370"/>
                  </a:lnTo>
                  <a:lnTo>
                    <a:pt x="8" y="353"/>
                  </a:lnTo>
                  <a:lnTo>
                    <a:pt x="17" y="331"/>
                  </a:lnTo>
                  <a:lnTo>
                    <a:pt x="27" y="311"/>
                  </a:lnTo>
                  <a:lnTo>
                    <a:pt x="35" y="297"/>
                  </a:lnTo>
                  <a:lnTo>
                    <a:pt x="30" y="288"/>
                  </a:lnTo>
                  <a:lnTo>
                    <a:pt x="22" y="278"/>
                  </a:lnTo>
                  <a:lnTo>
                    <a:pt x="17" y="269"/>
                  </a:lnTo>
                  <a:lnTo>
                    <a:pt x="15" y="260"/>
                  </a:lnTo>
                  <a:lnTo>
                    <a:pt x="11" y="261"/>
                  </a:lnTo>
                  <a:lnTo>
                    <a:pt x="8" y="262"/>
                  </a:lnTo>
                  <a:lnTo>
                    <a:pt x="5" y="265"/>
                  </a:lnTo>
                  <a:lnTo>
                    <a:pt x="4" y="267"/>
                  </a:lnTo>
                  <a:lnTo>
                    <a:pt x="2" y="248"/>
                  </a:lnTo>
                  <a:lnTo>
                    <a:pt x="0" y="226"/>
                  </a:lnTo>
                  <a:lnTo>
                    <a:pt x="0" y="206"/>
                  </a:lnTo>
                  <a:lnTo>
                    <a:pt x="4" y="193"/>
                  </a:lnTo>
                  <a:lnTo>
                    <a:pt x="8" y="186"/>
                  </a:lnTo>
                  <a:lnTo>
                    <a:pt x="13" y="179"/>
                  </a:lnTo>
                  <a:lnTo>
                    <a:pt x="19" y="171"/>
                  </a:lnTo>
                  <a:lnTo>
                    <a:pt x="25" y="162"/>
                  </a:lnTo>
                  <a:lnTo>
                    <a:pt x="31" y="155"/>
                  </a:lnTo>
                  <a:lnTo>
                    <a:pt x="36" y="147"/>
                  </a:lnTo>
                  <a:lnTo>
                    <a:pt x="41" y="141"/>
                  </a:lnTo>
                  <a:lnTo>
                    <a:pt x="43" y="139"/>
                  </a:lnTo>
                  <a:lnTo>
                    <a:pt x="47" y="136"/>
                  </a:lnTo>
                  <a:lnTo>
                    <a:pt x="53" y="135"/>
                  </a:lnTo>
                  <a:lnTo>
                    <a:pt x="58" y="135"/>
                  </a:lnTo>
                  <a:lnTo>
                    <a:pt x="62" y="135"/>
                  </a:lnTo>
                  <a:lnTo>
                    <a:pt x="68" y="133"/>
                  </a:lnTo>
                  <a:lnTo>
                    <a:pt x="75" y="130"/>
                  </a:lnTo>
                  <a:lnTo>
                    <a:pt x="82" y="129"/>
                  </a:lnTo>
                  <a:lnTo>
                    <a:pt x="91" y="134"/>
                  </a:lnTo>
                  <a:lnTo>
                    <a:pt x="101" y="130"/>
                  </a:lnTo>
                  <a:lnTo>
                    <a:pt x="108" y="126"/>
                  </a:lnTo>
                  <a:lnTo>
                    <a:pt x="114" y="123"/>
                  </a:lnTo>
                  <a:lnTo>
                    <a:pt x="118" y="120"/>
                  </a:lnTo>
                  <a:lnTo>
                    <a:pt x="124" y="119"/>
                  </a:lnTo>
                  <a:lnTo>
                    <a:pt x="133" y="118"/>
                  </a:lnTo>
                  <a:lnTo>
                    <a:pt x="140" y="117"/>
                  </a:lnTo>
                  <a:lnTo>
                    <a:pt x="145" y="117"/>
                  </a:lnTo>
                  <a:lnTo>
                    <a:pt x="149" y="118"/>
                  </a:lnTo>
                  <a:lnTo>
                    <a:pt x="151" y="118"/>
                  </a:lnTo>
                  <a:lnTo>
                    <a:pt x="153" y="119"/>
                  </a:lnTo>
                  <a:lnTo>
                    <a:pt x="158" y="120"/>
                  </a:lnTo>
                  <a:lnTo>
                    <a:pt x="168" y="117"/>
                  </a:lnTo>
                  <a:lnTo>
                    <a:pt x="175" y="114"/>
                  </a:lnTo>
                  <a:lnTo>
                    <a:pt x="179" y="112"/>
                  </a:lnTo>
                  <a:lnTo>
                    <a:pt x="184" y="112"/>
                  </a:lnTo>
                  <a:lnTo>
                    <a:pt x="189" y="113"/>
                  </a:lnTo>
                  <a:lnTo>
                    <a:pt x="198" y="115"/>
                  </a:lnTo>
                  <a:lnTo>
                    <a:pt x="205" y="117"/>
                  </a:lnTo>
                  <a:lnTo>
                    <a:pt x="210" y="117"/>
                  </a:lnTo>
                  <a:lnTo>
                    <a:pt x="213" y="114"/>
                  </a:lnTo>
                  <a:lnTo>
                    <a:pt x="218" y="109"/>
                  </a:lnTo>
                  <a:lnTo>
                    <a:pt x="223" y="104"/>
                  </a:lnTo>
                  <a:lnTo>
                    <a:pt x="227" y="102"/>
                  </a:lnTo>
                  <a:lnTo>
                    <a:pt x="233" y="102"/>
                  </a:lnTo>
                  <a:lnTo>
                    <a:pt x="242" y="103"/>
                  </a:lnTo>
                  <a:lnTo>
                    <a:pt x="249" y="104"/>
                  </a:lnTo>
                  <a:lnTo>
                    <a:pt x="255" y="107"/>
                  </a:lnTo>
                  <a:lnTo>
                    <a:pt x="255" y="96"/>
                  </a:lnTo>
                  <a:lnTo>
                    <a:pt x="255" y="82"/>
                  </a:lnTo>
                  <a:lnTo>
                    <a:pt x="254" y="69"/>
                  </a:lnTo>
                  <a:lnTo>
                    <a:pt x="254" y="59"/>
                  </a:lnTo>
                  <a:lnTo>
                    <a:pt x="244" y="53"/>
                  </a:lnTo>
                  <a:lnTo>
                    <a:pt x="233" y="44"/>
                  </a:lnTo>
                  <a:lnTo>
                    <a:pt x="222" y="37"/>
                  </a:lnTo>
                  <a:lnTo>
                    <a:pt x="218" y="31"/>
                  </a:lnTo>
                  <a:lnTo>
                    <a:pt x="221" y="28"/>
                  </a:lnTo>
                  <a:lnTo>
                    <a:pt x="226" y="26"/>
                  </a:lnTo>
                  <a:lnTo>
                    <a:pt x="234" y="22"/>
                  </a:lnTo>
                  <a:lnTo>
                    <a:pt x="244" y="19"/>
                  </a:lnTo>
                  <a:lnTo>
                    <a:pt x="254" y="16"/>
                  </a:lnTo>
                  <a:lnTo>
                    <a:pt x="264" y="13"/>
                  </a:lnTo>
                  <a:lnTo>
                    <a:pt x="271" y="11"/>
                  </a:lnTo>
                  <a:lnTo>
                    <a:pt x="275" y="10"/>
                  </a:lnTo>
                  <a:lnTo>
                    <a:pt x="277" y="10"/>
                  </a:lnTo>
                  <a:lnTo>
                    <a:pt x="282" y="10"/>
                  </a:lnTo>
                  <a:lnTo>
                    <a:pt x="287" y="10"/>
                  </a:lnTo>
                  <a:lnTo>
                    <a:pt x="292" y="10"/>
                  </a:lnTo>
                  <a:lnTo>
                    <a:pt x="297" y="10"/>
                  </a:lnTo>
                  <a:lnTo>
                    <a:pt x="303" y="10"/>
                  </a:lnTo>
                  <a:lnTo>
                    <a:pt x="308" y="11"/>
                  </a:lnTo>
                  <a:lnTo>
                    <a:pt x="311" y="11"/>
                  </a:lnTo>
                  <a:lnTo>
                    <a:pt x="321" y="8"/>
                  </a:lnTo>
                  <a:lnTo>
                    <a:pt x="331" y="4"/>
                  </a:lnTo>
                  <a:lnTo>
                    <a:pt x="340" y="1"/>
                  </a:lnTo>
                  <a:lnTo>
                    <a:pt x="345" y="0"/>
                  </a:lnTo>
                  <a:lnTo>
                    <a:pt x="348" y="1"/>
                  </a:lnTo>
                  <a:lnTo>
                    <a:pt x="353" y="3"/>
                  </a:lnTo>
                  <a:lnTo>
                    <a:pt x="360" y="5"/>
                  </a:lnTo>
                  <a:lnTo>
                    <a:pt x="368" y="8"/>
                  </a:lnTo>
                  <a:lnTo>
                    <a:pt x="375" y="10"/>
                  </a:lnTo>
                  <a:lnTo>
                    <a:pt x="383" y="13"/>
                  </a:lnTo>
                  <a:lnTo>
                    <a:pt x="387" y="15"/>
                  </a:lnTo>
                  <a:lnTo>
                    <a:pt x="390" y="15"/>
                  </a:lnTo>
                  <a:lnTo>
                    <a:pt x="395" y="16"/>
                  </a:lnTo>
                  <a:lnTo>
                    <a:pt x="401" y="17"/>
                  </a:lnTo>
                  <a:lnTo>
                    <a:pt x="407" y="21"/>
                  </a:lnTo>
                  <a:lnTo>
                    <a:pt x="413" y="25"/>
                  </a:lnTo>
                  <a:lnTo>
                    <a:pt x="418" y="28"/>
                  </a:lnTo>
                  <a:lnTo>
                    <a:pt x="425" y="33"/>
                  </a:lnTo>
                  <a:lnTo>
                    <a:pt x="430" y="37"/>
                  </a:lnTo>
                  <a:lnTo>
                    <a:pt x="434" y="41"/>
                  </a:lnTo>
                  <a:lnTo>
                    <a:pt x="435" y="50"/>
                  </a:lnTo>
                  <a:lnTo>
                    <a:pt x="435" y="64"/>
                  </a:lnTo>
                  <a:lnTo>
                    <a:pt x="435" y="75"/>
                  </a:lnTo>
                  <a:lnTo>
                    <a:pt x="434" y="84"/>
                  </a:lnTo>
                  <a:lnTo>
                    <a:pt x="425" y="86"/>
                  </a:lnTo>
                  <a:lnTo>
                    <a:pt x="417" y="90"/>
                  </a:lnTo>
                  <a:lnTo>
                    <a:pt x="411" y="92"/>
                  </a:lnTo>
                  <a:lnTo>
                    <a:pt x="405" y="96"/>
                  </a:lnTo>
                  <a:lnTo>
                    <a:pt x="398" y="99"/>
                  </a:lnTo>
                  <a:lnTo>
                    <a:pt x="395" y="103"/>
                  </a:lnTo>
                  <a:lnTo>
                    <a:pt x="391" y="106"/>
                  </a:lnTo>
                  <a:lnTo>
                    <a:pt x="389" y="108"/>
                  </a:lnTo>
                  <a:lnTo>
                    <a:pt x="385" y="115"/>
                  </a:lnTo>
                  <a:lnTo>
                    <a:pt x="381" y="126"/>
                  </a:lnTo>
                  <a:lnTo>
                    <a:pt x="376" y="137"/>
                  </a:lnTo>
                  <a:lnTo>
                    <a:pt x="371" y="146"/>
                  </a:lnTo>
                  <a:lnTo>
                    <a:pt x="375" y="151"/>
                  </a:lnTo>
                  <a:lnTo>
                    <a:pt x="378" y="156"/>
                  </a:lnTo>
                  <a:lnTo>
                    <a:pt x="380" y="161"/>
                  </a:lnTo>
                  <a:lnTo>
                    <a:pt x="380" y="164"/>
                  </a:lnTo>
                  <a:lnTo>
                    <a:pt x="379" y="168"/>
                  </a:lnTo>
                  <a:lnTo>
                    <a:pt x="376" y="173"/>
                  </a:lnTo>
                  <a:lnTo>
                    <a:pt x="373" y="178"/>
                  </a:lnTo>
                  <a:lnTo>
                    <a:pt x="371" y="182"/>
                  </a:lnTo>
                  <a:lnTo>
                    <a:pt x="371" y="189"/>
                  </a:lnTo>
                  <a:lnTo>
                    <a:pt x="373" y="200"/>
                  </a:lnTo>
                  <a:lnTo>
                    <a:pt x="374" y="211"/>
                  </a:lnTo>
                  <a:lnTo>
                    <a:pt x="374" y="220"/>
                  </a:lnTo>
                  <a:lnTo>
                    <a:pt x="371" y="226"/>
                  </a:lnTo>
                  <a:lnTo>
                    <a:pt x="367" y="232"/>
                  </a:lnTo>
                  <a:lnTo>
                    <a:pt x="362" y="237"/>
                  </a:lnTo>
                  <a:lnTo>
                    <a:pt x="359" y="242"/>
                  </a:lnTo>
                  <a:lnTo>
                    <a:pt x="359" y="248"/>
                  </a:lnTo>
                  <a:lnTo>
                    <a:pt x="360" y="258"/>
                  </a:lnTo>
                  <a:lnTo>
                    <a:pt x="360" y="266"/>
                  </a:lnTo>
                  <a:lnTo>
                    <a:pt x="359" y="272"/>
                  </a:lnTo>
                  <a:lnTo>
                    <a:pt x="354" y="278"/>
                  </a:lnTo>
                  <a:lnTo>
                    <a:pt x="346" y="288"/>
                  </a:lnTo>
                  <a:lnTo>
                    <a:pt x="335" y="297"/>
                  </a:lnTo>
                  <a:lnTo>
                    <a:pt x="327" y="300"/>
                  </a:lnTo>
                  <a:lnTo>
                    <a:pt x="327" y="313"/>
                  </a:lnTo>
                  <a:lnTo>
                    <a:pt x="331" y="324"/>
                  </a:lnTo>
                  <a:lnTo>
                    <a:pt x="334" y="333"/>
                  </a:lnTo>
                  <a:lnTo>
                    <a:pt x="335" y="341"/>
                  </a:lnTo>
                  <a:lnTo>
                    <a:pt x="332" y="352"/>
                  </a:lnTo>
                  <a:lnTo>
                    <a:pt x="327" y="371"/>
                  </a:lnTo>
                  <a:lnTo>
                    <a:pt x="325" y="390"/>
                  </a:lnTo>
                  <a:lnTo>
                    <a:pt x="326" y="402"/>
                  </a:lnTo>
                  <a:lnTo>
                    <a:pt x="331" y="411"/>
                  </a:lnTo>
                  <a:lnTo>
                    <a:pt x="338" y="422"/>
                  </a:lnTo>
                  <a:lnTo>
                    <a:pt x="345" y="433"/>
                  </a:lnTo>
                  <a:lnTo>
                    <a:pt x="347" y="439"/>
                  </a:lnTo>
                  <a:lnTo>
                    <a:pt x="346" y="442"/>
                  </a:lnTo>
                  <a:lnTo>
                    <a:pt x="343" y="446"/>
                  </a:lnTo>
                  <a:lnTo>
                    <a:pt x="338" y="450"/>
                  </a:lnTo>
                  <a:lnTo>
                    <a:pt x="331" y="452"/>
                  </a:lnTo>
                  <a:lnTo>
                    <a:pt x="322" y="452"/>
                  </a:lnTo>
                  <a:lnTo>
                    <a:pt x="315" y="451"/>
                  </a:lnTo>
                  <a:lnTo>
                    <a:pt x="308" y="449"/>
                  </a:lnTo>
                  <a:lnTo>
                    <a:pt x="303" y="446"/>
                  </a:lnTo>
                  <a:lnTo>
                    <a:pt x="297" y="444"/>
                  </a:lnTo>
                  <a:lnTo>
                    <a:pt x="292" y="441"/>
                  </a:lnTo>
                  <a:lnTo>
                    <a:pt x="287" y="440"/>
                  </a:lnTo>
                  <a:lnTo>
                    <a:pt x="282" y="440"/>
                  </a:lnTo>
                  <a:lnTo>
                    <a:pt x="281" y="424"/>
                  </a:lnTo>
                  <a:lnTo>
                    <a:pt x="272" y="424"/>
                  </a:lnTo>
                  <a:lnTo>
                    <a:pt x="265" y="423"/>
                  </a:lnTo>
                  <a:lnTo>
                    <a:pt x="259" y="422"/>
                  </a:lnTo>
                  <a:lnTo>
                    <a:pt x="254" y="420"/>
                  </a:lnTo>
                  <a:lnTo>
                    <a:pt x="253" y="413"/>
                  </a:lnTo>
                  <a:lnTo>
                    <a:pt x="253" y="406"/>
                  </a:lnTo>
                  <a:lnTo>
                    <a:pt x="251" y="401"/>
                  </a:lnTo>
                  <a:lnTo>
                    <a:pt x="251" y="398"/>
                  </a:lnTo>
                  <a:lnTo>
                    <a:pt x="247" y="397"/>
                  </a:lnTo>
                  <a:lnTo>
                    <a:pt x="243" y="395"/>
                  </a:lnTo>
                  <a:lnTo>
                    <a:pt x="242" y="391"/>
                  </a:lnTo>
                  <a:lnTo>
                    <a:pt x="243" y="389"/>
                  </a:lnTo>
                  <a:lnTo>
                    <a:pt x="245" y="385"/>
                  </a:lnTo>
                  <a:lnTo>
                    <a:pt x="249" y="381"/>
                  </a:lnTo>
                  <a:lnTo>
                    <a:pt x="251" y="375"/>
                  </a:lnTo>
                  <a:lnTo>
                    <a:pt x="254" y="370"/>
                  </a:lnTo>
                  <a:lnTo>
                    <a:pt x="249" y="353"/>
                  </a:lnTo>
                  <a:lnTo>
                    <a:pt x="243" y="333"/>
                  </a:lnTo>
                  <a:lnTo>
                    <a:pt x="237" y="316"/>
                  </a:lnTo>
                  <a:lnTo>
                    <a:pt x="232" y="307"/>
                  </a:lnTo>
                  <a:lnTo>
                    <a:pt x="228" y="310"/>
                  </a:lnTo>
                  <a:lnTo>
                    <a:pt x="223" y="314"/>
                  </a:lnTo>
                  <a:lnTo>
                    <a:pt x="220" y="316"/>
                  </a:lnTo>
                  <a:lnTo>
                    <a:pt x="216" y="318"/>
                  </a:lnTo>
                  <a:lnTo>
                    <a:pt x="212" y="316"/>
                  </a:lnTo>
                  <a:lnTo>
                    <a:pt x="207" y="314"/>
                  </a:lnTo>
                  <a:lnTo>
                    <a:pt x="202" y="311"/>
                  </a:lnTo>
                  <a:lnTo>
                    <a:pt x="199" y="310"/>
                  </a:lnTo>
                  <a:lnTo>
                    <a:pt x="196" y="313"/>
                  </a:lnTo>
                  <a:lnTo>
                    <a:pt x="194" y="318"/>
                  </a:lnTo>
                  <a:lnTo>
                    <a:pt x="190" y="322"/>
                  </a:lnTo>
                  <a:lnTo>
                    <a:pt x="188" y="325"/>
                  </a:lnTo>
                  <a:lnTo>
                    <a:pt x="185" y="324"/>
                  </a:lnTo>
                  <a:lnTo>
                    <a:pt x="182" y="320"/>
                  </a:lnTo>
                  <a:lnTo>
                    <a:pt x="177" y="318"/>
                  </a:lnTo>
                  <a:lnTo>
                    <a:pt x="169" y="316"/>
                  </a:lnTo>
                  <a:lnTo>
                    <a:pt x="164" y="331"/>
                  </a:lnTo>
                  <a:lnTo>
                    <a:pt x="156" y="346"/>
                  </a:lnTo>
                  <a:lnTo>
                    <a:pt x="147" y="358"/>
                  </a:lnTo>
                  <a:lnTo>
                    <a:pt x="145" y="368"/>
                  </a:lnTo>
                  <a:lnTo>
                    <a:pt x="150" y="382"/>
                  </a:lnTo>
                  <a:lnTo>
                    <a:pt x="156" y="400"/>
                  </a:lnTo>
                  <a:lnTo>
                    <a:pt x="161" y="414"/>
                  </a:lnTo>
                  <a:lnTo>
                    <a:pt x="166" y="422"/>
                  </a:lnTo>
                  <a:lnTo>
                    <a:pt x="169" y="424"/>
                  </a:lnTo>
                  <a:lnTo>
                    <a:pt x="174" y="427"/>
                  </a:lnTo>
                  <a:lnTo>
                    <a:pt x="177" y="430"/>
                  </a:lnTo>
                  <a:lnTo>
                    <a:pt x="179" y="434"/>
                  </a:lnTo>
                  <a:lnTo>
                    <a:pt x="180" y="439"/>
                  </a:lnTo>
                  <a:lnTo>
                    <a:pt x="184" y="446"/>
                  </a:lnTo>
                  <a:lnTo>
                    <a:pt x="185" y="455"/>
                  </a:lnTo>
                  <a:lnTo>
                    <a:pt x="185" y="461"/>
                  </a:lnTo>
                  <a:lnTo>
                    <a:pt x="179" y="463"/>
                  </a:lnTo>
                  <a:lnTo>
                    <a:pt x="173" y="465"/>
                  </a:lnTo>
                  <a:lnTo>
                    <a:pt x="164" y="467"/>
                  </a:lnTo>
                  <a:lnTo>
                    <a:pt x="156" y="467"/>
                  </a:lnTo>
                  <a:lnTo>
                    <a:pt x="147" y="468"/>
                  </a:lnTo>
                  <a:lnTo>
                    <a:pt x="139" y="468"/>
                  </a:lnTo>
                  <a:lnTo>
                    <a:pt x="133" y="468"/>
                  </a:lnTo>
                  <a:lnTo>
                    <a:pt x="128" y="467"/>
                  </a:lnTo>
                  <a:lnTo>
                    <a:pt x="126" y="461"/>
                  </a:lnTo>
                  <a:lnTo>
                    <a:pt x="126" y="455"/>
                  </a:lnTo>
                  <a:lnTo>
                    <a:pt x="126" y="449"/>
                  </a:lnTo>
                  <a:lnTo>
                    <a:pt x="126" y="444"/>
                  </a:lnTo>
                  <a:lnTo>
                    <a:pt x="120" y="444"/>
                  </a:lnTo>
                  <a:lnTo>
                    <a:pt x="112" y="444"/>
                  </a:lnTo>
                  <a:lnTo>
                    <a:pt x="104" y="444"/>
                  </a:lnTo>
                  <a:lnTo>
                    <a:pt x="100" y="444"/>
                  </a:lnTo>
                  <a:lnTo>
                    <a:pt x="101" y="435"/>
                  </a:lnTo>
                  <a:lnTo>
                    <a:pt x="101" y="425"/>
                  </a:lnTo>
                  <a:lnTo>
                    <a:pt x="100" y="417"/>
                  </a:lnTo>
                  <a:lnTo>
                    <a:pt x="97" y="411"/>
                  </a:lnTo>
                  <a:lnTo>
                    <a:pt x="92" y="405"/>
                  </a:lnTo>
                  <a:lnTo>
                    <a:pt x="85" y="395"/>
                  </a:lnTo>
                  <a:lnTo>
                    <a:pt x="77" y="385"/>
                  </a:lnTo>
                  <a:lnTo>
                    <a:pt x="74" y="379"/>
                  </a:lnTo>
                  <a:lnTo>
                    <a:pt x="73" y="376"/>
                  </a:lnTo>
                  <a:lnTo>
                    <a:pt x="73" y="373"/>
                  </a:lnTo>
                  <a:lnTo>
                    <a:pt x="73" y="369"/>
                  </a:lnTo>
                  <a:lnTo>
                    <a:pt x="73" y="365"/>
                  </a:lnTo>
                  <a:lnTo>
                    <a:pt x="69" y="369"/>
                  </a:lnTo>
                  <a:lnTo>
                    <a:pt x="65" y="371"/>
                  </a:lnTo>
                  <a:lnTo>
                    <a:pt x="62" y="375"/>
                  </a:lnTo>
                  <a:lnTo>
                    <a:pt x="59" y="379"/>
                  </a:lnTo>
                  <a:lnTo>
                    <a:pt x="62" y="386"/>
                  </a:lnTo>
                  <a:lnTo>
                    <a:pt x="64" y="395"/>
                  </a:lnTo>
                  <a:lnTo>
                    <a:pt x="65" y="403"/>
                  </a:lnTo>
                  <a:lnTo>
                    <a:pt x="65" y="412"/>
                  </a:lnTo>
                  <a:lnTo>
                    <a:pt x="69" y="414"/>
                  </a:lnTo>
                  <a:lnTo>
                    <a:pt x="71" y="418"/>
                  </a:lnTo>
                  <a:lnTo>
                    <a:pt x="73" y="420"/>
                  </a:lnTo>
                  <a:lnTo>
                    <a:pt x="75" y="424"/>
                  </a:lnTo>
                  <a:lnTo>
                    <a:pt x="76" y="429"/>
                  </a:lnTo>
                  <a:lnTo>
                    <a:pt x="77" y="434"/>
                  </a:lnTo>
                  <a:lnTo>
                    <a:pt x="79" y="440"/>
                  </a:lnTo>
                  <a:lnTo>
                    <a:pt x="79" y="445"/>
                  </a:lnTo>
                  <a:lnTo>
                    <a:pt x="74" y="445"/>
                  </a:lnTo>
                  <a:lnTo>
                    <a:pt x="68" y="444"/>
                  </a:lnTo>
                  <a:lnTo>
                    <a:pt x="60" y="444"/>
                  </a:lnTo>
                  <a:lnTo>
                    <a:pt x="53" y="444"/>
                  </a:lnTo>
                  <a:lnTo>
                    <a:pt x="47" y="444"/>
                  </a:lnTo>
                  <a:lnTo>
                    <a:pt x="41" y="444"/>
                  </a:lnTo>
                  <a:lnTo>
                    <a:pt x="36" y="442"/>
                  </a:lnTo>
                  <a:lnTo>
                    <a:pt x="32" y="442"/>
                  </a:lnTo>
                  <a:close/>
                </a:path>
              </a:pathLst>
            </a:custGeom>
            <a:solidFill>
              <a:srgbClr val="000000"/>
            </a:solidFill>
            <a:ln w="9525">
              <a:noFill/>
              <a:round/>
              <a:headEnd/>
              <a:tailEnd/>
            </a:ln>
          </p:spPr>
          <p:txBody>
            <a:bodyPr/>
            <a:lstStyle/>
            <a:p>
              <a:endParaRPr lang="en-US"/>
            </a:p>
          </p:txBody>
        </p:sp>
        <p:sp>
          <p:nvSpPr>
            <p:cNvPr id="64524" name="Freeform 8"/>
            <p:cNvSpPr>
              <a:spLocks/>
            </p:cNvSpPr>
            <p:nvPr/>
          </p:nvSpPr>
          <p:spPr bwMode="auto">
            <a:xfrm>
              <a:off x="2879" y="3581"/>
              <a:ext cx="25" cy="57"/>
            </a:xfrm>
            <a:custGeom>
              <a:avLst/>
              <a:gdLst>
                <a:gd name="T0" fmla="*/ 2 w 25"/>
                <a:gd name="T1" fmla="*/ 57 h 57"/>
                <a:gd name="T2" fmla="*/ 0 w 25"/>
                <a:gd name="T3" fmla="*/ 48 h 57"/>
                <a:gd name="T4" fmla="*/ 0 w 25"/>
                <a:gd name="T5" fmla="*/ 37 h 57"/>
                <a:gd name="T6" fmla="*/ 0 w 25"/>
                <a:gd name="T7" fmla="*/ 27 h 57"/>
                <a:gd name="T8" fmla="*/ 2 w 25"/>
                <a:gd name="T9" fmla="*/ 21 h 57"/>
                <a:gd name="T10" fmla="*/ 4 w 25"/>
                <a:gd name="T11" fmla="*/ 18 h 57"/>
                <a:gd name="T12" fmla="*/ 9 w 25"/>
                <a:gd name="T13" fmla="*/ 10 h 57"/>
                <a:gd name="T14" fmla="*/ 14 w 25"/>
                <a:gd name="T15" fmla="*/ 4 h 57"/>
                <a:gd name="T16" fmla="*/ 17 w 25"/>
                <a:gd name="T17" fmla="*/ 0 h 57"/>
                <a:gd name="T18" fmla="*/ 20 w 25"/>
                <a:gd name="T19" fmla="*/ 9 h 57"/>
                <a:gd name="T20" fmla="*/ 22 w 25"/>
                <a:gd name="T21" fmla="*/ 20 h 57"/>
                <a:gd name="T22" fmla="*/ 24 w 25"/>
                <a:gd name="T23" fmla="*/ 31 h 57"/>
                <a:gd name="T24" fmla="*/ 25 w 25"/>
                <a:gd name="T25" fmla="*/ 40 h 57"/>
                <a:gd name="T26" fmla="*/ 21 w 25"/>
                <a:gd name="T27" fmla="*/ 45 h 57"/>
                <a:gd name="T28" fmla="*/ 14 w 25"/>
                <a:gd name="T29" fmla="*/ 49 h 57"/>
                <a:gd name="T30" fmla="*/ 6 w 25"/>
                <a:gd name="T31" fmla="*/ 54 h 57"/>
                <a:gd name="T32" fmla="*/ 2 w 25"/>
                <a:gd name="T33" fmla="*/ 57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57"/>
                <a:gd name="T53" fmla="*/ 25 w 25"/>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57">
                  <a:moveTo>
                    <a:pt x="2" y="57"/>
                  </a:moveTo>
                  <a:lnTo>
                    <a:pt x="0" y="48"/>
                  </a:lnTo>
                  <a:lnTo>
                    <a:pt x="0" y="37"/>
                  </a:lnTo>
                  <a:lnTo>
                    <a:pt x="0" y="27"/>
                  </a:lnTo>
                  <a:lnTo>
                    <a:pt x="2" y="21"/>
                  </a:lnTo>
                  <a:lnTo>
                    <a:pt x="4" y="18"/>
                  </a:lnTo>
                  <a:lnTo>
                    <a:pt x="9" y="10"/>
                  </a:lnTo>
                  <a:lnTo>
                    <a:pt x="14" y="4"/>
                  </a:lnTo>
                  <a:lnTo>
                    <a:pt x="17" y="0"/>
                  </a:lnTo>
                  <a:lnTo>
                    <a:pt x="20" y="9"/>
                  </a:lnTo>
                  <a:lnTo>
                    <a:pt x="22" y="20"/>
                  </a:lnTo>
                  <a:lnTo>
                    <a:pt x="24" y="31"/>
                  </a:lnTo>
                  <a:lnTo>
                    <a:pt x="25" y="40"/>
                  </a:lnTo>
                  <a:lnTo>
                    <a:pt x="21" y="45"/>
                  </a:lnTo>
                  <a:lnTo>
                    <a:pt x="14" y="49"/>
                  </a:lnTo>
                  <a:lnTo>
                    <a:pt x="6" y="54"/>
                  </a:lnTo>
                  <a:lnTo>
                    <a:pt x="2" y="57"/>
                  </a:lnTo>
                  <a:close/>
                </a:path>
              </a:pathLst>
            </a:custGeom>
            <a:solidFill>
              <a:srgbClr val="FFF2E5"/>
            </a:solidFill>
            <a:ln w="9525">
              <a:noFill/>
              <a:round/>
              <a:headEnd/>
              <a:tailEnd/>
            </a:ln>
          </p:spPr>
          <p:txBody>
            <a:bodyPr/>
            <a:lstStyle/>
            <a:p>
              <a:endParaRPr lang="en-US"/>
            </a:p>
          </p:txBody>
        </p:sp>
        <p:sp>
          <p:nvSpPr>
            <p:cNvPr id="64525" name="Freeform 9"/>
            <p:cNvSpPr>
              <a:spLocks/>
            </p:cNvSpPr>
            <p:nvPr/>
          </p:nvSpPr>
          <p:spPr bwMode="auto">
            <a:xfrm>
              <a:off x="2915" y="3426"/>
              <a:ext cx="360" cy="424"/>
            </a:xfrm>
            <a:custGeom>
              <a:avLst/>
              <a:gdLst>
                <a:gd name="T0" fmla="*/ 34 w 360"/>
                <a:gd name="T1" fmla="*/ 138 h 424"/>
                <a:gd name="T2" fmla="*/ 61 w 360"/>
                <a:gd name="T3" fmla="*/ 119 h 424"/>
                <a:gd name="T4" fmla="*/ 87 w 360"/>
                <a:gd name="T5" fmla="*/ 117 h 424"/>
                <a:gd name="T6" fmla="*/ 117 w 360"/>
                <a:gd name="T7" fmla="*/ 113 h 424"/>
                <a:gd name="T8" fmla="*/ 149 w 360"/>
                <a:gd name="T9" fmla="*/ 116 h 424"/>
                <a:gd name="T10" fmla="*/ 181 w 360"/>
                <a:gd name="T11" fmla="*/ 103 h 424"/>
                <a:gd name="T12" fmla="*/ 207 w 360"/>
                <a:gd name="T13" fmla="*/ 106 h 424"/>
                <a:gd name="T14" fmla="*/ 227 w 360"/>
                <a:gd name="T15" fmla="*/ 65 h 424"/>
                <a:gd name="T16" fmla="*/ 253 w 360"/>
                <a:gd name="T17" fmla="*/ 70 h 424"/>
                <a:gd name="T18" fmla="*/ 284 w 360"/>
                <a:gd name="T19" fmla="*/ 55 h 424"/>
                <a:gd name="T20" fmla="*/ 252 w 360"/>
                <a:gd name="T21" fmla="*/ 53 h 424"/>
                <a:gd name="T22" fmla="*/ 245 w 360"/>
                <a:gd name="T23" fmla="*/ 37 h 424"/>
                <a:gd name="T24" fmla="*/ 282 w 360"/>
                <a:gd name="T25" fmla="*/ 32 h 424"/>
                <a:gd name="T26" fmla="*/ 267 w 360"/>
                <a:gd name="T27" fmla="*/ 22 h 424"/>
                <a:gd name="T28" fmla="*/ 229 w 360"/>
                <a:gd name="T29" fmla="*/ 33 h 424"/>
                <a:gd name="T30" fmla="*/ 202 w 360"/>
                <a:gd name="T31" fmla="*/ 15 h 424"/>
                <a:gd name="T32" fmla="*/ 230 w 360"/>
                <a:gd name="T33" fmla="*/ 11 h 424"/>
                <a:gd name="T34" fmla="*/ 258 w 360"/>
                <a:gd name="T35" fmla="*/ 8 h 424"/>
                <a:gd name="T36" fmla="*/ 287 w 360"/>
                <a:gd name="T37" fmla="*/ 0 h 424"/>
                <a:gd name="T38" fmla="*/ 336 w 360"/>
                <a:gd name="T39" fmla="*/ 16 h 424"/>
                <a:gd name="T40" fmla="*/ 351 w 360"/>
                <a:gd name="T41" fmla="*/ 27 h 424"/>
                <a:gd name="T42" fmla="*/ 358 w 360"/>
                <a:gd name="T43" fmla="*/ 40 h 424"/>
                <a:gd name="T44" fmla="*/ 339 w 360"/>
                <a:gd name="T45" fmla="*/ 59 h 424"/>
                <a:gd name="T46" fmla="*/ 312 w 360"/>
                <a:gd name="T47" fmla="*/ 77 h 424"/>
                <a:gd name="T48" fmla="*/ 290 w 360"/>
                <a:gd name="T49" fmla="*/ 109 h 424"/>
                <a:gd name="T50" fmla="*/ 295 w 360"/>
                <a:gd name="T51" fmla="*/ 142 h 424"/>
                <a:gd name="T52" fmla="*/ 285 w 360"/>
                <a:gd name="T53" fmla="*/ 163 h 424"/>
                <a:gd name="T54" fmla="*/ 294 w 360"/>
                <a:gd name="T55" fmla="*/ 189 h 424"/>
                <a:gd name="T56" fmla="*/ 280 w 360"/>
                <a:gd name="T57" fmla="*/ 234 h 424"/>
                <a:gd name="T58" fmla="*/ 263 w 360"/>
                <a:gd name="T59" fmla="*/ 239 h 424"/>
                <a:gd name="T60" fmla="*/ 252 w 360"/>
                <a:gd name="T61" fmla="*/ 241 h 424"/>
                <a:gd name="T62" fmla="*/ 242 w 360"/>
                <a:gd name="T63" fmla="*/ 307 h 424"/>
                <a:gd name="T64" fmla="*/ 255 w 360"/>
                <a:gd name="T65" fmla="*/ 342 h 424"/>
                <a:gd name="T66" fmla="*/ 260 w 360"/>
                <a:gd name="T67" fmla="*/ 405 h 424"/>
                <a:gd name="T68" fmla="*/ 239 w 360"/>
                <a:gd name="T69" fmla="*/ 400 h 424"/>
                <a:gd name="T70" fmla="*/ 231 w 360"/>
                <a:gd name="T71" fmla="*/ 315 h 424"/>
                <a:gd name="T72" fmla="*/ 217 w 360"/>
                <a:gd name="T73" fmla="*/ 235 h 424"/>
                <a:gd name="T74" fmla="*/ 202 w 360"/>
                <a:gd name="T75" fmla="*/ 225 h 424"/>
                <a:gd name="T76" fmla="*/ 185 w 360"/>
                <a:gd name="T77" fmla="*/ 261 h 424"/>
                <a:gd name="T78" fmla="*/ 162 w 360"/>
                <a:gd name="T79" fmla="*/ 262 h 424"/>
                <a:gd name="T80" fmla="*/ 138 w 360"/>
                <a:gd name="T81" fmla="*/ 267 h 424"/>
                <a:gd name="T82" fmla="*/ 111 w 360"/>
                <a:gd name="T83" fmla="*/ 261 h 424"/>
                <a:gd name="T84" fmla="*/ 105 w 360"/>
                <a:gd name="T85" fmla="*/ 220 h 424"/>
                <a:gd name="T86" fmla="*/ 99 w 360"/>
                <a:gd name="T87" fmla="*/ 206 h 424"/>
                <a:gd name="T88" fmla="*/ 78 w 360"/>
                <a:gd name="T89" fmla="*/ 244 h 424"/>
                <a:gd name="T90" fmla="*/ 83 w 360"/>
                <a:gd name="T91" fmla="*/ 296 h 424"/>
                <a:gd name="T92" fmla="*/ 66 w 360"/>
                <a:gd name="T93" fmla="*/ 356 h 424"/>
                <a:gd name="T94" fmla="*/ 94 w 360"/>
                <a:gd name="T95" fmla="*/ 414 h 424"/>
                <a:gd name="T96" fmla="*/ 83 w 360"/>
                <a:gd name="T97" fmla="*/ 413 h 424"/>
                <a:gd name="T98" fmla="*/ 53 w 360"/>
                <a:gd name="T99" fmla="*/ 385 h 424"/>
                <a:gd name="T100" fmla="*/ 27 w 360"/>
                <a:gd name="T101" fmla="*/ 345 h 424"/>
                <a:gd name="T102" fmla="*/ 35 w 360"/>
                <a:gd name="T103" fmla="*/ 278 h 424"/>
                <a:gd name="T104" fmla="*/ 29 w 360"/>
                <a:gd name="T105" fmla="*/ 255 h 424"/>
                <a:gd name="T106" fmla="*/ 15 w 360"/>
                <a:gd name="T107" fmla="*/ 231 h 424"/>
                <a:gd name="T108" fmla="*/ 18 w 360"/>
                <a:gd name="T109" fmla="*/ 189 h 42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60"/>
                <a:gd name="T166" fmla="*/ 0 h 424"/>
                <a:gd name="T167" fmla="*/ 360 w 360"/>
                <a:gd name="T168" fmla="*/ 424 h 42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60" h="424">
                  <a:moveTo>
                    <a:pt x="0" y="136"/>
                  </a:moveTo>
                  <a:lnTo>
                    <a:pt x="7" y="133"/>
                  </a:lnTo>
                  <a:lnTo>
                    <a:pt x="16" y="133"/>
                  </a:lnTo>
                  <a:lnTo>
                    <a:pt x="26" y="135"/>
                  </a:lnTo>
                  <a:lnTo>
                    <a:pt x="34" y="138"/>
                  </a:lnTo>
                  <a:lnTo>
                    <a:pt x="40" y="135"/>
                  </a:lnTo>
                  <a:lnTo>
                    <a:pt x="45" y="131"/>
                  </a:lnTo>
                  <a:lnTo>
                    <a:pt x="51" y="127"/>
                  </a:lnTo>
                  <a:lnTo>
                    <a:pt x="56" y="122"/>
                  </a:lnTo>
                  <a:lnTo>
                    <a:pt x="61" y="119"/>
                  </a:lnTo>
                  <a:lnTo>
                    <a:pt x="66" y="116"/>
                  </a:lnTo>
                  <a:lnTo>
                    <a:pt x="70" y="115"/>
                  </a:lnTo>
                  <a:lnTo>
                    <a:pt x="73" y="114"/>
                  </a:lnTo>
                  <a:lnTo>
                    <a:pt x="79" y="115"/>
                  </a:lnTo>
                  <a:lnTo>
                    <a:pt x="87" y="117"/>
                  </a:lnTo>
                  <a:lnTo>
                    <a:pt x="94" y="120"/>
                  </a:lnTo>
                  <a:lnTo>
                    <a:pt x="100" y="121"/>
                  </a:lnTo>
                  <a:lnTo>
                    <a:pt x="106" y="120"/>
                  </a:lnTo>
                  <a:lnTo>
                    <a:pt x="113" y="116"/>
                  </a:lnTo>
                  <a:lnTo>
                    <a:pt x="117" y="113"/>
                  </a:lnTo>
                  <a:lnTo>
                    <a:pt x="121" y="111"/>
                  </a:lnTo>
                  <a:lnTo>
                    <a:pt x="127" y="113"/>
                  </a:lnTo>
                  <a:lnTo>
                    <a:pt x="135" y="114"/>
                  </a:lnTo>
                  <a:lnTo>
                    <a:pt x="143" y="116"/>
                  </a:lnTo>
                  <a:lnTo>
                    <a:pt x="149" y="116"/>
                  </a:lnTo>
                  <a:lnTo>
                    <a:pt x="155" y="114"/>
                  </a:lnTo>
                  <a:lnTo>
                    <a:pt x="164" y="109"/>
                  </a:lnTo>
                  <a:lnTo>
                    <a:pt x="171" y="105"/>
                  </a:lnTo>
                  <a:lnTo>
                    <a:pt x="178" y="103"/>
                  </a:lnTo>
                  <a:lnTo>
                    <a:pt x="181" y="103"/>
                  </a:lnTo>
                  <a:lnTo>
                    <a:pt x="186" y="103"/>
                  </a:lnTo>
                  <a:lnTo>
                    <a:pt x="191" y="103"/>
                  </a:lnTo>
                  <a:lnTo>
                    <a:pt x="197" y="104"/>
                  </a:lnTo>
                  <a:lnTo>
                    <a:pt x="202" y="105"/>
                  </a:lnTo>
                  <a:lnTo>
                    <a:pt x="207" y="106"/>
                  </a:lnTo>
                  <a:lnTo>
                    <a:pt x="212" y="109"/>
                  </a:lnTo>
                  <a:lnTo>
                    <a:pt x="215" y="110"/>
                  </a:lnTo>
                  <a:lnTo>
                    <a:pt x="220" y="97"/>
                  </a:lnTo>
                  <a:lnTo>
                    <a:pt x="224" y="79"/>
                  </a:lnTo>
                  <a:lnTo>
                    <a:pt x="227" y="65"/>
                  </a:lnTo>
                  <a:lnTo>
                    <a:pt x="227" y="55"/>
                  </a:lnTo>
                  <a:lnTo>
                    <a:pt x="238" y="64"/>
                  </a:lnTo>
                  <a:lnTo>
                    <a:pt x="245" y="67"/>
                  </a:lnTo>
                  <a:lnTo>
                    <a:pt x="250" y="70"/>
                  </a:lnTo>
                  <a:lnTo>
                    <a:pt x="253" y="70"/>
                  </a:lnTo>
                  <a:lnTo>
                    <a:pt x="260" y="70"/>
                  </a:lnTo>
                  <a:lnTo>
                    <a:pt x="268" y="68"/>
                  </a:lnTo>
                  <a:lnTo>
                    <a:pt x="276" y="68"/>
                  </a:lnTo>
                  <a:lnTo>
                    <a:pt x="279" y="68"/>
                  </a:lnTo>
                  <a:lnTo>
                    <a:pt x="284" y="55"/>
                  </a:lnTo>
                  <a:lnTo>
                    <a:pt x="279" y="55"/>
                  </a:lnTo>
                  <a:lnTo>
                    <a:pt x="273" y="55"/>
                  </a:lnTo>
                  <a:lnTo>
                    <a:pt x="266" y="55"/>
                  </a:lnTo>
                  <a:lnTo>
                    <a:pt x="258" y="54"/>
                  </a:lnTo>
                  <a:lnTo>
                    <a:pt x="252" y="53"/>
                  </a:lnTo>
                  <a:lnTo>
                    <a:pt x="246" y="50"/>
                  </a:lnTo>
                  <a:lnTo>
                    <a:pt x="242" y="48"/>
                  </a:lnTo>
                  <a:lnTo>
                    <a:pt x="240" y="44"/>
                  </a:lnTo>
                  <a:lnTo>
                    <a:pt x="241" y="40"/>
                  </a:lnTo>
                  <a:lnTo>
                    <a:pt x="245" y="37"/>
                  </a:lnTo>
                  <a:lnTo>
                    <a:pt x="250" y="34"/>
                  </a:lnTo>
                  <a:lnTo>
                    <a:pt x="257" y="32"/>
                  </a:lnTo>
                  <a:lnTo>
                    <a:pt x="264" y="30"/>
                  </a:lnTo>
                  <a:lnTo>
                    <a:pt x="273" y="30"/>
                  </a:lnTo>
                  <a:lnTo>
                    <a:pt x="282" y="32"/>
                  </a:lnTo>
                  <a:lnTo>
                    <a:pt x="290" y="33"/>
                  </a:lnTo>
                  <a:lnTo>
                    <a:pt x="291" y="22"/>
                  </a:lnTo>
                  <a:lnTo>
                    <a:pt x="284" y="22"/>
                  </a:lnTo>
                  <a:lnTo>
                    <a:pt x="276" y="22"/>
                  </a:lnTo>
                  <a:lnTo>
                    <a:pt x="267" y="22"/>
                  </a:lnTo>
                  <a:lnTo>
                    <a:pt x="257" y="22"/>
                  </a:lnTo>
                  <a:lnTo>
                    <a:pt x="249" y="23"/>
                  </a:lnTo>
                  <a:lnTo>
                    <a:pt x="240" y="26"/>
                  </a:lnTo>
                  <a:lnTo>
                    <a:pt x="234" y="28"/>
                  </a:lnTo>
                  <a:lnTo>
                    <a:pt x="229" y="33"/>
                  </a:lnTo>
                  <a:lnTo>
                    <a:pt x="222" y="29"/>
                  </a:lnTo>
                  <a:lnTo>
                    <a:pt x="213" y="26"/>
                  </a:lnTo>
                  <a:lnTo>
                    <a:pt x="203" y="21"/>
                  </a:lnTo>
                  <a:lnTo>
                    <a:pt x="198" y="16"/>
                  </a:lnTo>
                  <a:lnTo>
                    <a:pt x="202" y="15"/>
                  </a:lnTo>
                  <a:lnTo>
                    <a:pt x="208" y="12"/>
                  </a:lnTo>
                  <a:lnTo>
                    <a:pt x="213" y="11"/>
                  </a:lnTo>
                  <a:lnTo>
                    <a:pt x="219" y="11"/>
                  </a:lnTo>
                  <a:lnTo>
                    <a:pt x="225" y="11"/>
                  </a:lnTo>
                  <a:lnTo>
                    <a:pt x="230" y="11"/>
                  </a:lnTo>
                  <a:lnTo>
                    <a:pt x="235" y="13"/>
                  </a:lnTo>
                  <a:lnTo>
                    <a:pt x="239" y="16"/>
                  </a:lnTo>
                  <a:lnTo>
                    <a:pt x="245" y="15"/>
                  </a:lnTo>
                  <a:lnTo>
                    <a:pt x="251" y="12"/>
                  </a:lnTo>
                  <a:lnTo>
                    <a:pt x="258" y="8"/>
                  </a:lnTo>
                  <a:lnTo>
                    <a:pt x="266" y="6"/>
                  </a:lnTo>
                  <a:lnTo>
                    <a:pt x="273" y="4"/>
                  </a:lnTo>
                  <a:lnTo>
                    <a:pt x="278" y="1"/>
                  </a:lnTo>
                  <a:lnTo>
                    <a:pt x="283" y="0"/>
                  </a:lnTo>
                  <a:lnTo>
                    <a:pt x="287" y="0"/>
                  </a:lnTo>
                  <a:lnTo>
                    <a:pt x="291" y="1"/>
                  </a:lnTo>
                  <a:lnTo>
                    <a:pt x="300" y="4"/>
                  </a:lnTo>
                  <a:lnTo>
                    <a:pt x="311" y="7"/>
                  </a:lnTo>
                  <a:lnTo>
                    <a:pt x="323" y="11"/>
                  </a:lnTo>
                  <a:lnTo>
                    <a:pt x="336" y="16"/>
                  </a:lnTo>
                  <a:lnTo>
                    <a:pt x="345" y="19"/>
                  </a:lnTo>
                  <a:lnTo>
                    <a:pt x="353" y="22"/>
                  </a:lnTo>
                  <a:lnTo>
                    <a:pt x="356" y="24"/>
                  </a:lnTo>
                  <a:lnTo>
                    <a:pt x="355" y="27"/>
                  </a:lnTo>
                  <a:lnTo>
                    <a:pt x="351" y="27"/>
                  </a:lnTo>
                  <a:lnTo>
                    <a:pt x="347" y="28"/>
                  </a:lnTo>
                  <a:lnTo>
                    <a:pt x="344" y="29"/>
                  </a:lnTo>
                  <a:lnTo>
                    <a:pt x="347" y="33"/>
                  </a:lnTo>
                  <a:lnTo>
                    <a:pt x="353" y="37"/>
                  </a:lnTo>
                  <a:lnTo>
                    <a:pt x="358" y="40"/>
                  </a:lnTo>
                  <a:lnTo>
                    <a:pt x="360" y="45"/>
                  </a:lnTo>
                  <a:lnTo>
                    <a:pt x="358" y="50"/>
                  </a:lnTo>
                  <a:lnTo>
                    <a:pt x="354" y="54"/>
                  </a:lnTo>
                  <a:lnTo>
                    <a:pt x="347" y="56"/>
                  </a:lnTo>
                  <a:lnTo>
                    <a:pt x="339" y="59"/>
                  </a:lnTo>
                  <a:lnTo>
                    <a:pt x="334" y="60"/>
                  </a:lnTo>
                  <a:lnTo>
                    <a:pt x="329" y="64"/>
                  </a:lnTo>
                  <a:lnTo>
                    <a:pt x="323" y="67"/>
                  </a:lnTo>
                  <a:lnTo>
                    <a:pt x="318" y="71"/>
                  </a:lnTo>
                  <a:lnTo>
                    <a:pt x="312" y="77"/>
                  </a:lnTo>
                  <a:lnTo>
                    <a:pt x="307" y="82"/>
                  </a:lnTo>
                  <a:lnTo>
                    <a:pt x="302" y="87"/>
                  </a:lnTo>
                  <a:lnTo>
                    <a:pt x="300" y="92"/>
                  </a:lnTo>
                  <a:lnTo>
                    <a:pt x="295" y="100"/>
                  </a:lnTo>
                  <a:lnTo>
                    <a:pt x="290" y="109"/>
                  </a:lnTo>
                  <a:lnTo>
                    <a:pt x="288" y="116"/>
                  </a:lnTo>
                  <a:lnTo>
                    <a:pt x="287" y="122"/>
                  </a:lnTo>
                  <a:lnTo>
                    <a:pt x="289" y="128"/>
                  </a:lnTo>
                  <a:lnTo>
                    <a:pt x="291" y="135"/>
                  </a:lnTo>
                  <a:lnTo>
                    <a:pt x="295" y="142"/>
                  </a:lnTo>
                  <a:lnTo>
                    <a:pt x="296" y="147"/>
                  </a:lnTo>
                  <a:lnTo>
                    <a:pt x="295" y="152"/>
                  </a:lnTo>
                  <a:lnTo>
                    <a:pt x="291" y="157"/>
                  </a:lnTo>
                  <a:lnTo>
                    <a:pt x="287" y="160"/>
                  </a:lnTo>
                  <a:lnTo>
                    <a:pt x="285" y="163"/>
                  </a:lnTo>
                  <a:lnTo>
                    <a:pt x="287" y="166"/>
                  </a:lnTo>
                  <a:lnTo>
                    <a:pt x="290" y="171"/>
                  </a:lnTo>
                  <a:lnTo>
                    <a:pt x="293" y="176"/>
                  </a:lnTo>
                  <a:lnTo>
                    <a:pt x="294" y="181"/>
                  </a:lnTo>
                  <a:lnTo>
                    <a:pt x="294" y="189"/>
                  </a:lnTo>
                  <a:lnTo>
                    <a:pt x="294" y="197"/>
                  </a:lnTo>
                  <a:lnTo>
                    <a:pt x="290" y="208"/>
                  </a:lnTo>
                  <a:lnTo>
                    <a:pt x="280" y="218"/>
                  </a:lnTo>
                  <a:lnTo>
                    <a:pt x="280" y="225"/>
                  </a:lnTo>
                  <a:lnTo>
                    <a:pt x="280" y="234"/>
                  </a:lnTo>
                  <a:lnTo>
                    <a:pt x="279" y="240"/>
                  </a:lnTo>
                  <a:lnTo>
                    <a:pt x="279" y="242"/>
                  </a:lnTo>
                  <a:lnTo>
                    <a:pt x="263" y="251"/>
                  </a:lnTo>
                  <a:lnTo>
                    <a:pt x="263" y="244"/>
                  </a:lnTo>
                  <a:lnTo>
                    <a:pt x="263" y="239"/>
                  </a:lnTo>
                  <a:lnTo>
                    <a:pt x="262" y="235"/>
                  </a:lnTo>
                  <a:lnTo>
                    <a:pt x="262" y="234"/>
                  </a:lnTo>
                  <a:lnTo>
                    <a:pt x="261" y="235"/>
                  </a:lnTo>
                  <a:lnTo>
                    <a:pt x="257" y="238"/>
                  </a:lnTo>
                  <a:lnTo>
                    <a:pt x="252" y="241"/>
                  </a:lnTo>
                  <a:lnTo>
                    <a:pt x="250" y="245"/>
                  </a:lnTo>
                  <a:lnTo>
                    <a:pt x="247" y="257"/>
                  </a:lnTo>
                  <a:lnTo>
                    <a:pt x="244" y="278"/>
                  </a:lnTo>
                  <a:lnTo>
                    <a:pt x="241" y="298"/>
                  </a:lnTo>
                  <a:lnTo>
                    <a:pt x="242" y="307"/>
                  </a:lnTo>
                  <a:lnTo>
                    <a:pt x="246" y="310"/>
                  </a:lnTo>
                  <a:lnTo>
                    <a:pt x="252" y="315"/>
                  </a:lnTo>
                  <a:lnTo>
                    <a:pt x="256" y="321"/>
                  </a:lnTo>
                  <a:lnTo>
                    <a:pt x="257" y="327"/>
                  </a:lnTo>
                  <a:lnTo>
                    <a:pt x="255" y="342"/>
                  </a:lnTo>
                  <a:lnTo>
                    <a:pt x="252" y="366"/>
                  </a:lnTo>
                  <a:lnTo>
                    <a:pt x="251" y="389"/>
                  </a:lnTo>
                  <a:lnTo>
                    <a:pt x="253" y="399"/>
                  </a:lnTo>
                  <a:lnTo>
                    <a:pt x="258" y="402"/>
                  </a:lnTo>
                  <a:lnTo>
                    <a:pt x="260" y="405"/>
                  </a:lnTo>
                  <a:lnTo>
                    <a:pt x="260" y="410"/>
                  </a:lnTo>
                  <a:lnTo>
                    <a:pt x="255" y="411"/>
                  </a:lnTo>
                  <a:lnTo>
                    <a:pt x="249" y="410"/>
                  </a:lnTo>
                  <a:lnTo>
                    <a:pt x="242" y="407"/>
                  </a:lnTo>
                  <a:lnTo>
                    <a:pt x="239" y="400"/>
                  </a:lnTo>
                  <a:lnTo>
                    <a:pt x="236" y="394"/>
                  </a:lnTo>
                  <a:lnTo>
                    <a:pt x="236" y="380"/>
                  </a:lnTo>
                  <a:lnTo>
                    <a:pt x="235" y="356"/>
                  </a:lnTo>
                  <a:lnTo>
                    <a:pt x="233" y="332"/>
                  </a:lnTo>
                  <a:lnTo>
                    <a:pt x="231" y="315"/>
                  </a:lnTo>
                  <a:lnTo>
                    <a:pt x="228" y="299"/>
                  </a:lnTo>
                  <a:lnTo>
                    <a:pt x="222" y="274"/>
                  </a:lnTo>
                  <a:lnTo>
                    <a:pt x="215" y="251"/>
                  </a:lnTo>
                  <a:lnTo>
                    <a:pt x="209" y="236"/>
                  </a:lnTo>
                  <a:lnTo>
                    <a:pt x="217" y="235"/>
                  </a:lnTo>
                  <a:lnTo>
                    <a:pt x="212" y="231"/>
                  </a:lnTo>
                  <a:lnTo>
                    <a:pt x="208" y="226"/>
                  </a:lnTo>
                  <a:lnTo>
                    <a:pt x="204" y="222"/>
                  </a:lnTo>
                  <a:lnTo>
                    <a:pt x="204" y="215"/>
                  </a:lnTo>
                  <a:lnTo>
                    <a:pt x="202" y="225"/>
                  </a:lnTo>
                  <a:lnTo>
                    <a:pt x="201" y="239"/>
                  </a:lnTo>
                  <a:lnTo>
                    <a:pt x="198" y="251"/>
                  </a:lnTo>
                  <a:lnTo>
                    <a:pt x="196" y="257"/>
                  </a:lnTo>
                  <a:lnTo>
                    <a:pt x="191" y="260"/>
                  </a:lnTo>
                  <a:lnTo>
                    <a:pt x="185" y="261"/>
                  </a:lnTo>
                  <a:lnTo>
                    <a:pt x="180" y="262"/>
                  </a:lnTo>
                  <a:lnTo>
                    <a:pt x="174" y="262"/>
                  </a:lnTo>
                  <a:lnTo>
                    <a:pt x="169" y="262"/>
                  </a:lnTo>
                  <a:lnTo>
                    <a:pt x="165" y="262"/>
                  </a:lnTo>
                  <a:lnTo>
                    <a:pt x="162" y="262"/>
                  </a:lnTo>
                  <a:lnTo>
                    <a:pt x="159" y="262"/>
                  </a:lnTo>
                  <a:lnTo>
                    <a:pt x="155" y="263"/>
                  </a:lnTo>
                  <a:lnTo>
                    <a:pt x="151" y="264"/>
                  </a:lnTo>
                  <a:lnTo>
                    <a:pt x="144" y="266"/>
                  </a:lnTo>
                  <a:lnTo>
                    <a:pt x="138" y="267"/>
                  </a:lnTo>
                  <a:lnTo>
                    <a:pt x="131" y="268"/>
                  </a:lnTo>
                  <a:lnTo>
                    <a:pt x="125" y="269"/>
                  </a:lnTo>
                  <a:lnTo>
                    <a:pt x="120" y="268"/>
                  </a:lnTo>
                  <a:lnTo>
                    <a:pt x="116" y="267"/>
                  </a:lnTo>
                  <a:lnTo>
                    <a:pt x="111" y="261"/>
                  </a:lnTo>
                  <a:lnTo>
                    <a:pt x="106" y="251"/>
                  </a:lnTo>
                  <a:lnTo>
                    <a:pt x="102" y="241"/>
                  </a:lnTo>
                  <a:lnTo>
                    <a:pt x="100" y="235"/>
                  </a:lnTo>
                  <a:lnTo>
                    <a:pt x="102" y="229"/>
                  </a:lnTo>
                  <a:lnTo>
                    <a:pt x="105" y="220"/>
                  </a:lnTo>
                  <a:lnTo>
                    <a:pt x="110" y="213"/>
                  </a:lnTo>
                  <a:lnTo>
                    <a:pt x="114" y="208"/>
                  </a:lnTo>
                  <a:lnTo>
                    <a:pt x="109" y="207"/>
                  </a:lnTo>
                  <a:lnTo>
                    <a:pt x="104" y="207"/>
                  </a:lnTo>
                  <a:lnTo>
                    <a:pt x="99" y="206"/>
                  </a:lnTo>
                  <a:lnTo>
                    <a:pt x="95" y="206"/>
                  </a:lnTo>
                  <a:lnTo>
                    <a:pt x="88" y="219"/>
                  </a:lnTo>
                  <a:lnTo>
                    <a:pt x="82" y="230"/>
                  </a:lnTo>
                  <a:lnTo>
                    <a:pt x="78" y="239"/>
                  </a:lnTo>
                  <a:lnTo>
                    <a:pt x="78" y="244"/>
                  </a:lnTo>
                  <a:lnTo>
                    <a:pt x="82" y="249"/>
                  </a:lnTo>
                  <a:lnTo>
                    <a:pt x="86" y="256"/>
                  </a:lnTo>
                  <a:lnTo>
                    <a:pt x="88" y="266"/>
                  </a:lnTo>
                  <a:lnTo>
                    <a:pt x="89" y="277"/>
                  </a:lnTo>
                  <a:lnTo>
                    <a:pt x="83" y="296"/>
                  </a:lnTo>
                  <a:lnTo>
                    <a:pt x="73" y="317"/>
                  </a:lnTo>
                  <a:lnTo>
                    <a:pt x="64" y="336"/>
                  </a:lnTo>
                  <a:lnTo>
                    <a:pt x="61" y="344"/>
                  </a:lnTo>
                  <a:lnTo>
                    <a:pt x="64" y="349"/>
                  </a:lnTo>
                  <a:lnTo>
                    <a:pt x="66" y="356"/>
                  </a:lnTo>
                  <a:lnTo>
                    <a:pt x="71" y="366"/>
                  </a:lnTo>
                  <a:lnTo>
                    <a:pt x="76" y="378"/>
                  </a:lnTo>
                  <a:lnTo>
                    <a:pt x="82" y="391"/>
                  </a:lnTo>
                  <a:lnTo>
                    <a:pt x="88" y="403"/>
                  </a:lnTo>
                  <a:lnTo>
                    <a:pt x="94" y="414"/>
                  </a:lnTo>
                  <a:lnTo>
                    <a:pt x="100" y="422"/>
                  </a:lnTo>
                  <a:lnTo>
                    <a:pt x="91" y="424"/>
                  </a:lnTo>
                  <a:lnTo>
                    <a:pt x="87" y="419"/>
                  </a:lnTo>
                  <a:lnTo>
                    <a:pt x="84" y="415"/>
                  </a:lnTo>
                  <a:lnTo>
                    <a:pt x="83" y="413"/>
                  </a:lnTo>
                  <a:lnTo>
                    <a:pt x="82" y="411"/>
                  </a:lnTo>
                  <a:lnTo>
                    <a:pt x="64" y="410"/>
                  </a:lnTo>
                  <a:lnTo>
                    <a:pt x="61" y="403"/>
                  </a:lnTo>
                  <a:lnTo>
                    <a:pt x="57" y="394"/>
                  </a:lnTo>
                  <a:lnTo>
                    <a:pt x="53" y="385"/>
                  </a:lnTo>
                  <a:lnTo>
                    <a:pt x="46" y="375"/>
                  </a:lnTo>
                  <a:lnTo>
                    <a:pt x="42" y="365"/>
                  </a:lnTo>
                  <a:lnTo>
                    <a:pt x="35" y="356"/>
                  </a:lnTo>
                  <a:lnTo>
                    <a:pt x="30" y="349"/>
                  </a:lnTo>
                  <a:lnTo>
                    <a:pt x="27" y="345"/>
                  </a:lnTo>
                  <a:lnTo>
                    <a:pt x="32" y="328"/>
                  </a:lnTo>
                  <a:lnTo>
                    <a:pt x="37" y="309"/>
                  </a:lnTo>
                  <a:lnTo>
                    <a:pt x="42" y="291"/>
                  </a:lnTo>
                  <a:lnTo>
                    <a:pt x="46" y="280"/>
                  </a:lnTo>
                  <a:lnTo>
                    <a:pt x="35" y="278"/>
                  </a:lnTo>
                  <a:lnTo>
                    <a:pt x="30" y="275"/>
                  </a:lnTo>
                  <a:lnTo>
                    <a:pt x="28" y="272"/>
                  </a:lnTo>
                  <a:lnTo>
                    <a:pt x="28" y="267"/>
                  </a:lnTo>
                  <a:lnTo>
                    <a:pt x="28" y="261"/>
                  </a:lnTo>
                  <a:lnTo>
                    <a:pt x="29" y="255"/>
                  </a:lnTo>
                  <a:lnTo>
                    <a:pt x="29" y="250"/>
                  </a:lnTo>
                  <a:lnTo>
                    <a:pt x="29" y="245"/>
                  </a:lnTo>
                  <a:lnTo>
                    <a:pt x="23" y="245"/>
                  </a:lnTo>
                  <a:lnTo>
                    <a:pt x="17" y="240"/>
                  </a:lnTo>
                  <a:lnTo>
                    <a:pt x="15" y="231"/>
                  </a:lnTo>
                  <a:lnTo>
                    <a:pt x="16" y="222"/>
                  </a:lnTo>
                  <a:lnTo>
                    <a:pt x="11" y="214"/>
                  </a:lnTo>
                  <a:lnTo>
                    <a:pt x="8" y="206"/>
                  </a:lnTo>
                  <a:lnTo>
                    <a:pt x="10" y="198"/>
                  </a:lnTo>
                  <a:lnTo>
                    <a:pt x="18" y="189"/>
                  </a:lnTo>
                  <a:lnTo>
                    <a:pt x="13" y="176"/>
                  </a:lnTo>
                  <a:lnTo>
                    <a:pt x="7" y="160"/>
                  </a:lnTo>
                  <a:lnTo>
                    <a:pt x="1" y="146"/>
                  </a:lnTo>
                  <a:lnTo>
                    <a:pt x="0" y="136"/>
                  </a:lnTo>
                  <a:close/>
                </a:path>
              </a:pathLst>
            </a:custGeom>
            <a:solidFill>
              <a:srgbClr val="FFF2E5"/>
            </a:solidFill>
            <a:ln w="9525">
              <a:noFill/>
              <a:round/>
              <a:headEnd/>
              <a:tailEnd/>
            </a:ln>
          </p:spPr>
          <p:txBody>
            <a:bodyPr/>
            <a:lstStyle/>
            <a:p>
              <a:endParaRPr lang="en-US"/>
            </a:p>
          </p:txBody>
        </p:sp>
        <p:sp>
          <p:nvSpPr>
            <p:cNvPr id="64526" name="Freeform 10"/>
            <p:cNvSpPr>
              <a:spLocks/>
            </p:cNvSpPr>
            <p:nvPr/>
          </p:nvSpPr>
          <p:spPr bwMode="auto">
            <a:xfrm>
              <a:off x="2899" y="3819"/>
              <a:ext cx="15" cy="10"/>
            </a:xfrm>
            <a:custGeom>
              <a:avLst/>
              <a:gdLst>
                <a:gd name="T0" fmla="*/ 0 w 15"/>
                <a:gd name="T1" fmla="*/ 10 h 10"/>
                <a:gd name="T2" fmla="*/ 0 w 15"/>
                <a:gd name="T3" fmla="*/ 7 h 10"/>
                <a:gd name="T4" fmla="*/ 2 w 15"/>
                <a:gd name="T5" fmla="*/ 5 h 10"/>
                <a:gd name="T6" fmla="*/ 6 w 15"/>
                <a:gd name="T7" fmla="*/ 1 h 10"/>
                <a:gd name="T8" fmla="*/ 9 w 15"/>
                <a:gd name="T9" fmla="*/ 0 h 10"/>
                <a:gd name="T10" fmla="*/ 10 w 15"/>
                <a:gd name="T11" fmla="*/ 1 h 10"/>
                <a:gd name="T12" fmla="*/ 12 w 15"/>
                <a:gd name="T13" fmla="*/ 3 h 10"/>
                <a:gd name="T14" fmla="*/ 13 w 15"/>
                <a:gd name="T15" fmla="*/ 6 h 10"/>
                <a:gd name="T16" fmla="*/ 15 w 15"/>
                <a:gd name="T17" fmla="*/ 9 h 10"/>
                <a:gd name="T18" fmla="*/ 0 w 15"/>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0"/>
                <a:gd name="T32" fmla="*/ 15 w 15"/>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0">
                  <a:moveTo>
                    <a:pt x="0" y="10"/>
                  </a:moveTo>
                  <a:lnTo>
                    <a:pt x="0" y="7"/>
                  </a:lnTo>
                  <a:lnTo>
                    <a:pt x="2" y="5"/>
                  </a:lnTo>
                  <a:lnTo>
                    <a:pt x="6" y="1"/>
                  </a:lnTo>
                  <a:lnTo>
                    <a:pt x="9" y="0"/>
                  </a:lnTo>
                  <a:lnTo>
                    <a:pt x="10" y="1"/>
                  </a:lnTo>
                  <a:lnTo>
                    <a:pt x="12" y="3"/>
                  </a:lnTo>
                  <a:lnTo>
                    <a:pt x="13" y="6"/>
                  </a:lnTo>
                  <a:lnTo>
                    <a:pt x="15" y="9"/>
                  </a:lnTo>
                  <a:lnTo>
                    <a:pt x="0" y="10"/>
                  </a:lnTo>
                  <a:close/>
                </a:path>
              </a:pathLst>
            </a:custGeom>
            <a:solidFill>
              <a:srgbClr val="FFF2E5"/>
            </a:solidFill>
            <a:ln w="9525">
              <a:noFill/>
              <a:round/>
              <a:headEnd/>
              <a:tailEnd/>
            </a:ln>
          </p:spPr>
          <p:txBody>
            <a:bodyPr/>
            <a:lstStyle/>
            <a:p>
              <a:endParaRPr lang="en-US"/>
            </a:p>
          </p:txBody>
        </p:sp>
        <p:sp>
          <p:nvSpPr>
            <p:cNvPr id="64527" name="Freeform 11"/>
            <p:cNvSpPr>
              <a:spLocks/>
            </p:cNvSpPr>
            <p:nvPr/>
          </p:nvSpPr>
          <p:spPr bwMode="auto">
            <a:xfrm>
              <a:off x="2890" y="3787"/>
              <a:ext cx="15" cy="20"/>
            </a:xfrm>
            <a:custGeom>
              <a:avLst/>
              <a:gdLst>
                <a:gd name="T0" fmla="*/ 15 w 15"/>
                <a:gd name="T1" fmla="*/ 19 h 20"/>
                <a:gd name="T2" fmla="*/ 13 w 15"/>
                <a:gd name="T3" fmla="*/ 20 h 20"/>
                <a:gd name="T4" fmla="*/ 9 w 15"/>
                <a:gd name="T5" fmla="*/ 20 h 20"/>
                <a:gd name="T6" fmla="*/ 5 w 15"/>
                <a:gd name="T7" fmla="*/ 19 h 20"/>
                <a:gd name="T8" fmla="*/ 3 w 15"/>
                <a:gd name="T9" fmla="*/ 16 h 20"/>
                <a:gd name="T10" fmla="*/ 2 w 15"/>
                <a:gd name="T11" fmla="*/ 12 h 20"/>
                <a:gd name="T12" fmla="*/ 0 w 15"/>
                <a:gd name="T13" fmla="*/ 9 h 20"/>
                <a:gd name="T14" fmla="*/ 0 w 15"/>
                <a:gd name="T15" fmla="*/ 6 h 20"/>
                <a:gd name="T16" fmla="*/ 2 w 15"/>
                <a:gd name="T17" fmla="*/ 5 h 20"/>
                <a:gd name="T18" fmla="*/ 4 w 15"/>
                <a:gd name="T19" fmla="*/ 4 h 20"/>
                <a:gd name="T20" fmla="*/ 6 w 15"/>
                <a:gd name="T21" fmla="*/ 3 h 20"/>
                <a:gd name="T22" fmla="*/ 9 w 15"/>
                <a:gd name="T23" fmla="*/ 1 h 20"/>
                <a:gd name="T24" fmla="*/ 11 w 15"/>
                <a:gd name="T25" fmla="*/ 0 h 20"/>
                <a:gd name="T26" fmla="*/ 13 w 15"/>
                <a:gd name="T27" fmla="*/ 4 h 20"/>
                <a:gd name="T28" fmla="*/ 14 w 15"/>
                <a:gd name="T29" fmla="*/ 9 h 20"/>
                <a:gd name="T30" fmla="*/ 15 w 15"/>
                <a:gd name="T31" fmla="*/ 14 h 20"/>
                <a:gd name="T32" fmla="*/ 15 w 15"/>
                <a:gd name="T33" fmla="*/ 19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0"/>
                <a:gd name="T53" fmla="*/ 15 w 1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0">
                  <a:moveTo>
                    <a:pt x="15" y="19"/>
                  </a:moveTo>
                  <a:lnTo>
                    <a:pt x="13" y="20"/>
                  </a:lnTo>
                  <a:lnTo>
                    <a:pt x="9" y="20"/>
                  </a:lnTo>
                  <a:lnTo>
                    <a:pt x="5" y="19"/>
                  </a:lnTo>
                  <a:lnTo>
                    <a:pt x="3" y="16"/>
                  </a:lnTo>
                  <a:lnTo>
                    <a:pt x="2" y="12"/>
                  </a:lnTo>
                  <a:lnTo>
                    <a:pt x="0" y="9"/>
                  </a:lnTo>
                  <a:lnTo>
                    <a:pt x="0" y="6"/>
                  </a:lnTo>
                  <a:lnTo>
                    <a:pt x="2" y="5"/>
                  </a:lnTo>
                  <a:lnTo>
                    <a:pt x="4" y="4"/>
                  </a:lnTo>
                  <a:lnTo>
                    <a:pt x="6" y="3"/>
                  </a:lnTo>
                  <a:lnTo>
                    <a:pt x="9" y="1"/>
                  </a:lnTo>
                  <a:lnTo>
                    <a:pt x="11" y="0"/>
                  </a:lnTo>
                  <a:lnTo>
                    <a:pt x="13" y="4"/>
                  </a:lnTo>
                  <a:lnTo>
                    <a:pt x="14" y="9"/>
                  </a:lnTo>
                  <a:lnTo>
                    <a:pt x="15" y="14"/>
                  </a:lnTo>
                  <a:lnTo>
                    <a:pt x="15" y="19"/>
                  </a:lnTo>
                  <a:close/>
                </a:path>
              </a:pathLst>
            </a:custGeom>
            <a:solidFill>
              <a:srgbClr val="FFF2E5"/>
            </a:solidFill>
            <a:ln w="9525">
              <a:noFill/>
              <a:round/>
              <a:headEnd/>
              <a:tailEnd/>
            </a:ln>
          </p:spPr>
          <p:txBody>
            <a:bodyPr/>
            <a:lstStyle/>
            <a:p>
              <a:endParaRPr lang="en-US"/>
            </a:p>
          </p:txBody>
        </p:sp>
        <p:sp>
          <p:nvSpPr>
            <p:cNvPr id="64528" name="Freeform 12"/>
            <p:cNvSpPr>
              <a:spLocks/>
            </p:cNvSpPr>
            <p:nvPr/>
          </p:nvSpPr>
          <p:spPr bwMode="auto">
            <a:xfrm>
              <a:off x="2874" y="3760"/>
              <a:ext cx="32" cy="19"/>
            </a:xfrm>
            <a:custGeom>
              <a:avLst/>
              <a:gdLst>
                <a:gd name="T0" fmla="*/ 0 w 32"/>
                <a:gd name="T1" fmla="*/ 14 h 19"/>
                <a:gd name="T2" fmla="*/ 5 w 32"/>
                <a:gd name="T3" fmla="*/ 10 h 19"/>
                <a:gd name="T4" fmla="*/ 14 w 32"/>
                <a:gd name="T5" fmla="*/ 5 h 19"/>
                <a:gd name="T6" fmla="*/ 24 w 32"/>
                <a:gd name="T7" fmla="*/ 2 h 19"/>
                <a:gd name="T8" fmla="*/ 32 w 32"/>
                <a:gd name="T9" fmla="*/ 0 h 19"/>
                <a:gd name="T10" fmla="*/ 30 w 32"/>
                <a:gd name="T11" fmla="*/ 5 h 19"/>
                <a:gd name="T12" fmla="*/ 27 w 32"/>
                <a:gd name="T13" fmla="*/ 10 h 19"/>
                <a:gd name="T14" fmla="*/ 26 w 32"/>
                <a:gd name="T15" fmla="*/ 15 h 19"/>
                <a:gd name="T16" fmla="*/ 26 w 32"/>
                <a:gd name="T17" fmla="*/ 19 h 19"/>
                <a:gd name="T18" fmla="*/ 20 w 32"/>
                <a:gd name="T19" fmla="*/ 19 h 19"/>
                <a:gd name="T20" fmla="*/ 11 w 32"/>
                <a:gd name="T21" fmla="*/ 17 h 19"/>
                <a:gd name="T22" fmla="*/ 5 w 32"/>
                <a:gd name="T23" fmla="*/ 15 h 19"/>
                <a:gd name="T24" fmla="*/ 0 w 32"/>
                <a:gd name="T25" fmla="*/ 1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9"/>
                <a:gd name="T41" fmla="*/ 32 w 3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9">
                  <a:moveTo>
                    <a:pt x="0" y="14"/>
                  </a:moveTo>
                  <a:lnTo>
                    <a:pt x="5" y="10"/>
                  </a:lnTo>
                  <a:lnTo>
                    <a:pt x="14" y="5"/>
                  </a:lnTo>
                  <a:lnTo>
                    <a:pt x="24" y="2"/>
                  </a:lnTo>
                  <a:lnTo>
                    <a:pt x="32" y="0"/>
                  </a:lnTo>
                  <a:lnTo>
                    <a:pt x="30" y="5"/>
                  </a:lnTo>
                  <a:lnTo>
                    <a:pt x="27" y="10"/>
                  </a:lnTo>
                  <a:lnTo>
                    <a:pt x="26" y="15"/>
                  </a:lnTo>
                  <a:lnTo>
                    <a:pt x="26" y="19"/>
                  </a:lnTo>
                  <a:lnTo>
                    <a:pt x="20" y="19"/>
                  </a:lnTo>
                  <a:lnTo>
                    <a:pt x="11" y="17"/>
                  </a:lnTo>
                  <a:lnTo>
                    <a:pt x="5" y="15"/>
                  </a:lnTo>
                  <a:lnTo>
                    <a:pt x="0" y="14"/>
                  </a:lnTo>
                  <a:close/>
                </a:path>
              </a:pathLst>
            </a:custGeom>
            <a:solidFill>
              <a:srgbClr val="FFF2E5"/>
            </a:solidFill>
            <a:ln w="9525">
              <a:noFill/>
              <a:round/>
              <a:headEnd/>
              <a:tailEnd/>
            </a:ln>
          </p:spPr>
          <p:txBody>
            <a:bodyPr/>
            <a:lstStyle/>
            <a:p>
              <a:endParaRPr lang="en-US"/>
            </a:p>
          </p:txBody>
        </p:sp>
        <p:sp>
          <p:nvSpPr>
            <p:cNvPr id="64529" name="Freeform 13"/>
            <p:cNvSpPr>
              <a:spLocks/>
            </p:cNvSpPr>
            <p:nvPr/>
          </p:nvSpPr>
          <p:spPr bwMode="auto">
            <a:xfrm>
              <a:off x="2896" y="3733"/>
              <a:ext cx="31" cy="22"/>
            </a:xfrm>
            <a:custGeom>
              <a:avLst/>
              <a:gdLst>
                <a:gd name="T0" fmla="*/ 0 w 31"/>
                <a:gd name="T1" fmla="*/ 16 h 22"/>
                <a:gd name="T2" fmla="*/ 7 w 31"/>
                <a:gd name="T3" fmla="*/ 11 h 22"/>
                <a:gd name="T4" fmla="*/ 14 w 31"/>
                <a:gd name="T5" fmla="*/ 6 h 22"/>
                <a:gd name="T6" fmla="*/ 24 w 31"/>
                <a:gd name="T7" fmla="*/ 2 h 22"/>
                <a:gd name="T8" fmla="*/ 31 w 31"/>
                <a:gd name="T9" fmla="*/ 0 h 22"/>
                <a:gd name="T10" fmla="*/ 29 w 31"/>
                <a:gd name="T11" fmla="*/ 6 h 22"/>
                <a:gd name="T12" fmla="*/ 24 w 31"/>
                <a:gd name="T13" fmla="*/ 13 h 22"/>
                <a:gd name="T14" fmla="*/ 19 w 31"/>
                <a:gd name="T15" fmla="*/ 19 h 22"/>
                <a:gd name="T16" fmla="*/ 16 w 31"/>
                <a:gd name="T17" fmla="*/ 22 h 22"/>
                <a:gd name="T18" fmla="*/ 13 w 31"/>
                <a:gd name="T19" fmla="*/ 21 h 22"/>
                <a:gd name="T20" fmla="*/ 8 w 31"/>
                <a:gd name="T21" fmla="*/ 19 h 22"/>
                <a:gd name="T22" fmla="*/ 3 w 31"/>
                <a:gd name="T23" fmla="*/ 16 h 22"/>
                <a:gd name="T24" fmla="*/ 0 w 31"/>
                <a:gd name="T25" fmla="*/ 16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2"/>
                <a:gd name="T41" fmla="*/ 31 w 31"/>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2">
                  <a:moveTo>
                    <a:pt x="0" y="16"/>
                  </a:moveTo>
                  <a:lnTo>
                    <a:pt x="7" y="11"/>
                  </a:lnTo>
                  <a:lnTo>
                    <a:pt x="14" y="6"/>
                  </a:lnTo>
                  <a:lnTo>
                    <a:pt x="24" y="2"/>
                  </a:lnTo>
                  <a:lnTo>
                    <a:pt x="31" y="0"/>
                  </a:lnTo>
                  <a:lnTo>
                    <a:pt x="29" y="6"/>
                  </a:lnTo>
                  <a:lnTo>
                    <a:pt x="24" y="13"/>
                  </a:lnTo>
                  <a:lnTo>
                    <a:pt x="19" y="19"/>
                  </a:lnTo>
                  <a:lnTo>
                    <a:pt x="16" y="22"/>
                  </a:lnTo>
                  <a:lnTo>
                    <a:pt x="13" y="21"/>
                  </a:lnTo>
                  <a:lnTo>
                    <a:pt x="8" y="19"/>
                  </a:lnTo>
                  <a:lnTo>
                    <a:pt x="3" y="16"/>
                  </a:lnTo>
                  <a:lnTo>
                    <a:pt x="0" y="16"/>
                  </a:lnTo>
                  <a:close/>
                </a:path>
              </a:pathLst>
            </a:custGeom>
            <a:solidFill>
              <a:srgbClr val="FFF2E5"/>
            </a:solidFill>
            <a:ln w="9525">
              <a:noFill/>
              <a:round/>
              <a:headEnd/>
              <a:tailEnd/>
            </a:ln>
          </p:spPr>
          <p:txBody>
            <a:bodyPr/>
            <a:lstStyle/>
            <a:p>
              <a:endParaRPr lang="en-US"/>
            </a:p>
          </p:txBody>
        </p:sp>
        <p:sp>
          <p:nvSpPr>
            <p:cNvPr id="64530" name="Freeform 14"/>
            <p:cNvSpPr>
              <a:spLocks/>
            </p:cNvSpPr>
            <p:nvPr/>
          </p:nvSpPr>
          <p:spPr bwMode="auto">
            <a:xfrm>
              <a:off x="2912" y="3708"/>
              <a:ext cx="26" cy="22"/>
            </a:xfrm>
            <a:custGeom>
              <a:avLst/>
              <a:gdLst>
                <a:gd name="T0" fmla="*/ 19 w 26"/>
                <a:gd name="T1" fmla="*/ 22 h 22"/>
                <a:gd name="T2" fmla="*/ 21 w 26"/>
                <a:gd name="T3" fmla="*/ 16 h 22"/>
                <a:gd name="T4" fmla="*/ 24 w 26"/>
                <a:gd name="T5" fmla="*/ 8 h 22"/>
                <a:gd name="T6" fmla="*/ 25 w 26"/>
                <a:gd name="T7" fmla="*/ 3 h 22"/>
                <a:gd name="T8" fmla="*/ 26 w 26"/>
                <a:gd name="T9" fmla="*/ 0 h 22"/>
                <a:gd name="T10" fmla="*/ 20 w 26"/>
                <a:gd name="T11" fmla="*/ 1 h 22"/>
                <a:gd name="T12" fmla="*/ 11 w 26"/>
                <a:gd name="T13" fmla="*/ 2 h 22"/>
                <a:gd name="T14" fmla="*/ 4 w 26"/>
                <a:gd name="T15" fmla="*/ 6 h 22"/>
                <a:gd name="T16" fmla="*/ 0 w 26"/>
                <a:gd name="T17" fmla="*/ 11 h 22"/>
                <a:gd name="T18" fmla="*/ 4 w 26"/>
                <a:gd name="T19" fmla="*/ 14 h 22"/>
                <a:gd name="T20" fmla="*/ 8 w 26"/>
                <a:gd name="T21" fmla="*/ 18 h 22"/>
                <a:gd name="T22" fmla="*/ 14 w 26"/>
                <a:gd name="T23" fmla="*/ 20 h 22"/>
                <a:gd name="T24" fmla="*/ 19 w 26"/>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22"/>
                <a:gd name="T41" fmla="*/ 26 w 26"/>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22">
                  <a:moveTo>
                    <a:pt x="19" y="22"/>
                  </a:moveTo>
                  <a:lnTo>
                    <a:pt x="21" y="16"/>
                  </a:lnTo>
                  <a:lnTo>
                    <a:pt x="24" y="8"/>
                  </a:lnTo>
                  <a:lnTo>
                    <a:pt x="25" y="3"/>
                  </a:lnTo>
                  <a:lnTo>
                    <a:pt x="26" y="0"/>
                  </a:lnTo>
                  <a:lnTo>
                    <a:pt x="20" y="1"/>
                  </a:lnTo>
                  <a:lnTo>
                    <a:pt x="11" y="2"/>
                  </a:lnTo>
                  <a:lnTo>
                    <a:pt x="4" y="6"/>
                  </a:lnTo>
                  <a:lnTo>
                    <a:pt x="0" y="11"/>
                  </a:lnTo>
                  <a:lnTo>
                    <a:pt x="4" y="14"/>
                  </a:lnTo>
                  <a:lnTo>
                    <a:pt x="8" y="18"/>
                  </a:lnTo>
                  <a:lnTo>
                    <a:pt x="14" y="20"/>
                  </a:lnTo>
                  <a:lnTo>
                    <a:pt x="19" y="22"/>
                  </a:lnTo>
                  <a:close/>
                </a:path>
              </a:pathLst>
            </a:custGeom>
            <a:solidFill>
              <a:srgbClr val="FFF2E5"/>
            </a:solidFill>
            <a:ln w="9525">
              <a:noFill/>
              <a:round/>
              <a:headEnd/>
              <a:tailEnd/>
            </a:ln>
          </p:spPr>
          <p:txBody>
            <a:bodyPr/>
            <a:lstStyle/>
            <a:p>
              <a:endParaRPr lang="en-US"/>
            </a:p>
          </p:txBody>
        </p:sp>
        <p:sp>
          <p:nvSpPr>
            <p:cNvPr id="64531" name="Freeform 15"/>
            <p:cNvSpPr>
              <a:spLocks/>
            </p:cNvSpPr>
            <p:nvPr/>
          </p:nvSpPr>
          <p:spPr bwMode="auto">
            <a:xfrm>
              <a:off x="2912" y="3683"/>
              <a:ext cx="19" cy="10"/>
            </a:xfrm>
            <a:custGeom>
              <a:avLst/>
              <a:gdLst>
                <a:gd name="T0" fmla="*/ 0 w 19"/>
                <a:gd name="T1" fmla="*/ 10 h 10"/>
                <a:gd name="T2" fmla="*/ 4 w 19"/>
                <a:gd name="T3" fmla="*/ 6 h 10"/>
                <a:gd name="T4" fmla="*/ 9 w 19"/>
                <a:gd name="T5" fmla="*/ 4 h 10"/>
                <a:gd name="T6" fmla="*/ 14 w 19"/>
                <a:gd name="T7" fmla="*/ 1 h 10"/>
                <a:gd name="T8" fmla="*/ 18 w 19"/>
                <a:gd name="T9" fmla="*/ 0 h 10"/>
                <a:gd name="T10" fmla="*/ 19 w 19"/>
                <a:gd name="T11" fmla="*/ 1 h 10"/>
                <a:gd name="T12" fmla="*/ 19 w 19"/>
                <a:gd name="T13" fmla="*/ 3 h 10"/>
                <a:gd name="T14" fmla="*/ 19 w 19"/>
                <a:gd name="T15" fmla="*/ 5 h 10"/>
                <a:gd name="T16" fmla="*/ 19 w 19"/>
                <a:gd name="T17" fmla="*/ 7 h 10"/>
                <a:gd name="T18" fmla="*/ 16 w 19"/>
                <a:gd name="T19" fmla="*/ 9 h 10"/>
                <a:gd name="T20" fmla="*/ 11 w 19"/>
                <a:gd name="T21" fmla="*/ 10 h 10"/>
                <a:gd name="T22" fmla="*/ 5 w 19"/>
                <a:gd name="T23" fmla="*/ 10 h 10"/>
                <a:gd name="T24" fmla="*/ 0 w 19"/>
                <a:gd name="T25" fmla="*/ 1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0"/>
                <a:gd name="T41" fmla="*/ 19 w 19"/>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0">
                  <a:moveTo>
                    <a:pt x="0" y="10"/>
                  </a:moveTo>
                  <a:lnTo>
                    <a:pt x="4" y="6"/>
                  </a:lnTo>
                  <a:lnTo>
                    <a:pt x="9" y="4"/>
                  </a:lnTo>
                  <a:lnTo>
                    <a:pt x="14" y="1"/>
                  </a:lnTo>
                  <a:lnTo>
                    <a:pt x="18" y="0"/>
                  </a:lnTo>
                  <a:lnTo>
                    <a:pt x="19" y="1"/>
                  </a:lnTo>
                  <a:lnTo>
                    <a:pt x="19" y="3"/>
                  </a:lnTo>
                  <a:lnTo>
                    <a:pt x="19" y="5"/>
                  </a:lnTo>
                  <a:lnTo>
                    <a:pt x="19" y="7"/>
                  </a:lnTo>
                  <a:lnTo>
                    <a:pt x="16" y="9"/>
                  </a:lnTo>
                  <a:lnTo>
                    <a:pt x="11" y="10"/>
                  </a:lnTo>
                  <a:lnTo>
                    <a:pt x="5" y="10"/>
                  </a:lnTo>
                  <a:lnTo>
                    <a:pt x="0" y="10"/>
                  </a:lnTo>
                  <a:close/>
                </a:path>
              </a:pathLst>
            </a:custGeom>
            <a:solidFill>
              <a:srgbClr val="FFF2E5"/>
            </a:solidFill>
            <a:ln w="9525">
              <a:noFill/>
              <a:round/>
              <a:headEnd/>
              <a:tailEnd/>
            </a:ln>
          </p:spPr>
          <p:txBody>
            <a:bodyPr/>
            <a:lstStyle/>
            <a:p>
              <a:endParaRPr lang="en-US"/>
            </a:p>
          </p:txBody>
        </p:sp>
        <p:sp>
          <p:nvSpPr>
            <p:cNvPr id="64532" name="Freeform 16"/>
            <p:cNvSpPr>
              <a:spLocks/>
            </p:cNvSpPr>
            <p:nvPr/>
          </p:nvSpPr>
          <p:spPr bwMode="auto">
            <a:xfrm>
              <a:off x="2904" y="3665"/>
              <a:ext cx="11" cy="8"/>
            </a:xfrm>
            <a:custGeom>
              <a:avLst/>
              <a:gdLst>
                <a:gd name="T0" fmla="*/ 0 w 11"/>
                <a:gd name="T1" fmla="*/ 8 h 8"/>
                <a:gd name="T2" fmla="*/ 1 w 11"/>
                <a:gd name="T3" fmla="*/ 6 h 8"/>
                <a:gd name="T4" fmla="*/ 2 w 11"/>
                <a:gd name="T5" fmla="*/ 2 h 8"/>
                <a:gd name="T6" fmla="*/ 5 w 11"/>
                <a:gd name="T7" fmla="*/ 1 h 8"/>
                <a:gd name="T8" fmla="*/ 7 w 11"/>
                <a:gd name="T9" fmla="*/ 0 h 8"/>
                <a:gd name="T10" fmla="*/ 8 w 11"/>
                <a:gd name="T11" fmla="*/ 1 h 8"/>
                <a:gd name="T12" fmla="*/ 10 w 11"/>
                <a:gd name="T13" fmla="*/ 3 h 8"/>
                <a:gd name="T14" fmla="*/ 11 w 11"/>
                <a:gd name="T15" fmla="*/ 6 h 8"/>
                <a:gd name="T16" fmla="*/ 11 w 11"/>
                <a:gd name="T17" fmla="*/ 7 h 8"/>
                <a:gd name="T18" fmla="*/ 0 w 11"/>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8"/>
                <a:gd name="T32" fmla="*/ 11 w 11"/>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8">
                  <a:moveTo>
                    <a:pt x="0" y="8"/>
                  </a:moveTo>
                  <a:lnTo>
                    <a:pt x="1" y="6"/>
                  </a:lnTo>
                  <a:lnTo>
                    <a:pt x="2" y="2"/>
                  </a:lnTo>
                  <a:lnTo>
                    <a:pt x="5" y="1"/>
                  </a:lnTo>
                  <a:lnTo>
                    <a:pt x="7" y="0"/>
                  </a:lnTo>
                  <a:lnTo>
                    <a:pt x="8" y="1"/>
                  </a:lnTo>
                  <a:lnTo>
                    <a:pt x="10" y="3"/>
                  </a:lnTo>
                  <a:lnTo>
                    <a:pt x="11" y="6"/>
                  </a:lnTo>
                  <a:lnTo>
                    <a:pt x="11" y="7"/>
                  </a:lnTo>
                  <a:lnTo>
                    <a:pt x="0" y="8"/>
                  </a:lnTo>
                  <a:close/>
                </a:path>
              </a:pathLst>
            </a:custGeom>
            <a:solidFill>
              <a:srgbClr val="FFF2E5"/>
            </a:solidFill>
            <a:ln w="9525">
              <a:noFill/>
              <a:round/>
              <a:headEnd/>
              <a:tailEnd/>
            </a:ln>
          </p:spPr>
          <p:txBody>
            <a:bodyPr/>
            <a:lstStyle/>
            <a:p>
              <a:endParaRPr lang="en-US"/>
            </a:p>
          </p:txBody>
        </p:sp>
        <p:sp>
          <p:nvSpPr>
            <p:cNvPr id="64533" name="Freeform 17"/>
            <p:cNvSpPr>
              <a:spLocks/>
            </p:cNvSpPr>
            <p:nvPr/>
          </p:nvSpPr>
          <p:spPr bwMode="auto">
            <a:xfrm>
              <a:off x="3113" y="3703"/>
              <a:ext cx="11" cy="12"/>
            </a:xfrm>
            <a:custGeom>
              <a:avLst/>
              <a:gdLst>
                <a:gd name="T0" fmla="*/ 11 w 11"/>
                <a:gd name="T1" fmla="*/ 12 h 12"/>
                <a:gd name="T2" fmla="*/ 9 w 11"/>
                <a:gd name="T3" fmla="*/ 12 h 12"/>
                <a:gd name="T4" fmla="*/ 6 w 11"/>
                <a:gd name="T5" fmla="*/ 12 h 12"/>
                <a:gd name="T6" fmla="*/ 3 w 11"/>
                <a:gd name="T7" fmla="*/ 12 h 12"/>
                <a:gd name="T8" fmla="*/ 0 w 11"/>
                <a:gd name="T9" fmla="*/ 12 h 12"/>
                <a:gd name="T10" fmla="*/ 0 w 11"/>
                <a:gd name="T11" fmla="*/ 10 h 12"/>
                <a:gd name="T12" fmla="*/ 0 w 11"/>
                <a:gd name="T13" fmla="*/ 6 h 12"/>
                <a:gd name="T14" fmla="*/ 0 w 11"/>
                <a:gd name="T15" fmla="*/ 2 h 12"/>
                <a:gd name="T16" fmla="*/ 2 w 11"/>
                <a:gd name="T17" fmla="*/ 0 h 12"/>
                <a:gd name="T18" fmla="*/ 5 w 11"/>
                <a:gd name="T19" fmla="*/ 0 h 12"/>
                <a:gd name="T20" fmla="*/ 8 w 11"/>
                <a:gd name="T21" fmla="*/ 3 h 12"/>
                <a:gd name="T22" fmla="*/ 10 w 11"/>
                <a:gd name="T23" fmla="*/ 8 h 12"/>
                <a:gd name="T24" fmla="*/ 11 w 11"/>
                <a:gd name="T25" fmla="*/ 12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2"/>
                <a:gd name="T41" fmla="*/ 11 w 11"/>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2">
                  <a:moveTo>
                    <a:pt x="11" y="12"/>
                  </a:moveTo>
                  <a:lnTo>
                    <a:pt x="9" y="12"/>
                  </a:lnTo>
                  <a:lnTo>
                    <a:pt x="6" y="12"/>
                  </a:lnTo>
                  <a:lnTo>
                    <a:pt x="3" y="12"/>
                  </a:lnTo>
                  <a:lnTo>
                    <a:pt x="0" y="12"/>
                  </a:lnTo>
                  <a:lnTo>
                    <a:pt x="0" y="10"/>
                  </a:lnTo>
                  <a:lnTo>
                    <a:pt x="0" y="6"/>
                  </a:lnTo>
                  <a:lnTo>
                    <a:pt x="0" y="2"/>
                  </a:lnTo>
                  <a:lnTo>
                    <a:pt x="2" y="0"/>
                  </a:lnTo>
                  <a:lnTo>
                    <a:pt x="5" y="0"/>
                  </a:lnTo>
                  <a:lnTo>
                    <a:pt x="8" y="3"/>
                  </a:lnTo>
                  <a:lnTo>
                    <a:pt x="10" y="8"/>
                  </a:lnTo>
                  <a:lnTo>
                    <a:pt x="11" y="12"/>
                  </a:lnTo>
                  <a:close/>
                </a:path>
              </a:pathLst>
            </a:custGeom>
            <a:solidFill>
              <a:srgbClr val="FFF2E5"/>
            </a:solidFill>
            <a:ln w="9525">
              <a:noFill/>
              <a:round/>
              <a:headEnd/>
              <a:tailEnd/>
            </a:ln>
          </p:spPr>
          <p:txBody>
            <a:bodyPr/>
            <a:lstStyle/>
            <a:p>
              <a:endParaRPr lang="en-US"/>
            </a:p>
          </p:txBody>
        </p:sp>
        <p:sp>
          <p:nvSpPr>
            <p:cNvPr id="64534" name="Freeform 18"/>
            <p:cNvSpPr>
              <a:spLocks/>
            </p:cNvSpPr>
            <p:nvPr/>
          </p:nvSpPr>
          <p:spPr bwMode="auto">
            <a:xfrm>
              <a:off x="3121" y="3732"/>
              <a:ext cx="11" cy="16"/>
            </a:xfrm>
            <a:custGeom>
              <a:avLst/>
              <a:gdLst>
                <a:gd name="T0" fmla="*/ 0 w 11"/>
                <a:gd name="T1" fmla="*/ 3 h 16"/>
                <a:gd name="T2" fmla="*/ 1 w 11"/>
                <a:gd name="T3" fmla="*/ 3 h 16"/>
                <a:gd name="T4" fmla="*/ 2 w 11"/>
                <a:gd name="T5" fmla="*/ 1 h 16"/>
                <a:gd name="T6" fmla="*/ 5 w 11"/>
                <a:gd name="T7" fmla="*/ 0 h 16"/>
                <a:gd name="T8" fmla="*/ 6 w 11"/>
                <a:gd name="T9" fmla="*/ 1 h 16"/>
                <a:gd name="T10" fmla="*/ 7 w 11"/>
                <a:gd name="T11" fmla="*/ 4 h 16"/>
                <a:gd name="T12" fmla="*/ 8 w 11"/>
                <a:gd name="T13" fmla="*/ 9 h 16"/>
                <a:gd name="T14" fmla="*/ 11 w 11"/>
                <a:gd name="T15" fmla="*/ 12 h 16"/>
                <a:gd name="T16" fmla="*/ 11 w 11"/>
                <a:gd name="T17" fmla="*/ 15 h 16"/>
                <a:gd name="T18" fmla="*/ 9 w 11"/>
                <a:gd name="T19" fmla="*/ 15 h 16"/>
                <a:gd name="T20" fmla="*/ 7 w 11"/>
                <a:gd name="T21" fmla="*/ 16 h 16"/>
                <a:gd name="T22" fmla="*/ 5 w 11"/>
                <a:gd name="T23" fmla="*/ 16 h 16"/>
                <a:gd name="T24" fmla="*/ 3 w 11"/>
                <a:gd name="T25" fmla="*/ 16 h 16"/>
                <a:gd name="T26" fmla="*/ 3 w 11"/>
                <a:gd name="T27" fmla="*/ 14 h 16"/>
                <a:gd name="T28" fmla="*/ 2 w 11"/>
                <a:gd name="T29" fmla="*/ 10 h 16"/>
                <a:gd name="T30" fmla="*/ 1 w 11"/>
                <a:gd name="T31" fmla="*/ 6 h 16"/>
                <a:gd name="T32" fmla="*/ 0 w 11"/>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16"/>
                <a:gd name="T53" fmla="*/ 11 w 11"/>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16">
                  <a:moveTo>
                    <a:pt x="0" y="3"/>
                  </a:moveTo>
                  <a:lnTo>
                    <a:pt x="1" y="3"/>
                  </a:lnTo>
                  <a:lnTo>
                    <a:pt x="2" y="1"/>
                  </a:lnTo>
                  <a:lnTo>
                    <a:pt x="5" y="0"/>
                  </a:lnTo>
                  <a:lnTo>
                    <a:pt x="6" y="1"/>
                  </a:lnTo>
                  <a:lnTo>
                    <a:pt x="7" y="4"/>
                  </a:lnTo>
                  <a:lnTo>
                    <a:pt x="8" y="9"/>
                  </a:lnTo>
                  <a:lnTo>
                    <a:pt x="11" y="12"/>
                  </a:lnTo>
                  <a:lnTo>
                    <a:pt x="11" y="15"/>
                  </a:lnTo>
                  <a:lnTo>
                    <a:pt x="9" y="15"/>
                  </a:lnTo>
                  <a:lnTo>
                    <a:pt x="7" y="16"/>
                  </a:lnTo>
                  <a:lnTo>
                    <a:pt x="5" y="16"/>
                  </a:lnTo>
                  <a:lnTo>
                    <a:pt x="3" y="16"/>
                  </a:lnTo>
                  <a:lnTo>
                    <a:pt x="3" y="14"/>
                  </a:lnTo>
                  <a:lnTo>
                    <a:pt x="2" y="10"/>
                  </a:lnTo>
                  <a:lnTo>
                    <a:pt x="1" y="6"/>
                  </a:lnTo>
                  <a:lnTo>
                    <a:pt x="0" y="3"/>
                  </a:lnTo>
                  <a:close/>
                </a:path>
              </a:pathLst>
            </a:custGeom>
            <a:solidFill>
              <a:srgbClr val="FFF2E5"/>
            </a:solidFill>
            <a:ln w="9525">
              <a:noFill/>
              <a:round/>
              <a:headEnd/>
              <a:tailEnd/>
            </a:ln>
          </p:spPr>
          <p:txBody>
            <a:bodyPr/>
            <a:lstStyle/>
            <a:p>
              <a:endParaRPr lang="en-US"/>
            </a:p>
          </p:txBody>
        </p:sp>
        <p:sp>
          <p:nvSpPr>
            <p:cNvPr id="64535" name="Freeform 19"/>
            <p:cNvSpPr>
              <a:spLocks/>
            </p:cNvSpPr>
            <p:nvPr/>
          </p:nvSpPr>
          <p:spPr bwMode="auto">
            <a:xfrm>
              <a:off x="3127" y="3764"/>
              <a:ext cx="10" cy="12"/>
            </a:xfrm>
            <a:custGeom>
              <a:avLst/>
              <a:gdLst>
                <a:gd name="T0" fmla="*/ 8 w 10"/>
                <a:gd name="T1" fmla="*/ 0 h 12"/>
                <a:gd name="T2" fmla="*/ 10 w 10"/>
                <a:gd name="T3" fmla="*/ 1 h 12"/>
                <a:gd name="T4" fmla="*/ 10 w 10"/>
                <a:gd name="T5" fmla="*/ 5 h 12"/>
                <a:gd name="T6" fmla="*/ 8 w 10"/>
                <a:gd name="T7" fmla="*/ 9 h 12"/>
                <a:gd name="T8" fmla="*/ 8 w 10"/>
                <a:gd name="T9" fmla="*/ 11 h 12"/>
                <a:gd name="T10" fmla="*/ 7 w 10"/>
                <a:gd name="T11" fmla="*/ 12 h 12"/>
                <a:gd name="T12" fmla="*/ 5 w 10"/>
                <a:gd name="T13" fmla="*/ 12 h 12"/>
                <a:gd name="T14" fmla="*/ 2 w 10"/>
                <a:gd name="T15" fmla="*/ 12 h 12"/>
                <a:gd name="T16" fmla="*/ 0 w 10"/>
                <a:gd name="T17" fmla="*/ 11 h 12"/>
                <a:gd name="T18" fmla="*/ 0 w 10"/>
                <a:gd name="T19" fmla="*/ 9 h 12"/>
                <a:gd name="T20" fmla="*/ 1 w 10"/>
                <a:gd name="T21" fmla="*/ 5 h 12"/>
                <a:gd name="T22" fmla="*/ 5 w 10"/>
                <a:gd name="T23" fmla="*/ 2 h 12"/>
                <a:gd name="T24" fmla="*/ 8 w 10"/>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2"/>
                <a:gd name="T41" fmla="*/ 10 w 10"/>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2">
                  <a:moveTo>
                    <a:pt x="8" y="0"/>
                  </a:moveTo>
                  <a:lnTo>
                    <a:pt x="10" y="1"/>
                  </a:lnTo>
                  <a:lnTo>
                    <a:pt x="10" y="5"/>
                  </a:lnTo>
                  <a:lnTo>
                    <a:pt x="8" y="9"/>
                  </a:lnTo>
                  <a:lnTo>
                    <a:pt x="8" y="11"/>
                  </a:lnTo>
                  <a:lnTo>
                    <a:pt x="7" y="12"/>
                  </a:lnTo>
                  <a:lnTo>
                    <a:pt x="5" y="12"/>
                  </a:lnTo>
                  <a:lnTo>
                    <a:pt x="2" y="12"/>
                  </a:lnTo>
                  <a:lnTo>
                    <a:pt x="0" y="11"/>
                  </a:lnTo>
                  <a:lnTo>
                    <a:pt x="0" y="9"/>
                  </a:lnTo>
                  <a:lnTo>
                    <a:pt x="1" y="5"/>
                  </a:lnTo>
                  <a:lnTo>
                    <a:pt x="5" y="2"/>
                  </a:lnTo>
                  <a:lnTo>
                    <a:pt x="8" y="0"/>
                  </a:lnTo>
                  <a:close/>
                </a:path>
              </a:pathLst>
            </a:custGeom>
            <a:solidFill>
              <a:srgbClr val="FFF2E5"/>
            </a:solidFill>
            <a:ln w="9525">
              <a:noFill/>
              <a:round/>
              <a:headEnd/>
              <a:tailEnd/>
            </a:ln>
          </p:spPr>
          <p:txBody>
            <a:bodyPr/>
            <a:lstStyle/>
            <a:p>
              <a:endParaRPr lang="en-US"/>
            </a:p>
          </p:txBody>
        </p:sp>
        <p:sp>
          <p:nvSpPr>
            <p:cNvPr id="64536" name="Freeform 20"/>
            <p:cNvSpPr>
              <a:spLocks/>
            </p:cNvSpPr>
            <p:nvPr/>
          </p:nvSpPr>
          <p:spPr bwMode="auto">
            <a:xfrm>
              <a:off x="3126" y="3787"/>
              <a:ext cx="18" cy="20"/>
            </a:xfrm>
            <a:custGeom>
              <a:avLst/>
              <a:gdLst>
                <a:gd name="T0" fmla="*/ 13 w 18"/>
                <a:gd name="T1" fmla="*/ 1 h 20"/>
                <a:gd name="T2" fmla="*/ 14 w 18"/>
                <a:gd name="T3" fmla="*/ 5 h 20"/>
                <a:gd name="T4" fmla="*/ 17 w 18"/>
                <a:gd name="T5" fmla="*/ 10 h 20"/>
                <a:gd name="T6" fmla="*/ 18 w 18"/>
                <a:gd name="T7" fmla="*/ 16 h 20"/>
                <a:gd name="T8" fmla="*/ 18 w 18"/>
                <a:gd name="T9" fmla="*/ 19 h 20"/>
                <a:gd name="T10" fmla="*/ 16 w 18"/>
                <a:gd name="T11" fmla="*/ 20 h 20"/>
                <a:gd name="T12" fmla="*/ 11 w 18"/>
                <a:gd name="T13" fmla="*/ 20 h 20"/>
                <a:gd name="T14" fmla="*/ 4 w 18"/>
                <a:gd name="T15" fmla="*/ 20 h 20"/>
                <a:gd name="T16" fmla="*/ 2 w 18"/>
                <a:gd name="T17" fmla="*/ 20 h 20"/>
                <a:gd name="T18" fmla="*/ 2 w 18"/>
                <a:gd name="T19" fmla="*/ 16 h 20"/>
                <a:gd name="T20" fmla="*/ 1 w 18"/>
                <a:gd name="T21" fmla="*/ 11 h 20"/>
                <a:gd name="T22" fmla="*/ 0 w 18"/>
                <a:gd name="T23" fmla="*/ 8 h 20"/>
                <a:gd name="T24" fmla="*/ 1 w 18"/>
                <a:gd name="T25" fmla="*/ 5 h 20"/>
                <a:gd name="T26" fmla="*/ 4 w 18"/>
                <a:gd name="T27" fmla="*/ 4 h 20"/>
                <a:gd name="T28" fmla="*/ 8 w 18"/>
                <a:gd name="T29" fmla="*/ 1 h 20"/>
                <a:gd name="T30" fmla="*/ 11 w 18"/>
                <a:gd name="T31" fmla="*/ 0 h 20"/>
                <a:gd name="T32" fmla="*/ 13 w 18"/>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20"/>
                <a:gd name="T53" fmla="*/ 18 w 1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20">
                  <a:moveTo>
                    <a:pt x="13" y="1"/>
                  </a:moveTo>
                  <a:lnTo>
                    <a:pt x="14" y="5"/>
                  </a:lnTo>
                  <a:lnTo>
                    <a:pt x="17" y="10"/>
                  </a:lnTo>
                  <a:lnTo>
                    <a:pt x="18" y="16"/>
                  </a:lnTo>
                  <a:lnTo>
                    <a:pt x="18" y="19"/>
                  </a:lnTo>
                  <a:lnTo>
                    <a:pt x="16" y="20"/>
                  </a:lnTo>
                  <a:lnTo>
                    <a:pt x="11" y="20"/>
                  </a:lnTo>
                  <a:lnTo>
                    <a:pt x="4" y="20"/>
                  </a:lnTo>
                  <a:lnTo>
                    <a:pt x="2" y="20"/>
                  </a:lnTo>
                  <a:lnTo>
                    <a:pt x="2" y="16"/>
                  </a:lnTo>
                  <a:lnTo>
                    <a:pt x="1" y="11"/>
                  </a:lnTo>
                  <a:lnTo>
                    <a:pt x="0" y="8"/>
                  </a:lnTo>
                  <a:lnTo>
                    <a:pt x="1" y="5"/>
                  </a:lnTo>
                  <a:lnTo>
                    <a:pt x="4" y="4"/>
                  </a:lnTo>
                  <a:lnTo>
                    <a:pt x="8" y="1"/>
                  </a:lnTo>
                  <a:lnTo>
                    <a:pt x="11" y="0"/>
                  </a:lnTo>
                  <a:lnTo>
                    <a:pt x="13" y="1"/>
                  </a:lnTo>
                  <a:close/>
                </a:path>
              </a:pathLst>
            </a:custGeom>
            <a:solidFill>
              <a:srgbClr val="FFF2E5"/>
            </a:solidFill>
            <a:ln w="9525">
              <a:noFill/>
              <a:round/>
              <a:headEnd/>
              <a:tailEnd/>
            </a:ln>
          </p:spPr>
          <p:txBody>
            <a:bodyPr/>
            <a:lstStyle/>
            <a:p>
              <a:endParaRPr lang="en-US"/>
            </a:p>
          </p:txBody>
        </p:sp>
        <p:sp>
          <p:nvSpPr>
            <p:cNvPr id="64537" name="Freeform 21"/>
            <p:cNvSpPr>
              <a:spLocks/>
            </p:cNvSpPr>
            <p:nvPr/>
          </p:nvSpPr>
          <p:spPr bwMode="auto">
            <a:xfrm>
              <a:off x="2939" y="3617"/>
              <a:ext cx="20" cy="32"/>
            </a:xfrm>
            <a:custGeom>
              <a:avLst/>
              <a:gdLst>
                <a:gd name="T0" fmla="*/ 8 w 20"/>
                <a:gd name="T1" fmla="*/ 32 h 32"/>
                <a:gd name="T2" fmla="*/ 6 w 20"/>
                <a:gd name="T3" fmla="*/ 32 h 32"/>
                <a:gd name="T4" fmla="*/ 4 w 20"/>
                <a:gd name="T5" fmla="*/ 32 h 32"/>
                <a:gd name="T6" fmla="*/ 2 w 20"/>
                <a:gd name="T7" fmla="*/ 31 h 32"/>
                <a:gd name="T8" fmla="*/ 0 w 20"/>
                <a:gd name="T9" fmla="*/ 29 h 32"/>
                <a:gd name="T10" fmla="*/ 0 w 20"/>
                <a:gd name="T11" fmla="*/ 23 h 32"/>
                <a:gd name="T12" fmla="*/ 3 w 20"/>
                <a:gd name="T13" fmla="*/ 13 h 32"/>
                <a:gd name="T14" fmla="*/ 5 w 20"/>
                <a:gd name="T15" fmla="*/ 4 h 32"/>
                <a:gd name="T16" fmla="*/ 9 w 20"/>
                <a:gd name="T17" fmla="*/ 0 h 32"/>
                <a:gd name="T18" fmla="*/ 13 w 20"/>
                <a:gd name="T19" fmla="*/ 1 h 32"/>
                <a:gd name="T20" fmla="*/ 18 w 20"/>
                <a:gd name="T21" fmla="*/ 4 h 32"/>
                <a:gd name="T22" fmla="*/ 20 w 20"/>
                <a:gd name="T23" fmla="*/ 6 h 32"/>
                <a:gd name="T24" fmla="*/ 20 w 20"/>
                <a:gd name="T25" fmla="*/ 7 h 32"/>
                <a:gd name="T26" fmla="*/ 18 w 20"/>
                <a:gd name="T27" fmla="*/ 9 h 32"/>
                <a:gd name="T28" fmla="*/ 13 w 20"/>
                <a:gd name="T29" fmla="*/ 13 h 32"/>
                <a:gd name="T30" fmla="*/ 9 w 20"/>
                <a:gd name="T31" fmla="*/ 22 h 32"/>
                <a:gd name="T32" fmla="*/ 8 w 20"/>
                <a:gd name="T33" fmla="*/ 32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32"/>
                <a:gd name="T53" fmla="*/ 20 w 20"/>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32">
                  <a:moveTo>
                    <a:pt x="8" y="32"/>
                  </a:moveTo>
                  <a:lnTo>
                    <a:pt x="6" y="32"/>
                  </a:lnTo>
                  <a:lnTo>
                    <a:pt x="4" y="32"/>
                  </a:lnTo>
                  <a:lnTo>
                    <a:pt x="2" y="31"/>
                  </a:lnTo>
                  <a:lnTo>
                    <a:pt x="0" y="29"/>
                  </a:lnTo>
                  <a:lnTo>
                    <a:pt x="0" y="23"/>
                  </a:lnTo>
                  <a:lnTo>
                    <a:pt x="3" y="13"/>
                  </a:lnTo>
                  <a:lnTo>
                    <a:pt x="5" y="4"/>
                  </a:lnTo>
                  <a:lnTo>
                    <a:pt x="9" y="0"/>
                  </a:lnTo>
                  <a:lnTo>
                    <a:pt x="13" y="1"/>
                  </a:lnTo>
                  <a:lnTo>
                    <a:pt x="18" y="4"/>
                  </a:lnTo>
                  <a:lnTo>
                    <a:pt x="20" y="6"/>
                  </a:lnTo>
                  <a:lnTo>
                    <a:pt x="20" y="7"/>
                  </a:lnTo>
                  <a:lnTo>
                    <a:pt x="18" y="9"/>
                  </a:lnTo>
                  <a:lnTo>
                    <a:pt x="13" y="13"/>
                  </a:lnTo>
                  <a:lnTo>
                    <a:pt x="9" y="22"/>
                  </a:lnTo>
                  <a:lnTo>
                    <a:pt x="8" y="32"/>
                  </a:lnTo>
                  <a:close/>
                </a:path>
              </a:pathLst>
            </a:custGeom>
            <a:solidFill>
              <a:srgbClr val="000000"/>
            </a:solidFill>
            <a:ln w="9525">
              <a:noFill/>
              <a:round/>
              <a:headEnd/>
              <a:tailEnd/>
            </a:ln>
          </p:spPr>
          <p:txBody>
            <a:bodyPr/>
            <a:lstStyle/>
            <a:p>
              <a:endParaRPr lang="en-US"/>
            </a:p>
          </p:txBody>
        </p:sp>
        <p:sp>
          <p:nvSpPr>
            <p:cNvPr id="64538" name="Freeform 22"/>
            <p:cNvSpPr>
              <a:spLocks/>
            </p:cNvSpPr>
            <p:nvPr/>
          </p:nvSpPr>
          <p:spPr bwMode="auto">
            <a:xfrm>
              <a:off x="2969" y="3561"/>
              <a:ext cx="35" cy="16"/>
            </a:xfrm>
            <a:custGeom>
              <a:avLst/>
              <a:gdLst>
                <a:gd name="T0" fmla="*/ 0 w 35"/>
                <a:gd name="T1" fmla="*/ 3 h 16"/>
                <a:gd name="T2" fmla="*/ 2 w 35"/>
                <a:gd name="T3" fmla="*/ 2 h 16"/>
                <a:gd name="T4" fmla="*/ 6 w 35"/>
                <a:gd name="T5" fmla="*/ 1 h 16"/>
                <a:gd name="T6" fmla="*/ 10 w 35"/>
                <a:gd name="T7" fmla="*/ 0 h 16"/>
                <a:gd name="T8" fmla="*/ 13 w 35"/>
                <a:gd name="T9" fmla="*/ 0 h 16"/>
                <a:gd name="T10" fmla="*/ 19 w 35"/>
                <a:gd name="T11" fmla="*/ 1 h 16"/>
                <a:gd name="T12" fmla="*/ 27 w 35"/>
                <a:gd name="T13" fmla="*/ 3 h 16"/>
                <a:gd name="T14" fmla="*/ 34 w 35"/>
                <a:gd name="T15" fmla="*/ 7 h 16"/>
                <a:gd name="T16" fmla="*/ 35 w 35"/>
                <a:gd name="T17" fmla="*/ 11 h 16"/>
                <a:gd name="T18" fmla="*/ 32 w 35"/>
                <a:gd name="T19" fmla="*/ 13 h 16"/>
                <a:gd name="T20" fmla="*/ 29 w 35"/>
                <a:gd name="T21" fmla="*/ 16 h 16"/>
                <a:gd name="T22" fmla="*/ 25 w 35"/>
                <a:gd name="T23" fmla="*/ 16 h 16"/>
                <a:gd name="T24" fmla="*/ 23 w 35"/>
                <a:gd name="T25" fmla="*/ 16 h 16"/>
                <a:gd name="T26" fmla="*/ 19 w 35"/>
                <a:gd name="T27" fmla="*/ 13 h 16"/>
                <a:gd name="T28" fmla="*/ 16 w 35"/>
                <a:gd name="T29" fmla="*/ 9 h 16"/>
                <a:gd name="T30" fmla="*/ 10 w 35"/>
                <a:gd name="T31" fmla="*/ 5 h 16"/>
                <a:gd name="T32" fmla="*/ 0 w 35"/>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16"/>
                <a:gd name="T53" fmla="*/ 35 w 35"/>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16">
                  <a:moveTo>
                    <a:pt x="0" y="3"/>
                  </a:moveTo>
                  <a:lnTo>
                    <a:pt x="2" y="2"/>
                  </a:lnTo>
                  <a:lnTo>
                    <a:pt x="6" y="1"/>
                  </a:lnTo>
                  <a:lnTo>
                    <a:pt x="10" y="0"/>
                  </a:lnTo>
                  <a:lnTo>
                    <a:pt x="13" y="0"/>
                  </a:lnTo>
                  <a:lnTo>
                    <a:pt x="19" y="1"/>
                  </a:lnTo>
                  <a:lnTo>
                    <a:pt x="27" y="3"/>
                  </a:lnTo>
                  <a:lnTo>
                    <a:pt x="34" y="7"/>
                  </a:lnTo>
                  <a:lnTo>
                    <a:pt x="35" y="11"/>
                  </a:lnTo>
                  <a:lnTo>
                    <a:pt x="32" y="13"/>
                  </a:lnTo>
                  <a:lnTo>
                    <a:pt x="29" y="16"/>
                  </a:lnTo>
                  <a:lnTo>
                    <a:pt x="25" y="16"/>
                  </a:lnTo>
                  <a:lnTo>
                    <a:pt x="23" y="16"/>
                  </a:lnTo>
                  <a:lnTo>
                    <a:pt x="19" y="13"/>
                  </a:lnTo>
                  <a:lnTo>
                    <a:pt x="16" y="9"/>
                  </a:lnTo>
                  <a:lnTo>
                    <a:pt x="10" y="5"/>
                  </a:lnTo>
                  <a:lnTo>
                    <a:pt x="0" y="3"/>
                  </a:lnTo>
                  <a:close/>
                </a:path>
              </a:pathLst>
            </a:custGeom>
            <a:solidFill>
              <a:srgbClr val="000000"/>
            </a:solidFill>
            <a:ln w="9525">
              <a:noFill/>
              <a:round/>
              <a:headEnd/>
              <a:tailEnd/>
            </a:ln>
          </p:spPr>
          <p:txBody>
            <a:bodyPr/>
            <a:lstStyle/>
            <a:p>
              <a:endParaRPr lang="en-US"/>
            </a:p>
          </p:txBody>
        </p:sp>
        <p:sp>
          <p:nvSpPr>
            <p:cNvPr id="64539" name="Freeform 23"/>
            <p:cNvSpPr>
              <a:spLocks/>
            </p:cNvSpPr>
            <p:nvPr/>
          </p:nvSpPr>
          <p:spPr bwMode="auto">
            <a:xfrm>
              <a:off x="3041" y="3562"/>
              <a:ext cx="40" cy="12"/>
            </a:xfrm>
            <a:custGeom>
              <a:avLst/>
              <a:gdLst>
                <a:gd name="T0" fmla="*/ 0 w 40"/>
                <a:gd name="T1" fmla="*/ 12 h 12"/>
                <a:gd name="T2" fmla="*/ 3 w 40"/>
                <a:gd name="T3" fmla="*/ 8 h 12"/>
                <a:gd name="T4" fmla="*/ 6 w 40"/>
                <a:gd name="T5" fmla="*/ 5 h 12"/>
                <a:gd name="T6" fmla="*/ 10 w 40"/>
                <a:gd name="T7" fmla="*/ 1 h 12"/>
                <a:gd name="T8" fmla="*/ 12 w 40"/>
                <a:gd name="T9" fmla="*/ 0 h 12"/>
                <a:gd name="T10" fmla="*/ 18 w 40"/>
                <a:gd name="T11" fmla="*/ 1 h 12"/>
                <a:gd name="T12" fmla="*/ 28 w 40"/>
                <a:gd name="T13" fmla="*/ 2 h 12"/>
                <a:gd name="T14" fmla="*/ 37 w 40"/>
                <a:gd name="T15" fmla="*/ 5 h 12"/>
                <a:gd name="T16" fmla="*/ 40 w 40"/>
                <a:gd name="T17" fmla="*/ 7 h 12"/>
                <a:gd name="T18" fmla="*/ 39 w 40"/>
                <a:gd name="T19" fmla="*/ 8 h 12"/>
                <a:gd name="T20" fmla="*/ 38 w 40"/>
                <a:gd name="T21" fmla="*/ 11 h 12"/>
                <a:gd name="T22" fmla="*/ 37 w 40"/>
                <a:gd name="T23" fmla="*/ 12 h 12"/>
                <a:gd name="T24" fmla="*/ 34 w 40"/>
                <a:gd name="T25" fmla="*/ 12 h 12"/>
                <a:gd name="T26" fmla="*/ 28 w 40"/>
                <a:gd name="T27" fmla="*/ 12 h 12"/>
                <a:gd name="T28" fmla="*/ 18 w 40"/>
                <a:gd name="T29" fmla="*/ 12 h 12"/>
                <a:gd name="T30" fmla="*/ 7 w 40"/>
                <a:gd name="T31" fmla="*/ 12 h 12"/>
                <a:gd name="T32" fmla="*/ 0 w 40"/>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12"/>
                <a:gd name="T53" fmla="*/ 40 w 40"/>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12">
                  <a:moveTo>
                    <a:pt x="0" y="12"/>
                  </a:moveTo>
                  <a:lnTo>
                    <a:pt x="3" y="8"/>
                  </a:lnTo>
                  <a:lnTo>
                    <a:pt x="6" y="5"/>
                  </a:lnTo>
                  <a:lnTo>
                    <a:pt x="10" y="1"/>
                  </a:lnTo>
                  <a:lnTo>
                    <a:pt x="12" y="0"/>
                  </a:lnTo>
                  <a:lnTo>
                    <a:pt x="18" y="1"/>
                  </a:lnTo>
                  <a:lnTo>
                    <a:pt x="28" y="2"/>
                  </a:lnTo>
                  <a:lnTo>
                    <a:pt x="37" y="5"/>
                  </a:lnTo>
                  <a:lnTo>
                    <a:pt x="40" y="7"/>
                  </a:lnTo>
                  <a:lnTo>
                    <a:pt x="39" y="8"/>
                  </a:lnTo>
                  <a:lnTo>
                    <a:pt x="38" y="11"/>
                  </a:lnTo>
                  <a:lnTo>
                    <a:pt x="37" y="12"/>
                  </a:lnTo>
                  <a:lnTo>
                    <a:pt x="34" y="12"/>
                  </a:lnTo>
                  <a:lnTo>
                    <a:pt x="28" y="12"/>
                  </a:lnTo>
                  <a:lnTo>
                    <a:pt x="18" y="12"/>
                  </a:lnTo>
                  <a:lnTo>
                    <a:pt x="7" y="12"/>
                  </a:lnTo>
                  <a:lnTo>
                    <a:pt x="0" y="12"/>
                  </a:lnTo>
                  <a:close/>
                </a:path>
              </a:pathLst>
            </a:custGeom>
            <a:solidFill>
              <a:srgbClr val="000000"/>
            </a:solidFill>
            <a:ln w="9525">
              <a:noFill/>
              <a:round/>
              <a:headEnd/>
              <a:tailEnd/>
            </a:ln>
          </p:spPr>
          <p:txBody>
            <a:bodyPr/>
            <a:lstStyle/>
            <a:p>
              <a:endParaRPr lang="en-US"/>
            </a:p>
          </p:txBody>
        </p:sp>
        <p:sp>
          <p:nvSpPr>
            <p:cNvPr id="64540" name="Freeform 24"/>
            <p:cNvSpPr>
              <a:spLocks/>
            </p:cNvSpPr>
            <p:nvPr/>
          </p:nvSpPr>
          <p:spPr bwMode="auto">
            <a:xfrm>
              <a:off x="2991" y="3594"/>
              <a:ext cx="24" cy="25"/>
            </a:xfrm>
            <a:custGeom>
              <a:avLst/>
              <a:gdLst>
                <a:gd name="T0" fmla="*/ 12 w 24"/>
                <a:gd name="T1" fmla="*/ 0 h 25"/>
                <a:gd name="T2" fmla="*/ 11 w 24"/>
                <a:gd name="T3" fmla="*/ 2 h 25"/>
                <a:gd name="T4" fmla="*/ 10 w 24"/>
                <a:gd name="T5" fmla="*/ 5 h 25"/>
                <a:gd name="T6" fmla="*/ 11 w 24"/>
                <a:gd name="T7" fmla="*/ 8 h 25"/>
                <a:gd name="T8" fmla="*/ 15 w 24"/>
                <a:gd name="T9" fmla="*/ 11 h 25"/>
                <a:gd name="T10" fmla="*/ 18 w 24"/>
                <a:gd name="T11" fmla="*/ 13 h 25"/>
                <a:gd name="T12" fmla="*/ 22 w 24"/>
                <a:gd name="T13" fmla="*/ 14 h 25"/>
                <a:gd name="T14" fmla="*/ 23 w 24"/>
                <a:gd name="T15" fmla="*/ 17 h 25"/>
                <a:gd name="T16" fmla="*/ 24 w 24"/>
                <a:gd name="T17" fmla="*/ 19 h 25"/>
                <a:gd name="T18" fmla="*/ 23 w 24"/>
                <a:gd name="T19" fmla="*/ 22 h 25"/>
                <a:gd name="T20" fmla="*/ 21 w 24"/>
                <a:gd name="T21" fmla="*/ 24 h 25"/>
                <a:gd name="T22" fmla="*/ 19 w 24"/>
                <a:gd name="T23" fmla="*/ 25 h 25"/>
                <a:gd name="T24" fmla="*/ 17 w 24"/>
                <a:gd name="T25" fmla="*/ 25 h 25"/>
                <a:gd name="T26" fmla="*/ 12 w 24"/>
                <a:gd name="T27" fmla="*/ 24 h 25"/>
                <a:gd name="T28" fmla="*/ 7 w 24"/>
                <a:gd name="T29" fmla="*/ 21 h 25"/>
                <a:gd name="T30" fmla="*/ 1 w 24"/>
                <a:gd name="T31" fmla="*/ 16 h 25"/>
                <a:gd name="T32" fmla="*/ 0 w 24"/>
                <a:gd name="T33" fmla="*/ 13 h 25"/>
                <a:gd name="T34" fmla="*/ 1 w 24"/>
                <a:gd name="T35" fmla="*/ 9 h 25"/>
                <a:gd name="T36" fmla="*/ 5 w 24"/>
                <a:gd name="T37" fmla="*/ 5 h 25"/>
                <a:gd name="T38" fmla="*/ 8 w 24"/>
                <a:gd name="T39" fmla="*/ 1 h 25"/>
                <a:gd name="T40" fmla="*/ 12 w 24"/>
                <a:gd name="T41" fmla="*/ 0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
                <a:gd name="T64" fmla="*/ 0 h 25"/>
                <a:gd name="T65" fmla="*/ 24 w 24"/>
                <a:gd name="T66" fmla="*/ 25 h 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 h="25">
                  <a:moveTo>
                    <a:pt x="12" y="0"/>
                  </a:moveTo>
                  <a:lnTo>
                    <a:pt x="11" y="2"/>
                  </a:lnTo>
                  <a:lnTo>
                    <a:pt x="10" y="5"/>
                  </a:lnTo>
                  <a:lnTo>
                    <a:pt x="11" y="8"/>
                  </a:lnTo>
                  <a:lnTo>
                    <a:pt x="15" y="11"/>
                  </a:lnTo>
                  <a:lnTo>
                    <a:pt x="18" y="13"/>
                  </a:lnTo>
                  <a:lnTo>
                    <a:pt x="22" y="14"/>
                  </a:lnTo>
                  <a:lnTo>
                    <a:pt x="23" y="17"/>
                  </a:lnTo>
                  <a:lnTo>
                    <a:pt x="24" y="19"/>
                  </a:lnTo>
                  <a:lnTo>
                    <a:pt x="23" y="22"/>
                  </a:lnTo>
                  <a:lnTo>
                    <a:pt x="21" y="24"/>
                  </a:lnTo>
                  <a:lnTo>
                    <a:pt x="19" y="25"/>
                  </a:lnTo>
                  <a:lnTo>
                    <a:pt x="17" y="25"/>
                  </a:lnTo>
                  <a:lnTo>
                    <a:pt x="12" y="24"/>
                  </a:lnTo>
                  <a:lnTo>
                    <a:pt x="7" y="21"/>
                  </a:lnTo>
                  <a:lnTo>
                    <a:pt x="1" y="16"/>
                  </a:lnTo>
                  <a:lnTo>
                    <a:pt x="0" y="13"/>
                  </a:lnTo>
                  <a:lnTo>
                    <a:pt x="1" y="9"/>
                  </a:lnTo>
                  <a:lnTo>
                    <a:pt x="5" y="5"/>
                  </a:lnTo>
                  <a:lnTo>
                    <a:pt x="8" y="1"/>
                  </a:lnTo>
                  <a:lnTo>
                    <a:pt x="12" y="0"/>
                  </a:lnTo>
                  <a:close/>
                </a:path>
              </a:pathLst>
            </a:custGeom>
            <a:solidFill>
              <a:srgbClr val="000000"/>
            </a:solidFill>
            <a:ln w="9525">
              <a:noFill/>
              <a:round/>
              <a:headEnd/>
              <a:tailEnd/>
            </a:ln>
          </p:spPr>
          <p:txBody>
            <a:bodyPr/>
            <a:lstStyle/>
            <a:p>
              <a:endParaRPr lang="en-US"/>
            </a:p>
          </p:txBody>
        </p:sp>
        <p:sp>
          <p:nvSpPr>
            <p:cNvPr id="64541" name="Freeform 25"/>
            <p:cNvSpPr>
              <a:spLocks/>
            </p:cNvSpPr>
            <p:nvPr/>
          </p:nvSpPr>
          <p:spPr bwMode="auto">
            <a:xfrm>
              <a:off x="3032" y="3634"/>
              <a:ext cx="31" cy="43"/>
            </a:xfrm>
            <a:custGeom>
              <a:avLst/>
              <a:gdLst>
                <a:gd name="T0" fmla="*/ 8 w 31"/>
                <a:gd name="T1" fmla="*/ 27 h 43"/>
                <a:gd name="T2" fmla="*/ 7 w 31"/>
                <a:gd name="T3" fmla="*/ 27 h 43"/>
                <a:gd name="T4" fmla="*/ 4 w 31"/>
                <a:gd name="T5" fmla="*/ 26 h 43"/>
                <a:gd name="T6" fmla="*/ 2 w 31"/>
                <a:gd name="T7" fmla="*/ 23 h 43"/>
                <a:gd name="T8" fmla="*/ 0 w 31"/>
                <a:gd name="T9" fmla="*/ 21 h 43"/>
                <a:gd name="T10" fmla="*/ 0 w 31"/>
                <a:gd name="T11" fmla="*/ 16 h 43"/>
                <a:gd name="T12" fmla="*/ 3 w 31"/>
                <a:gd name="T13" fmla="*/ 9 h 43"/>
                <a:gd name="T14" fmla="*/ 7 w 31"/>
                <a:gd name="T15" fmla="*/ 4 h 43"/>
                <a:gd name="T16" fmla="*/ 9 w 31"/>
                <a:gd name="T17" fmla="*/ 0 h 43"/>
                <a:gd name="T18" fmla="*/ 13 w 31"/>
                <a:gd name="T19" fmla="*/ 0 h 43"/>
                <a:gd name="T20" fmla="*/ 15 w 31"/>
                <a:gd name="T21" fmla="*/ 1 h 43"/>
                <a:gd name="T22" fmla="*/ 18 w 31"/>
                <a:gd name="T23" fmla="*/ 3 h 43"/>
                <a:gd name="T24" fmla="*/ 18 w 31"/>
                <a:gd name="T25" fmla="*/ 4 h 43"/>
                <a:gd name="T26" fmla="*/ 15 w 31"/>
                <a:gd name="T27" fmla="*/ 5 h 43"/>
                <a:gd name="T28" fmla="*/ 14 w 31"/>
                <a:gd name="T29" fmla="*/ 9 h 43"/>
                <a:gd name="T30" fmla="*/ 13 w 31"/>
                <a:gd name="T31" fmla="*/ 11 h 43"/>
                <a:gd name="T32" fmla="*/ 13 w 31"/>
                <a:gd name="T33" fmla="*/ 14 h 43"/>
                <a:gd name="T34" fmla="*/ 14 w 31"/>
                <a:gd name="T35" fmla="*/ 17 h 43"/>
                <a:gd name="T36" fmla="*/ 15 w 31"/>
                <a:gd name="T37" fmla="*/ 22 h 43"/>
                <a:gd name="T38" fmla="*/ 16 w 31"/>
                <a:gd name="T39" fmla="*/ 27 h 43"/>
                <a:gd name="T40" fmla="*/ 16 w 31"/>
                <a:gd name="T41" fmla="*/ 31 h 43"/>
                <a:gd name="T42" fmla="*/ 20 w 31"/>
                <a:gd name="T43" fmla="*/ 31 h 43"/>
                <a:gd name="T44" fmla="*/ 26 w 31"/>
                <a:gd name="T45" fmla="*/ 33 h 43"/>
                <a:gd name="T46" fmla="*/ 30 w 31"/>
                <a:gd name="T47" fmla="*/ 37 h 43"/>
                <a:gd name="T48" fmla="*/ 31 w 31"/>
                <a:gd name="T49" fmla="*/ 43 h 43"/>
                <a:gd name="T50" fmla="*/ 27 w 31"/>
                <a:gd name="T51" fmla="*/ 43 h 43"/>
                <a:gd name="T52" fmla="*/ 23 w 31"/>
                <a:gd name="T53" fmla="*/ 42 h 43"/>
                <a:gd name="T54" fmla="*/ 18 w 31"/>
                <a:gd name="T55" fmla="*/ 41 h 43"/>
                <a:gd name="T56" fmla="*/ 15 w 31"/>
                <a:gd name="T57" fmla="*/ 41 h 43"/>
                <a:gd name="T58" fmla="*/ 13 w 31"/>
                <a:gd name="T59" fmla="*/ 39 h 43"/>
                <a:gd name="T60" fmla="*/ 10 w 31"/>
                <a:gd name="T61" fmla="*/ 37 h 43"/>
                <a:gd name="T62" fmla="*/ 8 w 31"/>
                <a:gd name="T63" fmla="*/ 33 h 43"/>
                <a:gd name="T64" fmla="*/ 8 w 31"/>
                <a:gd name="T65" fmla="*/ 27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43"/>
                <a:gd name="T101" fmla="*/ 31 w 31"/>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43">
                  <a:moveTo>
                    <a:pt x="8" y="27"/>
                  </a:moveTo>
                  <a:lnTo>
                    <a:pt x="7" y="27"/>
                  </a:lnTo>
                  <a:lnTo>
                    <a:pt x="4" y="26"/>
                  </a:lnTo>
                  <a:lnTo>
                    <a:pt x="2" y="23"/>
                  </a:lnTo>
                  <a:lnTo>
                    <a:pt x="0" y="21"/>
                  </a:lnTo>
                  <a:lnTo>
                    <a:pt x="0" y="16"/>
                  </a:lnTo>
                  <a:lnTo>
                    <a:pt x="3" y="9"/>
                  </a:lnTo>
                  <a:lnTo>
                    <a:pt x="7" y="4"/>
                  </a:lnTo>
                  <a:lnTo>
                    <a:pt x="9" y="0"/>
                  </a:lnTo>
                  <a:lnTo>
                    <a:pt x="13" y="0"/>
                  </a:lnTo>
                  <a:lnTo>
                    <a:pt x="15" y="1"/>
                  </a:lnTo>
                  <a:lnTo>
                    <a:pt x="18" y="3"/>
                  </a:lnTo>
                  <a:lnTo>
                    <a:pt x="18" y="4"/>
                  </a:lnTo>
                  <a:lnTo>
                    <a:pt x="15" y="5"/>
                  </a:lnTo>
                  <a:lnTo>
                    <a:pt x="14" y="9"/>
                  </a:lnTo>
                  <a:lnTo>
                    <a:pt x="13" y="11"/>
                  </a:lnTo>
                  <a:lnTo>
                    <a:pt x="13" y="14"/>
                  </a:lnTo>
                  <a:lnTo>
                    <a:pt x="14" y="17"/>
                  </a:lnTo>
                  <a:lnTo>
                    <a:pt x="15" y="22"/>
                  </a:lnTo>
                  <a:lnTo>
                    <a:pt x="16" y="27"/>
                  </a:lnTo>
                  <a:lnTo>
                    <a:pt x="16" y="31"/>
                  </a:lnTo>
                  <a:lnTo>
                    <a:pt x="20" y="31"/>
                  </a:lnTo>
                  <a:lnTo>
                    <a:pt x="26" y="33"/>
                  </a:lnTo>
                  <a:lnTo>
                    <a:pt x="30" y="37"/>
                  </a:lnTo>
                  <a:lnTo>
                    <a:pt x="31" y="43"/>
                  </a:lnTo>
                  <a:lnTo>
                    <a:pt x="27" y="43"/>
                  </a:lnTo>
                  <a:lnTo>
                    <a:pt x="23" y="42"/>
                  </a:lnTo>
                  <a:lnTo>
                    <a:pt x="18" y="41"/>
                  </a:lnTo>
                  <a:lnTo>
                    <a:pt x="15" y="41"/>
                  </a:lnTo>
                  <a:lnTo>
                    <a:pt x="13" y="39"/>
                  </a:lnTo>
                  <a:lnTo>
                    <a:pt x="10" y="37"/>
                  </a:lnTo>
                  <a:lnTo>
                    <a:pt x="8" y="33"/>
                  </a:lnTo>
                  <a:lnTo>
                    <a:pt x="8" y="27"/>
                  </a:lnTo>
                  <a:close/>
                </a:path>
              </a:pathLst>
            </a:custGeom>
            <a:solidFill>
              <a:srgbClr val="000000"/>
            </a:solidFill>
            <a:ln w="9525">
              <a:noFill/>
              <a:round/>
              <a:headEnd/>
              <a:tailEnd/>
            </a:ln>
          </p:spPr>
          <p:txBody>
            <a:bodyPr/>
            <a:lstStyle/>
            <a:p>
              <a:endParaRPr lang="en-US"/>
            </a:p>
          </p:txBody>
        </p:sp>
        <p:sp>
          <p:nvSpPr>
            <p:cNvPr id="64542" name="Freeform 26"/>
            <p:cNvSpPr>
              <a:spLocks/>
            </p:cNvSpPr>
            <p:nvPr/>
          </p:nvSpPr>
          <p:spPr bwMode="auto">
            <a:xfrm>
              <a:off x="3081" y="3626"/>
              <a:ext cx="34" cy="22"/>
            </a:xfrm>
            <a:custGeom>
              <a:avLst/>
              <a:gdLst>
                <a:gd name="T0" fmla="*/ 0 w 34"/>
                <a:gd name="T1" fmla="*/ 14 h 22"/>
                <a:gd name="T2" fmla="*/ 4 w 34"/>
                <a:gd name="T3" fmla="*/ 12 h 22"/>
                <a:gd name="T4" fmla="*/ 12 w 34"/>
                <a:gd name="T5" fmla="*/ 8 h 22"/>
                <a:gd name="T6" fmla="*/ 18 w 34"/>
                <a:gd name="T7" fmla="*/ 3 h 22"/>
                <a:gd name="T8" fmla="*/ 20 w 34"/>
                <a:gd name="T9" fmla="*/ 0 h 22"/>
                <a:gd name="T10" fmla="*/ 23 w 34"/>
                <a:gd name="T11" fmla="*/ 0 h 22"/>
                <a:gd name="T12" fmla="*/ 27 w 34"/>
                <a:gd name="T13" fmla="*/ 2 h 22"/>
                <a:gd name="T14" fmla="*/ 31 w 34"/>
                <a:gd name="T15" fmla="*/ 4 h 22"/>
                <a:gd name="T16" fmla="*/ 34 w 34"/>
                <a:gd name="T17" fmla="*/ 8 h 22"/>
                <a:gd name="T18" fmla="*/ 34 w 34"/>
                <a:gd name="T19" fmla="*/ 11 h 22"/>
                <a:gd name="T20" fmla="*/ 32 w 34"/>
                <a:gd name="T21" fmla="*/ 12 h 22"/>
                <a:gd name="T22" fmla="*/ 30 w 34"/>
                <a:gd name="T23" fmla="*/ 13 h 22"/>
                <a:gd name="T24" fmla="*/ 26 w 34"/>
                <a:gd name="T25" fmla="*/ 13 h 22"/>
                <a:gd name="T26" fmla="*/ 23 w 34"/>
                <a:gd name="T27" fmla="*/ 14 h 22"/>
                <a:gd name="T28" fmla="*/ 18 w 34"/>
                <a:gd name="T29" fmla="*/ 15 h 22"/>
                <a:gd name="T30" fmla="*/ 13 w 34"/>
                <a:gd name="T31" fmla="*/ 18 h 22"/>
                <a:gd name="T32" fmla="*/ 9 w 34"/>
                <a:gd name="T33" fmla="*/ 20 h 22"/>
                <a:gd name="T34" fmla="*/ 5 w 34"/>
                <a:gd name="T35" fmla="*/ 22 h 22"/>
                <a:gd name="T36" fmla="*/ 2 w 34"/>
                <a:gd name="T37" fmla="*/ 20 h 22"/>
                <a:gd name="T38" fmla="*/ 0 w 34"/>
                <a:gd name="T39" fmla="*/ 18 h 22"/>
                <a:gd name="T40" fmla="*/ 0 w 34"/>
                <a:gd name="T41" fmla="*/ 14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0" y="14"/>
                  </a:moveTo>
                  <a:lnTo>
                    <a:pt x="4" y="12"/>
                  </a:lnTo>
                  <a:lnTo>
                    <a:pt x="12" y="8"/>
                  </a:lnTo>
                  <a:lnTo>
                    <a:pt x="18" y="3"/>
                  </a:lnTo>
                  <a:lnTo>
                    <a:pt x="20" y="0"/>
                  </a:lnTo>
                  <a:lnTo>
                    <a:pt x="23" y="0"/>
                  </a:lnTo>
                  <a:lnTo>
                    <a:pt x="27" y="2"/>
                  </a:lnTo>
                  <a:lnTo>
                    <a:pt x="31" y="4"/>
                  </a:lnTo>
                  <a:lnTo>
                    <a:pt x="34" y="8"/>
                  </a:lnTo>
                  <a:lnTo>
                    <a:pt x="34" y="11"/>
                  </a:lnTo>
                  <a:lnTo>
                    <a:pt x="32" y="12"/>
                  </a:lnTo>
                  <a:lnTo>
                    <a:pt x="30" y="13"/>
                  </a:lnTo>
                  <a:lnTo>
                    <a:pt x="26" y="13"/>
                  </a:lnTo>
                  <a:lnTo>
                    <a:pt x="23" y="14"/>
                  </a:lnTo>
                  <a:lnTo>
                    <a:pt x="18" y="15"/>
                  </a:lnTo>
                  <a:lnTo>
                    <a:pt x="13" y="18"/>
                  </a:lnTo>
                  <a:lnTo>
                    <a:pt x="9" y="20"/>
                  </a:lnTo>
                  <a:lnTo>
                    <a:pt x="5" y="22"/>
                  </a:lnTo>
                  <a:lnTo>
                    <a:pt x="2" y="20"/>
                  </a:lnTo>
                  <a:lnTo>
                    <a:pt x="0" y="18"/>
                  </a:lnTo>
                  <a:lnTo>
                    <a:pt x="0" y="14"/>
                  </a:lnTo>
                  <a:close/>
                </a:path>
              </a:pathLst>
            </a:custGeom>
            <a:solidFill>
              <a:srgbClr val="000000"/>
            </a:solidFill>
            <a:ln w="9525">
              <a:noFill/>
              <a:round/>
              <a:headEnd/>
              <a:tailEnd/>
            </a:ln>
          </p:spPr>
          <p:txBody>
            <a:bodyPr/>
            <a:lstStyle/>
            <a:p>
              <a:endParaRPr lang="en-US"/>
            </a:p>
          </p:txBody>
        </p:sp>
        <p:sp>
          <p:nvSpPr>
            <p:cNvPr id="64543" name="Freeform 27"/>
            <p:cNvSpPr>
              <a:spLocks/>
            </p:cNvSpPr>
            <p:nvPr/>
          </p:nvSpPr>
          <p:spPr bwMode="auto">
            <a:xfrm>
              <a:off x="3074" y="3574"/>
              <a:ext cx="36" cy="23"/>
            </a:xfrm>
            <a:custGeom>
              <a:avLst/>
              <a:gdLst>
                <a:gd name="T0" fmla="*/ 0 w 36"/>
                <a:gd name="T1" fmla="*/ 12 h 23"/>
                <a:gd name="T2" fmla="*/ 3 w 36"/>
                <a:gd name="T3" fmla="*/ 9 h 23"/>
                <a:gd name="T4" fmla="*/ 6 w 36"/>
                <a:gd name="T5" fmla="*/ 5 h 23"/>
                <a:gd name="T6" fmla="*/ 11 w 36"/>
                <a:gd name="T7" fmla="*/ 1 h 23"/>
                <a:gd name="T8" fmla="*/ 15 w 36"/>
                <a:gd name="T9" fmla="*/ 0 h 23"/>
                <a:gd name="T10" fmla="*/ 21 w 36"/>
                <a:gd name="T11" fmla="*/ 3 h 23"/>
                <a:gd name="T12" fmla="*/ 27 w 36"/>
                <a:gd name="T13" fmla="*/ 5 h 23"/>
                <a:gd name="T14" fmla="*/ 33 w 36"/>
                <a:gd name="T15" fmla="*/ 7 h 23"/>
                <a:gd name="T16" fmla="*/ 36 w 36"/>
                <a:gd name="T17" fmla="*/ 11 h 23"/>
                <a:gd name="T18" fmla="*/ 36 w 36"/>
                <a:gd name="T19" fmla="*/ 15 h 23"/>
                <a:gd name="T20" fmla="*/ 34 w 36"/>
                <a:gd name="T21" fmla="*/ 18 h 23"/>
                <a:gd name="T22" fmla="*/ 32 w 36"/>
                <a:gd name="T23" fmla="*/ 22 h 23"/>
                <a:gd name="T24" fmla="*/ 30 w 36"/>
                <a:gd name="T25" fmla="*/ 23 h 23"/>
                <a:gd name="T26" fmla="*/ 27 w 36"/>
                <a:gd name="T27" fmla="*/ 21 h 23"/>
                <a:gd name="T28" fmla="*/ 22 w 36"/>
                <a:gd name="T29" fmla="*/ 16 h 23"/>
                <a:gd name="T30" fmla="*/ 17 w 36"/>
                <a:gd name="T31" fmla="*/ 11 h 23"/>
                <a:gd name="T32" fmla="*/ 14 w 36"/>
                <a:gd name="T33" fmla="*/ 9 h 23"/>
                <a:gd name="T34" fmla="*/ 10 w 36"/>
                <a:gd name="T35" fmla="*/ 10 h 23"/>
                <a:gd name="T36" fmla="*/ 5 w 36"/>
                <a:gd name="T37" fmla="*/ 12 h 23"/>
                <a:gd name="T38" fmla="*/ 1 w 36"/>
                <a:gd name="T39" fmla="*/ 14 h 23"/>
                <a:gd name="T40" fmla="*/ 0 w 36"/>
                <a:gd name="T41" fmla="*/ 12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
                <a:gd name="T64" fmla="*/ 0 h 23"/>
                <a:gd name="T65" fmla="*/ 36 w 36"/>
                <a:gd name="T66" fmla="*/ 23 h 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 h="23">
                  <a:moveTo>
                    <a:pt x="0" y="12"/>
                  </a:moveTo>
                  <a:lnTo>
                    <a:pt x="3" y="9"/>
                  </a:lnTo>
                  <a:lnTo>
                    <a:pt x="6" y="5"/>
                  </a:lnTo>
                  <a:lnTo>
                    <a:pt x="11" y="1"/>
                  </a:lnTo>
                  <a:lnTo>
                    <a:pt x="15" y="0"/>
                  </a:lnTo>
                  <a:lnTo>
                    <a:pt x="21" y="3"/>
                  </a:lnTo>
                  <a:lnTo>
                    <a:pt x="27" y="5"/>
                  </a:lnTo>
                  <a:lnTo>
                    <a:pt x="33" y="7"/>
                  </a:lnTo>
                  <a:lnTo>
                    <a:pt x="36" y="11"/>
                  </a:lnTo>
                  <a:lnTo>
                    <a:pt x="36" y="15"/>
                  </a:lnTo>
                  <a:lnTo>
                    <a:pt x="34" y="18"/>
                  </a:lnTo>
                  <a:lnTo>
                    <a:pt x="32" y="22"/>
                  </a:lnTo>
                  <a:lnTo>
                    <a:pt x="30" y="23"/>
                  </a:lnTo>
                  <a:lnTo>
                    <a:pt x="27" y="21"/>
                  </a:lnTo>
                  <a:lnTo>
                    <a:pt x="22" y="16"/>
                  </a:lnTo>
                  <a:lnTo>
                    <a:pt x="17" y="11"/>
                  </a:lnTo>
                  <a:lnTo>
                    <a:pt x="14" y="9"/>
                  </a:lnTo>
                  <a:lnTo>
                    <a:pt x="10" y="10"/>
                  </a:lnTo>
                  <a:lnTo>
                    <a:pt x="5" y="12"/>
                  </a:lnTo>
                  <a:lnTo>
                    <a:pt x="1" y="14"/>
                  </a:lnTo>
                  <a:lnTo>
                    <a:pt x="0" y="12"/>
                  </a:lnTo>
                  <a:close/>
                </a:path>
              </a:pathLst>
            </a:custGeom>
            <a:solidFill>
              <a:srgbClr val="000000"/>
            </a:solidFill>
            <a:ln w="9525">
              <a:noFill/>
              <a:round/>
              <a:headEnd/>
              <a:tailEnd/>
            </a:ln>
          </p:spPr>
          <p:txBody>
            <a:bodyPr/>
            <a:lstStyle/>
            <a:p>
              <a:endParaRPr lang="en-US"/>
            </a:p>
          </p:txBody>
        </p:sp>
        <p:sp>
          <p:nvSpPr>
            <p:cNvPr id="64544" name="Freeform 28"/>
            <p:cNvSpPr>
              <a:spLocks/>
            </p:cNvSpPr>
            <p:nvPr/>
          </p:nvSpPr>
          <p:spPr bwMode="auto">
            <a:xfrm>
              <a:off x="3154" y="3619"/>
              <a:ext cx="16" cy="29"/>
            </a:xfrm>
            <a:custGeom>
              <a:avLst/>
              <a:gdLst>
                <a:gd name="T0" fmla="*/ 11 w 16"/>
                <a:gd name="T1" fmla="*/ 29 h 29"/>
                <a:gd name="T2" fmla="*/ 7 w 16"/>
                <a:gd name="T3" fmla="*/ 27 h 29"/>
                <a:gd name="T4" fmla="*/ 3 w 16"/>
                <a:gd name="T5" fmla="*/ 26 h 29"/>
                <a:gd name="T6" fmla="*/ 1 w 16"/>
                <a:gd name="T7" fmla="*/ 22 h 29"/>
                <a:gd name="T8" fmla="*/ 0 w 16"/>
                <a:gd name="T9" fmla="*/ 20 h 29"/>
                <a:gd name="T10" fmla="*/ 1 w 16"/>
                <a:gd name="T11" fmla="*/ 15 h 29"/>
                <a:gd name="T12" fmla="*/ 3 w 16"/>
                <a:gd name="T13" fmla="*/ 8 h 29"/>
                <a:gd name="T14" fmla="*/ 6 w 16"/>
                <a:gd name="T15" fmla="*/ 3 h 29"/>
                <a:gd name="T16" fmla="*/ 8 w 16"/>
                <a:gd name="T17" fmla="*/ 0 h 29"/>
                <a:gd name="T18" fmla="*/ 11 w 16"/>
                <a:gd name="T19" fmla="*/ 2 h 29"/>
                <a:gd name="T20" fmla="*/ 13 w 16"/>
                <a:gd name="T21" fmla="*/ 4 h 29"/>
                <a:gd name="T22" fmla="*/ 14 w 16"/>
                <a:gd name="T23" fmla="*/ 7 h 29"/>
                <a:gd name="T24" fmla="*/ 16 w 16"/>
                <a:gd name="T25" fmla="*/ 9 h 29"/>
                <a:gd name="T26" fmla="*/ 14 w 16"/>
                <a:gd name="T27" fmla="*/ 13 h 29"/>
                <a:gd name="T28" fmla="*/ 13 w 16"/>
                <a:gd name="T29" fmla="*/ 18 h 29"/>
                <a:gd name="T30" fmla="*/ 11 w 16"/>
                <a:gd name="T31" fmla="*/ 24 h 29"/>
                <a:gd name="T32" fmla="*/ 11 w 16"/>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9"/>
                <a:gd name="T53" fmla="*/ 16 w 16"/>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9">
                  <a:moveTo>
                    <a:pt x="11" y="29"/>
                  </a:moveTo>
                  <a:lnTo>
                    <a:pt x="7" y="27"/>
                  </a:lnTo>
                  <a:lnTo>
                    <a:pt x="3" y="26"/>
                  </a:lnTo>
                  <a:lnTo>
                    <a:pt x="1" y="22"/>
                  </a:lnTo>
                  <a:lnTo>
                    <a:pt x="0" y="20"/>
                  </a:lnTo>
                  <a:lnTo>
                    <a:pt x="1" y="15"/>
                  </a:lnTo>
                  <a:lnTo>
                    <a:pt x="3" y="8"/>
                  </a:lnTo>
                  <a:lnTo>
                    <a:pt x="6" y="3"/>
                  </a:lnTo>
                  <a:lnTo>
                    <a:pt x="8" y="0"/>
                  </a:lnTo>
                  <a:lnTo>
                    <a:pt x="11" y="2"/>
                  </a:lnTo>
                  <a:lnTo>
                    <a:pt x="13" y="4"/>
                  </a:lnTo>
                  <a:lnTo>
                    <a:pt x="14" y="7"/>
                  </a:lnTo>
                  <a:lnTo>
                    <a:pt x="16" y="9"/>
                  </a:lnTo>
                  <a:lnTo>
                    <a:pt x="14" y="13"/>
                  </a:lnTo>
                  <a:lnTo>
                    <a:pt x="13" y="18"/>
                  </a:lnTo>
                  <a:lnTo>
                    <a:pt x="11" y="24"/>
                  </a:lnTo>
                  <a:lnTo>
                    <a:pt x="11" y="29"/>
                  </a:lnTo>
                  <a:close/>
                </a:path>
              </a:pathLst>
            </a:custGeom>
            <a:solidFill>
              <a:srgbClr val="000000"/>
            </a:solidFill>
            <a:ln w="9525">
              <a:noFill/>
              <a:round/>
              <a:headEnd/>
              <a:tailEnd/>
            </a:ln>
          </p:spPr>
          <p:txBody>
            <a:bodyPr/>
            <a:lstStyle/>
            <a:p>
              <a:endParaRPr lang="en-US"/>
            </a:p>
          </p:txBody>
        </p:sp>
        <p:sp>
          <p:nvSpPr>
            <p:cNvPr id="64545" name="Freeform 29"/>
            <p:cNvSpPr>
              <a:spLocks/>
            </p:cNvSpPr>
            <p:nvPr/>
          </p:nvSpPr>
          <p:spPr bwMode="auto">
            <a:xfrm>
              <a:off x="3168" y="3585"/>
              <a:ext cx="25" cy="20"/>
            </a:xfrm>
            <a:custGeom>
              <a:avLst/>
              <a:gdLst>
                <a:gd name="T0" fmla="*/ 0 w 25"/>
                <a:gd name="T1" fmla="*/ 1 h 20"/>
                <a:gd name="T2" fmla="*/ 5 w 25"/>
                <a:gd name="T3" fmla="*/ 0 h 20"/>
                <a:gd name="T4" fmla="*/ 10 w 25"/>
                <a:gd name="T5" fmla="*/ 0 h 20"/>
                <a:gd name="T6" fmla="*/ 15 w 25"/>
                <a:gd name="T7" fmla="*/ 0 h 20"/>
                <a:gd name="T8" fmla="*/ 18 w 25"/>
                <a:gd name="T9" fmla="*/ 3 h 20"/>
                <a:gd name="T10" fmla="*/ 20 w 25"/>
                <a:gd name="T11" fmla="*/ 6 h 20"/>
                <a:gd name="T12" fmla="*/ 24 w 25"/>
                <a:gd name="T13" fmla="*/ 11 h 20"/>
                <a:gd name="T14" fmla="*/ 25 w 25"/>
                <a:gd name="T15" fmla="*/ 15 h 20"/>
                <a:gd name="T16" fmla="*/ 25 w 25"/>
                <a:gd name="T17" fmla="*/ 17 h 20"/>
                <a:gd name="T18" fmla="*/ 23 w 25"/>
                <a:gd name="T19" fmla="*/ 18 h 20"/>
                <a:gd name="T20" fmla="*/ 20 w 25"/>
                <a:gd name="T21" fmla="*/ 20 h 20"/>
                <a:gd name="T22" fmla="*/ 18 w 25"/>
                <a:gd name="T23" fmla="*/ 18 h 20"/>
                <a:gd name="T24" fmla="*/ 15 w 25"/>
                <a:gd name="T25" fmla="*/ 15 h 20"/>
                <a:gd name="T26" fmla="*/ 13 w 25"/>
                <a:gd name="T27" fmla="*/ 11 h 20"/>
                <a:gd name="T28" fmla="*/ 8 w 25"/>
                <a:gd name="T29" fmla="*/ 7 h 20"/>
                <a:gd name="T30" fmla="*/ 4 w 25"/>
                <a:gd name="T31" fmla="*/ 4 h 20"/>
                <a:gd name="T32" fmla="*/ 0 w 25"/>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20"/>
                <a:gd name="T53" fmla="*/ 25 w 2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20">
                  <a:moveTo>
                    <a:pt x="0" y="1"/>
                  </a:moveTo>
                  <a:lnTo>
                    <a:pt x="5" y="0"/>
                  </a:lnTo>
                  <a:lnTo>
                    <a:pt x="10" y="0"/>
                  </a:lnTo>
                  <a:lnTo>
                    <a:pt x="15" y="0"/>
                  </a:lnTo>
                  <a:lnTo>
                    <a:pt x="18" y="3"/>
                  </a:lnTo>
                  <a:lnTo>
                    <a:pt x="20" y="6"/>
                  </a:lnTo>
                  <a:lnTo>
                    <a:pt x="24" y="11"/>
                  </a:lnTo>
                  <a:lnTo>
                    <a:pt x="25" y="15"/>
                  </a:lnTo>
                  <a:lnTo>
                    <a:pt x="25" y="17"/>
                  </a:lnTo>
                  <a:lnTo>
                    <a:pt x="23" y="18"/>
                  </a:lnTo>
                  <a:lnTo>
                    <a:pt x="20" y="20"/>
                  </a:lnTo>
                  <a:lnTo>
                    <a:pt x="18" y="18"/>
                  </a:lnTo>
                  <a:lnTo>
                    <a:pt x="15" y="15"/>
                  </a:lnTo>
                  <a:lnTo>
                    <a:pt x="13" y="11"/>
                  </a:lnTo>
                  <a:lnTo>
                    <a:pt x="8" y="7"/>
                  </a:lnTo>
                  <a:lnTo>
                    <a:pt x="4" y="4"/>
                  </a:lnTo>
                  <a:lnTo>
                    <a:pt x="0" y="1"/>
                  </a:lnTo>
                  <a:close/>
                </a:path>
              </a:pathLst>
            </a:custGeom>
            <a:solidFill>
              <a:srgbClr val="000000"/>
            </a:solidFill>
            <a:ln w="9525">
              <a:noFill/>
              <a:round/>
              <a:headEnd/>
              <a:tailEnd/>
            </a:ln>
          </p:spPr>
          <p:txBody>
            <a:bodyPr/>
            <a:lstStyle/>
            <a:p>
              <a:endParaRPr lang="en-US"/>
            </a:p>
          </p:txBody>
        </p:sp>
        <p:sp>
          <p:nvSpPr>
            <p:cNvPr id="64546" name="Freeform 30"/>
            <p:cNvSpPr>
              <a:spLocks/>
            </p:cNvSpPr>
            <p:nvPr/>
          </p:nvSpPr>
          <p:spPr bwMode="auto">
            <a:xfrm>
              <a:off x="3112" y="3542"/>
              <a:ext cx="28" cy="25"/>
            </a:xfrm>
            <a:custGeom>
              <a:avLst/>
              <a:gdLst>
                <a:gd name="T0" fmla="*/ 11 w 28"/>
                <a:gd name="T1" fmla="*/ 14 h 25"/>
                <a:gd name="T2" fmla="*/ 9 w 28"/>
                <a:gd name="T3" fmla="*/ 11 h 25"/>
                <a:gd name="T4" fmla="*/ 5 w 28"/>
                <a:gd name="T5" fmla="*/ 10 h 25"/>
                <a:gd name="T6" fmla="*/ 1 w 28"/>
                <a:gd name="T7" fmla="*/ 8 h 25"/>
                <a:gd name="T8" fmla="*/ 0 w 28"/>
                <a:gd name="T9" fmla="*/ 5 h 25"/>
                <a:gd name="T10" fmla="*/ 4 w 28"/>
                <a:gd name="T11" fmla="*/ 3 h 25"/>
                <a:gd name="T12" fmla="*/ 9 w 28"/>
                <a:gd name="T13" fmla="*/ 0 h 25"/>
                <a:gd name="T14" fmla="*/ 14 w 28"/>
                <a:gd name="T15" fmla="*/ 0 h 25"/>
                <a:gd name="T16" fmla="*/ 18 w 28"/>
                <a:gd name="T17" fmla="*/ 3 h 25"/>
                <a:gd name="T18" fmla="*/ 22 w 28"/>
                <a:gd name="T19" fmla="*/ 8 h 25"/>
                <a:gd name="T20" fmla="*/ 26 w 28"/>
                <a:gd name="T21" fmla="*/ 14 h 25"/>
                <a:gd name="T22" fmla="*/ 28 w 28"/>
                <a:gd name="T23" fmla="*/ 20 h 25"/>
                <a:gd name="T24" fmla="*/ 26 w 28"/>
                <a:gd name="T25" fmla="*/ 24 h 25"/>
                <a:gd name="T26" fmla="*/ 20 w 28"/>
                <a:gd name="T27" fmla="*/ 25 h 25"/>
                <a:gd name="T28" fmla="*/ 15 w 28"/>
                <a:gd name="T29" fmla="*/ 22 h 25"/>
                <a:gd name="T30" fmla="*/ 10 w 28"/>
                <a:gd name="T31" fmla="*/ 19 h 25"/>
                <a:gd name="T32" fmla="*/ 11 w 28"/>
                <a:gd name="T33" fmla="*/ 14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25"/>
                <a:gd name="T53" fmla="*/ 28 w 28"/>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25">
                  <a:moveTo>
                    <a:pt x="11" y="14"/>
                  </a:moveTo>
                  <a:lnTo>
                    <a:pt x="9" y="11"/>
                  </a:lnTo>
                  <a:lnTo>
                    <a:pt x="5" y="10"/>
                  </a:lnTo>
                  <a:lnTo>
                    <a:pt x="1" y="8"/>
                  </a:lnTo>
                  <a:lnTo>
                    <a:pt x="0" y="5"/>
                  </a:lnTo>
                  <a:lnTo>
                    <a:pt x="4" y="3"/>
                  </a:lnTo>
                  <a:lnTo>
                    <a:pt x="9" y="0"/>
                  </a:lnTo>
                  <a:lnTo>
                    <a:pt x="14" y="0"/>
                  </a:lnTo>
                  <a:lnTo>
                    <a:pt x="18" y="3"/>
                  </a:lnTo>
                  <a:lnTo>
                    <a:pt x="22" y="8"/>
                  </a:lnTo>
                  <a:lnTo>
                    <a:pt x="26" y="14"/>
                  </a:lnTo>
                  <a:lnTo>
                    <a:pt x="28" y="20"/>
                  </a:lnTo>
                  <a:lnTo>
                    <a:pt x="26" y="24"/>
                  </a:lnTo>
                  <a:lnTo>
                    <a:pt x="20" y="25"/>
                  </a:lnTo>
                  <a:lnTo>
                    <a:pt x="15" y="22"/>
                  </a:lnTo>
                  <a:lnTo>
                    <a:pt x="10" y="19"/>
                  </a:lnTo>
                  <a:lnTo>
                    <a:pt x="11" y="14"/>
                  </a:lnTo>
                  <a:close/>
                </a:path>
              </a:pathLst>
            </a:custGeom>
            <a:solidFill>
              <a:srgbClr val="000000"/>
            </a:solidFill>
            <a:ln w="9525">
              <a:noFill/>
              <a:round/>
              <a:headEnd/>
              <a:tailEnd/>
            </a:ln>
          </p:spPr>
          <p:txBody>
            <a:bodyPr/>
            <a:lstStyle/>
            <a:p>
              <a:endParaRPr lang="en-US"/>
            </a:p>
          </p:txBody>
        </p:sp>
        <p:sp>
          <p:nvSpPr>
            <p:cNvPr id="64547" name="Freeform 31"/>
            <p:cNvSpPr>
              <a:spLocks/>
            </p:cNvSpPr>
            <p:nvPr/>
          </p:nvSpPr>
          <p:spPr bwMode="auto">
            <a:xfrm>
              <a:off x="3168" y="3526"/>
              <a:ext cx="25" cy="28"/>
            </a:xfrm>
            <a:custGeom>
              <a:avLst/>
              <a:gdLst>
                <a:gd name="T0" fmla="*/ 0 w 25"/>
                <a:gd name="T1" fmla="*/ 10 h 28"/>
                <a:gd name="T2" fmla="*/ 2 w 25"/>
                <a:gd name="T3" fmla="*/ 6 h 28"/>
                <a:gd name="T4" fmla="*/ 3 w 25"/>
                <a:gd name="T5" fmla="*/ 3 h 28"/>
                <a:gd name="T6" fmla="*/ 5 w 25"/>
                <a:gd name="T7" fmla="*/ 0 h 28"/>
                <a:gd name="T8" fmla="*/ 8 w 25"/>
                <a:gd name="T9" fmla="*/ 0 h 28"/>
                <a:gd name="T10" fmla="*/ 13 w 25"/>
                <a:gd name="T11" fmla="*/ 4 h 28"/>
                <a:gd name="T12" fmla="*/ 19 w 25"/>
                <a:gd name="T13" fmla="*/ 10 h 28"/>
                <a:gd name="T14" fmla="*/ 24 w 25"/>
                <a:gd name="T15" fmla="*/ 16 h 28"/>
                <a:gd name="T16" fmla="*/ 25 w 25"/>
                <a:gd name="T17" fmla="*/ 21 h 28"/>
                <a:gd name="T18" fmla="*/ 24 w 25"/>
                <a:gd name="T19" fmla="*/ 25 h 28"/>
                <a:gd name="T20" fmla="*/ 21 w 25"/>
                <a:gd name="T21" fmla="*/ 27 h 28"/>
                <a:gd name="T22" fmla="*/ 19 w 25"/>
                <a:gd name="T23" fmla="*/ 28 h 28"/>
                <a:gd name="T24" fmla="*/ 16 w 25"/>
                <a:gd name="T25" fmla="*/ 28 h 28"/>
                <a:gd name="T26" fmla="*/ 15 w 25"/>
                <a:gd name="T27" fmla="*/ 26 h 28"/>
                <a:gd name="T28" fmla="*/ 14 w 25"/>
                <a:gd name="T29" fmla="*/ 22 h 28"/>
                <a:gd name="T30" fmla="*/ 13 w 25"/>
                <a:gd name="T31" fmla="*/ 19 h 28"/>
                <a:gd name="T32" fmla="*/ 11 w 25"/>
                <a:gd name="T33" fmla="*/ 16 h 28"/>
                <a:gd name="T34" fmla="*/ 8 w 25"/>
                <a:gd name="T35" fmla="*/ 15 h 28"/>
                <a:gd name="T36" fmla="*/ 4 w 25"/>
                <a:gd name="T37" fmla="*/ 14 h 28"/>
                <a:gd name="T38" fmla="*/ 2 w 25"/>
                <a:gd name="T39" fmla="*/ 13 h 28"/>
                <a:gd name="T40" fmla="*/ 0 w 25"/>
                <a:gd name="T41" fmla="*/ 10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
                <a:gd name="T64" fmla="*/ 0 h 28"/>
                <a:gd name="T65" fmla="*/ 25 w 25"/>
                <a:gd name="T66" fmla="*/ 28 h 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 h="28">
                  <a:moveTo>
                    <a:pt x="0" y="10"/>
                  </a:moveTo>
                  <a:lnTo>
                    <a:pt x="2" y="6"/>
                  </a:lnTo>
                  <a:lnTo>
                    <a:pt x="3" y="3"/>
                  </a:lnTo>
                  <a:lnTo>
                    <a:pt x="5" y="0"/>
                  </a:lnTo>
                  <a:lnTo>
                    <a:pt x="8" y="0"/>
                  </a:lnTo>
                  <a:lnTo>
                    <a:pt x="13" y="4"/>
                  </a:lnTo>
                  <a:lnTo>
                    <a:pt x="19" y="10"/>
                  </a:lnTo>
                  <a:lnTo>
                    <a:pt x="24" y="16"/>
                  </a:lnTo>
                  <a:lnTo>
                    <a:pt x="25" y="21"/>
                  </a:lnTo>
                  <a:lnTo>
                    <a:pt x="24" y="25"/>
                  </a:lnTo>
                  <a:lnTo>
                    <a:pt x="21" y="27"/>
                  </a:lnTo>
                  <a:lnTo>
                    <a:pt x="19" y="28"/>
                  </a:lnTo>
                  <a:lnTo>
                    <a:pt x="16" y="28"/>
                  </a:lnTo>
                  <a:lnTo>
                    <a:pt x="15" y="26"/>
                  </a:lnTo>
                  <a:lnTo>
                    <a:pt x="14" y="22"/>
                  </a:lnTo>
                  <a:lnTo>
                    <a:pt x="13" y="19"/>
                  </a:lnTo>
                  <a:lnTo>
                    <a:pt x="11" y="16"/>
                  </a:lnTo>
                  <a:lnTo>
                    <a:pt x="8" y="15"/>
                  </a:lnTo>
                  <a:lnTo>
                    <a:pt x="4" y="14"/>
                  </a:lnTo>
                  <a:lnTo>
                    <a:pt x="2" y="13"/>
                  </a:lnTo>
                  <a:lnTo>
                    <a:pt x="0" y="10"/>
                  </a:lnTo>
                  <a:close/>
                </a:path>
              </a:pathLst>
            </a:custGeom>
            <a:solidFill>
              <a:srgbClr val="000000"/>
            </a:solidFill>
            <a:ln w="9525">
              <a:noFill/>
              <a:round/>
              <a:headEnd/>
              <a:tailEnd/>
            </a:ln>
          </p:spPr>
          <p:txBody>
            <a:bodyPr/>
            <a:lstStyle/>
            <a:p>
              <a:endParaRPr lang="en-US"/>
            </a:p>
          </p:txBody>
        </p:sp>
        <p:sp>
          <p:nvSpPr>
            <p:cNvPr id="64548" name="Freeform 32"/>
            <p:cNvSpPr>
              <a:spLocks/>
            </p:cNvSpPr>
            <p:nvPr/>
          </p:nvSpPr>
          <p:spPr bwMode="auto">
            <a:xfrm>
              <a:off x="3213" y="3447"/>
              <a:ext cx="27" cy="13"/>
            </a:xfrm>
            <a:custGeom>
              <a:avLst/>
              <a:gdLst>
                <a:gd name="T0" fmla="*/ 0 w 27"/>
                <a:gd name="T1" fmla="*/ 7 h 13"/>
                <a:gd name="T2" fmla="*/ 4 w 27"/>
                <a:gd name="T3" fmla="*/ 3 h 13"/>
                <a:gd name="T4" fmla="*/ 11 w 27"/>
                <a:gd name="T5" fmla="*/ 1 h 13"/>
                <a:gd name="T6" fmla="*/ 18 w 27"/>
                <a:gd name="T7" fmla="*/ 0 h 13"/>
                <a:gd name="T8" fmla="*/ 24 w 27"/>
                <a:gd name="T9" fmla="*/ 1 h 13"/>
                <a:gd name="T10" fmla="*/ 25 w 27"/>
                <a:gd name="T11" fmla="*/ 3 h 13"/>
                <a:gd name="T12" fmla="*/ 27 w 27"/>
                <a:gd name="T13" fmla="*/ 8 h 13"/>
                <a:gd name="T14" fmla="*/ 25 w 27"/>
                <a:gd name="T15" fmla="*/ 12 h 13"/>
                <a:gd name="T16" fmla="*/ 24 w 27"/>
                <a:gd name="T17" fmla="*/ 13 h 13"/>
                <a:gd name="T18" fmla="*/ 18 w 27"/>
                <a:gd name="T19" fmla="*/ 9 h 13"/>
                <a:gd name="T20" fmla="*/ 12 w 27"/>
                <a:gd name="T21" fmla="*/ 7 h 13"/>
                <a:gd name="T22" fmla="*/ 4 w 27"/>
                <a:gd name="T23" fmla="*/ 6 h 13"/>
                <a:gd name="T24" fmla="*/ 0 w 27"/>
                <a:gd name="T25" fmla="*/ 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13"/>
                <a:gd name="T41" fmla="*/ 27 w 27"/>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13">
                  <a:moveTo>
                    <a:pt x="0" y="7"/>
                  </a:moveTo>
                  <a:lnTo>
                    <a:pt x="4" y="3"/>
                  </a:lnTo>
                  <a:lnTo>
                    <a:pt x="11" y="1"/>
                  </a:lnTo>
                  <a:lnTo>
                    <a:pt x="18" y="0"/>
                  </a:lnTo>
                  <a:lnTo>
                    <a:pt x="24" y="1"/>
                  </a:lnTo>
                  <a:lnTo>
                    <a:pt x="25" y="3"/>
                  </a:lnTo>
                  <a:lnTo>
                    <a:pt x="27" y="8"/>
                  </a:lnTo>
                  <a:lnTo>
                    <a:pt x="25" y="12"/>
                  </a:lnTo>
                  <a:lnTo>
                    <a:pt x="24" y="13"/>
                  </a:lnTo>
                  <a:lnTo>
                    <a:pt x="18" y="9"/>
                  </a:lnTo>
                  <a:lnTo>
                    <a:pt x="12" y="7"/>
                  </a:lnTo>
                  <a:lnTo>
                    <a:pt x="4" y="6"/>
                  </a:lnTo>
                  <a:lnTo>
                    <a:pt x="0" y="7"/>
                  </a:lnTo>
                  <a:close/>
                </a:path>
              </a:pathLst>
            </a:custGeom>
            <a:solidFill>
              <a:srgbClr val="000000"/>
            </a:solidFill>
            <a:ln w="9525">
              <a:noFill/>
              <a:round/>
              <a:headEnd/>
              <a:tailEnd/>
            </a:ln>
          </p:spPr>
          <p:txBody>
            <a:bodyPr/>
            <a:lstStyle/>
            <a:p>
              <a:endParaRPr lang="en-US"/>
            </a:p>
          </p:txBody>
        </p:sp>
        <p:sp>
          <p:nvSpPr>
            <p:cNvPr id="64549" name="Freeform 33"/>
            <p:cNvSpPr>
              <a:spLocks/>
            </p:cNvSpPr>
            <p:nvPr/>
          </p:nvSpPr>
          <p:spPr bwMode="auto">
            <a:xfrm>
              <a:off x="3166" y="3464"/>
              <a:ext cx="31" cy="10"/>
            </a:xfrm>
            <a:custGeom>
              <a:avLst/>
              <a:gdLst>
                <a:gd name="T0" fmla="*/ 0 w 31"/>
                <a:gd name="T1" fmla="*/ 5 h 10"/>
                <a:gd name="T2" fmla="*/ 4 w 31"/>
                <a:gd name="T3" fmla="*/ 2 h 10"/>
                <a:gd name="T4" fmla="*/ 13 w 31"/>
                <a:gd name="T5" fmla="*/ 1 h 10"/>
                <a:gd name="T6" fmla="*/ 23 w 31"/>
                <a:gd name="T7" fmla="*/ 0 h 10"/>
                <a:gd name="T8" fmla="*/ 31 w 31"/>
                <a:gd name="T9" fmla="*/ 0 h 10"/>
                <a:gd name="T10" fmla="*/ 31 w 31"/>
                <a:gd name="T11" fmla="*/ 1 h 10"/>
                <a:gd name="T12" fmla="*/ 31 w 31"/>
                <a:gd name="T13" fmla="*/ 4 h 10"/>
                <a:gd name="T14" fmla="*/ 29 w 31"/>
                <a:gd name="T15" fmla="*/ 7 h 10"/>
                <a:gd name="T16" fmla="*/ 28 w 31"/>
                <a:gd name="T17" fmla="*/ 10 h 10"/>
                <a:gd name="T18" fmla="*/ 22 w 31"/>
                <a:gd name="T19" fmla="*/ 10 h 10"/>
                <a:gd name="T20" fmla="*/ 13 w 31"/>
                <a:gd name="T21" fmla="*/ 8 h 10"/>
                <a:gd name="T22" fmla="*/ 5 w 31"/>
                <a:gd name="T23" fmla="*/ 7 h 10"/>
                <a:gd name="T24" fmla="*/ 0 w 31"/>
                <a:gd name="T25" fmla="*/ 5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0"/>
                <a:gd name="T41" fmla="*/ 31 w 31"/>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0">
                  <a:moveTo>
                    <a:pt x="0" y="5"/>
                  </a:moveTo>
                  <a:lnTo>
                    <a:pt x="4" y="2"/>
                  </a:lnTo>
                  <a:lnTo>
                    <a:pt x="13" y="1"/>
                  </a:lnTo>
                  <a:lnTo>
                    <a:pt x="23" y="0"/>
                  </a:lnTo>
                  <a:lnTo>
                    <a:pt x="31" y="0"/>
                  </a:lnTo>
                  <a:lnTo>
                    <a:pt x="31" y="1"/>
                  </a:lnTo>
                  <a:lnTo>
                    <a:pt x="31" y="4"/>
                  </a:lnTo>
                  <a:lnTo>
                    <a:pt x="29" y="7"/>
                  </a:lnTo>
                  <a:lnTo>
                    <a:pt x="28" y="10"/>
                  </a:lnTo>
                  <a:lnTo>
                    <a:pt x="22" y="10"/>
                  </a:lnTo>
                  <a:lnTo>
                    <a:pt x="13" y="8"/>
                  </a:lnTo>
                  <a:lnTo>
                    <a:pt x="5" y="7"/>
                  </a:lnTo>
                  <a:lnTo>
                    <a:pt x="0" y="5"/>
                  </a:lnTo>
                  <a:close/>
                </a:path>
              </a:pathLst>
            </a:custGeom>
            <a:solidFill>
              <a:srgbClr val="000000"/>
            </a:solidFill>
            <a:ln w="9525">
              <a:noFill/>
              <a:round/>
              <a:headEnd/>
              <a:tailEnd/>
            </a:ln>
          </p:spPr>
          <p:txBody>
            <a:bodyPr/>
            <a:lstStyle/>
            <a:p>
              <a:endParaRPr lang="en-US"/>
            </a:p>
          </p:txBody>
        </p:sp>
      </p:grpSp>
      <p:grpSp>
        <p:nvGrpSpPr>
          <p:cNvPr id="3" name="Group 34"/>
          <p:cNvGrpSpPr>
            <a:grpSpLocks/>
          </p:cNvGrpSpPr>
          <p:nvPr/>
        </p:nvGrpSpPr>
        <p:grpSpPr bwMode="auto">
          <a:xfrm>
            <a:off x="1881188" y="1427164"/>
            <a:ext cx="8382000" cy="1417637"/>
            <a:chOff x="225" y="899"/>
            <a:chExt cx="5280" cy="893"/>
          </a:xfrm>
        </p:grpSpPr>
        <p:sp>
          <p:nvSpPr>
            <p:cNvPr id="64518" name="Rectangle 35"/>
            <p:cNvSpPr>
              <a:spLocks noChangeArrowheads="1"/>
            </p:cNvSpPr>
            <p:nvPr/>
          </p:nvSpPr>
          <p:spPr bwMode="auto">
            <a:xfrm>
              <a:off x="225" y="899"/>
              <a:ext cx="5280" cy="893"/>
            </a:xfrm>
            <a:prstGeom prst="rect">
              <a:avLst/>
            </a:prstGeom>
            <a:solidFill>
              <a:schemeClr val="bg1"/>
            </a:solidFill>
            <a:ln w="9525">
              <a:miter lim="800000"/>
              <a:headEnd/>
              <a:tailEnd/>
            </a:ln>
            <a:scene3d>
              <a:camera prst="legacyPerspectiveTopRight"/>
              <a:lightRig rig="legacyFlat3" dir="b"/>
            </a:scene3d>
            <a:sp3d extrusionH="1801800" prstMaterial="legacyMatte">
              <a:bevelT w="13500" h="13500" prst="angle"/>
              <a:bevelB w="13500" h="13500" prst="angle"/>
              <a:extrusionClr>
                <a:schemeClr val="bg1"/>
              </a:extrusionClr>
            </a:sp3d>
          </p:spPr>
          <p:txBody>
            <a:bodyPr wrap="none" anchor="ctr">
              <a:flatTx/>
            </a:bodyPr>
            <a:lstStyle/>
            <a:p>
              <a:endParaRPr lang="en-US"/>
            </a:p>
          </p:txBody>
        </p:sp>
        <p:sp>
          <p:nvSpPr>
            <p:cNvPr id="64519" name="WordArt 36"/>
            <p:cNvSpPr>
              <a:spLocks noChangeArrowheads="1" noChangeShapeType="1" noTextEdit="1"/>
            </p:cNvSpPr>
            <p:nvPr/>
          </p:nvSpPr>
          <p:spPr bwMode="auto">
            <a:xfrm>
              <a:off x="575" y="992"/>
              <a:ext cx="4704" cy="674"/>
            </a:xfrm>
            <a:prstGeom prst="rect">
              <a:avLst/>
            </a:prstGeom>
          </p:spPr>
          <p:txBody>
            <a:bodyPr wrap="none" fromWordArt="1">
              <a:prstTxWarp prst="textPlain">
                <a:avLst>
                  <a:gd name="adj" fmla="val 50000"/>
                </a:avLst>
              </a:prstTxWarp>
            </a:bodyPr>
            <a:lstStyle/>
            <a:p>
              <a:r>
                <a:rPr lang="en-US" sz="3600" kern="10">
                  <a:ln w="19050">
                    <a:solidFill>
                      <a:schemeClr val="tx2"/>
                    </a:solidFill>
                    <a:round/>
                    <a:headEnd/>
                    <a:tailEnd/>
                  </a:ln>
                  <a:solidFill>
                    <a:srgbClr val="FF0000"/>
                  </a:solidFill>
                  <a:latin typeface="Impact"/>
                </a:rPr>
                <a:t>Lamb of God</a:t>
              </a:r>
            </a:p>
          </p:txBody>
        </p:sp>
      </p:grpSp>
      <p:sp>
        <p:nvSpPr>
          <p:cNvPr id="155685" name="Text Box 37"/>
          <p:cNvSpPr txBox="1">
            <a:spLocks noChangeArrowheads="1"/>
          </p:cNvSpPr>
          <p:nvPr/>
        </p:nvSpPr>
        <p:spPr bwMode="auto">
          <a:xfrm>
            <a:off x="1905000" y="457201"/>
            <a:ext cx="6324600" cy="1006475"/>
          </a:xfrm>
          <a:prstGeom prst="rect">
            <a:avLst/>
          </a:prstGeom>
          <a:solidFill>
            <a:srgbClr val="0000FF"/>
          </a:solidFill>
          <a:ln w="9525">
            <a:miter lim="800000"/>
            <a:headEnd/>
            <a:tailEnd/>
          </a:ln>
          <a:scene3d>
            <a:camera prst="legacyPerspectiveTopRight"/>
            <a:lightRig rig="legacyFlat3" dir="b"/>
          </a:scene3d>
          <a:sp3d extrusionH="1801800" prstMaterial="legacyMatte">
            <a:bevelT w="13500" h="13500" prst="angle"/>
            <a:bevelB w="13500" h="13500" prst="angle"/>
            <a:extrusionClr>
              <a:srgbClr val="0000FF"/>
            </a:extrusionClr>
          </a:sp3d>
        </p:spPr>
        <p:txBody>
          <a:bodyPr>
            <a:spAutoFit/>
            <a:flatTx/>
          </a:bodyPr>
          <a:lstStyle/>
          <a:p>
            <a:pPr algn="l" eaLnBrk="0" hangingPunct="0">
              <a:spcBef>
                <a:spcPct val="50000"/>
              </a:spcBef>
            </a:pPr>
            <a:r>
              <a:rPr lang="en-US" sz="6000">
                <a:solidFill>
                  <a:schemeClr val="bg1"/>
                </a:solidFill>
                <a:latin typeface="Arial Black" pitchFamily="34" charset="0"/>
              </a:rPr>
              <a:t>“Behold the</a:t>
            </a:r>
            <a:r>
              <a:rPr lang="en-US" sz="2400">
                <a:solidFill>
                  <a:schemeClr val="bg1"/>
                </a:solidFill>
                <a:latin typeface="Arial Black" pitchFamily="34" charset="0"/>
              </a:rPr>
              <a:t> </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55685"/>
                                        </p:tgtEl>
                                        <p:attrNameLst>
                                          <p:attrName>style.visibility</p:attrName>
                                        </p:attrNameLst>
                                      </p:cBhvr>
                                      <p:to>
                                        <p:strVal val="visible"/>
                                      </p:to>
                                    </p:set>
                                    <p:anim by="(-#ppt_w*2)" calcmode="lin" valueType="num">
                                      <p:cBhvr rctx="PPT">
                                        <p:cTn id="7" dur="500" autoRev="1" fill="hold">
                                          <p:stCondLst>
                                            <p:cond delay="0"/>
                                          </p:stCondLst>
                                        </p:cTn>
                                        <p:tgtEl>
                                          <p:spTgt spid="155685"/>
                                        </p:tgtEl>
                                        <p:attrNameLst>
                                          <p:attrName>ppt_w</p:attrName>
                                        </p:attrNameLst>
                                      </p:cBhvr>
                                    </p:anim>
                                    <p:anim by="(#ppt_w*0.50)" calcmode="lin" valueType="num">
                                      <p:cBhvr>
                                        <p:cTn id="8" dur="500" decel="50000" autoRev="1" fill="hold">
                                          <p:stCondLst>
                                            <p:cond delay="0"/>
                                          </p:stCondLst>
                                        </p:cTn>
                                        <p:tgtEl>
                                          <p:spTgt spid="155685"/>
                                        </p:tgtEl>
                                        <p:attrNameLst>
                                          <p:attrName>ppt_x</p:attrName>
                                        </p:attrNameLst>
                                      </p:cBhvr>
                                    </p:anim>
                                    <p:anim from="(-#ppt_h/2)" to="(#ppt_y)" calcmode="lin" valueType="num">
                                      <p:cBhvr>
                                        <p:cTn id="9" dur="1000" fill="hold">
                                          <p:stCondLst>
                                            <p:cond delay="0"/>
                                          </p:stCondLst>
                                        </p:cTn>
                                        <p:tgtEl>
                                          <p:spTgt spid="155685"/>
                                        </p:tgtEl>
                                        <p:attrNameLst>
                                          <p:attrName>ppt_y</p:attrName>
                                        </p:attrNameLst>
                                      </p:cBhvr>
                                    </p:anim>
                                    <p:animRot by="21600000">
                                      <p:cBhvr>
                                        <p:cTn id="10" dur="1000" fill="hold">
                                          <p:stCondLst>
                                            <p:cond delay="0"/>
                                          </p:stCondLst>
                                        </p:cTn>
                                        <p:tgtEl>
                                          <p:spTgt spid="155685"/>
                                        </p:tgtEl>
                                        <p:attrNameLst>
                                          <p:attrName>r</p:attrName>
                                        </p:attrNameLst>
                                      </p:cBhvr>
                                    </p:animRot>
                                  </p:childTnLst>
                                </p:cTn>
                              </p:par>
                            </p:childTnLst>
                          </p:cTn>
                        </p:par>
                        <p:par>
                          <p:cTn id="11" fill="hold">
                            <p:stCondLst>
                              <p:cond delay="1900"/>
                            </p:stCondLst>
                            <p:childTnLst>
                              <p:par>
                                <p:cTn id="12" presetID="12" presetClass="entr" presetSubtype="4"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lide(fromBottom)">
                                      <p:cBhvr>
                                        <p:cTn id="14" dur="500"/>
                                        <p:tgtEl>
                                          <p:spTgt spid="3"/>
                                        </p:tgtEl>
                                      </p:cBhvr>
                                    </p:animEffect>
                                  </p:childTnLst>
                                </p:cTn>
                              </p:par>
                            </p:childTnLst>
                          </p:cTn>
                        </p:par>
                        <p:par>
                          <p:cTn id="15" fill="hold">
                            <p:stCondLst>
                              <p:cond delay="24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55650"/>
                                        </p:tgtEl>
                                        <p:attrNameLst>
                                          <p:attrName>style.visibility</p:attrName>
                                        </p:attrNameLst>
                                      </p:cBhvr>
                                      <p:to>
                                        <p:strVal val="visible"/>
                                      </p:to>
                                    </p:set>
                                    <p:anim by="(-#ppt_w*2)" calcmode="lin" valueType="num">
                                      <p:cBhvr rctx="PPT">
                                        <p:cTn id="18" dur="500" autoRev="1" fill="hold">
                                          <p:stCondLst>
                                            <p:cond delay="0"/>
                                          </p:stCondLst>
                                        </p:cTn>
                                        <p:tgtEl>
                                          <p:spTgt spid="155650"/>
                                        </p:tgtEl>
                                        <p:attrNameLst>
                                          <p:attrName>ppt_w</p:attrName>
                                        </p:attrNameLst>
                                      </p:cBhvr>
                                    </p:anim>
                                    <p:anim by="(#ppt_w*0.50)" calcmode="lin" valueType="num">
                                      <p:cBhvr>
                                        <p:cTn id="19" dur="500" decel="50000" autoRev="1" fill="hold">
                                          <p:stCondLst>
                                            <p:cond delay="0"/>
                                          </p:stCondLst>
                                        </p:cTn>
                                        <p:tgtEl>
                                          <p:spTgt spid="155650"/>
                                        </p:tgtEl>
                                        <p:attrNameLst>
                                          <p:attrName>ppt_x</p:attrName>
                                        </p:attrNameLst>
                                      </p:cBhvr>
                                    </p:anim>
                                    <p:anim from="(-#ppt_h/2)" to="(#ppt_y)" calcmode="lin" valueType="num">
                                      <p:cBhvr>
                                        <p:cTn id="20" dur="1000" fill="hold">
                                          <p:stCondLst>
                                            <p:cond delay="0"/>
                                          </p:stCondLst>
                                        </p:cTn>
                                        <p:tgtEl>
                                          <p:spTgt spid="155650"/>
                                        </p:tgtEl>
                                        <p:attrNameLst>
                                          <p:attrName>ppt_y</p:attrName>
                                        </p:attrNameLst>
                                      </p:cBhvr>
                                    </p:anim>
                                    <p:animRot by="21600000">
                                      <p:cBhvr>
                                        <p:cTn id="21" dur="1000" fill="hold">
                                          <p:stCondLst>
                                            <p:cond delay="0"/>
                                          </p:stCondLst>
                                        </p:cTn>
                                        <p:tgtEl>
                                          <p:spTgt spid="155650"/>
                                        </p:tgtEl>
                                        <p:attrNameLst>
                                          <p:attrName>r</p:attrName>
                                        </p:attrNameLst>
                                      </p:cBhvr>
                                    </p:animRot>
                                  </p:childTnLst>
                                </p:cTn>
                              </p:par>
                            </p:childTnLst>
                          </p:cTn>
                        </p:par>
                        <p:par>
                          <p:cTn id="22" fill="hold">
                            <p:stCondLst>
                              <p:cond delay="6300"/>
                            </p:stCondLst>
                            <p:childTnLst>
                              <p:par>
                                <p:cTn id="23" presetID="7" presetClass="entr" presetSubtype="8"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0" fill="hold"/>
                                        <p:tgtEl>
                                          <p:spTgt spid="2"/>
                                        </p:tgtEl>
                                        <p:attrNameLst>
                                          <p:attrName>ppt_x</p:attrName>
                                        </p:attrNameLst>
                                      </p:cBhvr>
                                      <p:tavLst>
                                        <p:tav tm="0">
                                          <p:val>
                                            <p:strVal val="0-#ppt_w/2"/>
                                          </p:val>
                                        </p:tav>
                                        <p:tav tm="100000">
                                          <p:val>
                                            <p:strVal val="#ppt_x"/>
                                          </p:val>
                                        </p:tav>
                                      </p:tavLst>
                                    </p:anim>
                                    <p:anim calcmode="lin" valueType="num">
                                      <p:cBhvr additive="base">
                                        <p:cTn id="26" dur="5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animBg="1"/>
      <p:bldP spid="15568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ChangeArrowheads="1"/>
          </p:cNvSpPr>
          <p:nvPr/>
        </p:nvSpPr>
        <p:spPr bwMode="auto">
          <a:xfrm>
            <a:off x="3681413" y="4916488"/>
            <a:ext cx="4957762" cy="914400"/>
          </a:xfrm>
          <a:prstGeom prst="rect">
            <a:avLst/>
          </a:prstGeom>
          <a:gradFill rotWithShape="1">
            <a:gsLst>
              <a:gs pos="0">
                <a:srgbClr val="760000"/>
              </a:gs>
              <a:gs pos="50000">
                <a:srgbClr val="FF0000"/>
              </a:gs>
              <a:gs pos="100000">
                <a:srgbClr val="760000"/>
              </a:gs>
            </a:gsLst>
            <a:lin ang="5400000" scaled="1"/>
          </a:gradFill>
          <a:ln w="9525">
            <a:miter lim="800000"/>
            <a:headEnd/>
            <a:tailEnd/>
          </a:ln>
          <a:scene3d>
            <a:camera prst="legacyPerspectiveTopRight"/>
            <a:lightRig rig="legacyFlat3" dir="b"/>
          </a:scene3d>
          <a:sp3d extrusionH="887400" prstMaterial="legacyMatte">
            <a:bevelT w="13500" h="13500" prst="angle"/>
            <a:bevelB w="13500" h="13500" prst="angle"/>
            <a:extrusionClr>
              <a:srgbClr val="FF0000"/>
            </a:extrusionClr>
          </a:sp3d>
        </p:spPr>
        <p:txBody>
          <a:bodyPr wrap="none" anchor="ctr">
            <a:flatTx/>
          </a:bodyPr>
          <a:lstStyle/>
          <a:p>
            <a:endParaRPr lang="en-US"/>
          </a:p>
        </p:txBody>
      </p:sp>
      <p:sp>
        <p:nvSpPr>
          <p:cNvPr id="1081350" name="Rectangle 1030"/>
          <p:cNvSpPr>
            <a:spLocks noChangeArrowheads="1"/>
          </p:cNvSpPr>
          <p:nvPr/>
        </p:nvSpPr>
        <p:spPr bwMode="auto">
          <a:xfrm>
            <a:off x="3689351" y="2563813"/>
            <a:ext cx="4957763" cy="914400"/>
          </a:xfrm>
          <a:prstGeom prst="rect">
            <a:avLst/>
          </a:prstGeom>
          <a:gradFill rotWithShape="1">
            <a:gsLst>
              <a:gs pos="0">
                <a:schemeClr val="tx1"/>
              </a:gs>
              <a:gs pos="50000">
                <a:schemeClr val="tx1">
                  <a:gamma/>
                  <a:tint val="40000"/>
                  <a:invGamma/>
                </a:schemeClr>
              </a:gs>
              <a:gs pos="100000">
                <a:schemeClr val="tx1"/>
              </a:gs>
            </a:gsLst>
            <a:lin ang="5400000" scaled="1"/>
          </a:gra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chemeClr val="tx1"/>
            </a:extrusionClr>
          </a:sp3d>
        </p:spPr>
        <p:txBody>
          <a:bodyPr wrap="none" anchor="ctr">
            <a:flatTx/>
          </a:bodyPr>
          <a:lstStyle/>
          <a:p>
            <a:pPr>
              <a:defRPr/>
            </a:pPr>
            <a:endParaRPr lang="en-US"/>
          </a:p>
        </p:txBody>
      </p:sp>
      <p:sp>
        <p:nvSpPr>
          <p:cNvPr id="1081348" name="Rectangle 1028"/>
          <p:cNvSpPr>
            <a:spLocks noGrp="1" noChangeArrowheads="1"/>
          </p:cNvSpPr>
          <p:nvPr>
            <p:ph type="title"/>
          </p:nvPr>
        </p:nvSpPr>
        <p:spPr/>
        <p:txBody>
          <a:bodyPr/>
          <a:lstStyle/>
          <a:p>
            <a:pPr eaLnBrk="1" hangingPunct="1">
              <a:defRPr/>
            </a:pPr>
            <a:r>
              <a:rPr lang="en-US"/>
              <a:t>Remember….</a:t>
            </a:r>
          </a:p>
        </p:txBody>
      </p:sp>
      <p:sp>
        <p:nvSpPr>
          <p:cNvPr id="1081349" name="Text Box 1029"/>
          <p:cNvSpPr txBox="1">
            <a:spLocks noChangeArrowheads="1"/>
          </p:cNvSpPr>
          <p:nvPr/>
        </p:nvSpPr>
        <p:spPr bwMode="auto">
          <a:xfrm>
            <a:off x="2149476" y="1809750"/>
            <a:ext cx="8069263" cy="3962400"/>
          </a:xfrm>
          <a:prstGeom prst="rect">
            <a:avLst/>
          </a:prstGeom>
          <a:noFill/>
          <a:ln w="9525" algn="ctr">
            <a:noFill/>
            <a:miter lim="800000"/>
            <a:headEnd/>
            <a:tailEnd/>
          </a:ln>
          <a:effectLst/>
        </p:spPr>
        <p:txBody>
          <a:bodyPr>
            <a:spAutoFit/>
            <a:flatTx/>
          </a:bodyPr>
          <a:lstStyle/>
          <a:p>
            <a:pPr>
              <a:spcBef>
                <a:spcPct val="50000"/>
              </a:spcBef>
              <a:defRPr/>
            </a:pPr>
            <a:r>
              <a:rPr lang="en-US" b="1">
                <a:solidFill>
                  <a:srgbClr val="FFFF00"/>
                </a:solidFill>
              </a:rPr>
              <a:t>The </a:t>
            </a:r>
            <a:r>
              <a:rPr lang="en-US" b="1">
                <a:solidFill>
                  <a:schemeClr val="bg1"/>
                </a:solidFill>
              </a:rPr>
              <a:t>CONSEQUENCE</a:t>
            </a:r>
            <a:r>
              <a:rPr lang="en-US" b="1">
                <a:solidFill>
                  <a:srgbClr val="FFFF00"/>
                </a:solidFill>
              </a:rPr>
              <a:t> of sin is</a:t>
            </a:r>
          </a:p>
          <a:p>
            <a:pPr>
              <a:spcBef>
                <a:spcPct val="50000"/>
              </a:spcBef>
              <a:defRPr/>
            </a:pPr>
            <a:r>
              <a:rPr lang="en-US" sz="4400" b="1">
                <a:solidFill>
                  <a:srgbClr val="FFFF00"/>
                </a:solidFill>
                <a:effectLst>
                  <a:outerShdw blurRad="38100" dist="38100" dir="2700000" algn="tl">
                    <a:srgbClr val="000000"/>
                  </a:outerShdw>
                </a:effectLst>
                <a:latin typeface="Arial Black" pitchFamily="34" charset="0"/>
              </a:rPr>
              <a:t>Spiritual Death</a:t>
            </a:r>
          </a:p>
          <a:p>
            <a:pPr>
              <a:spcBef>
                <a:spcPct val="50000"/>
              </a:spcBef>
              <a:defRPr/>
            </a:pPr>
            <a:endParaRPr lang="en-US" sz="2800" b="1">
              <a:solidFill>
                <a:schemeClr val="bg1"/>
              </a:solidFill>
              <a:effectLst>
                <a:outerShdw blurRad="38100" dist="38100" dir="2700000" algn="tl">
                  <a:srgbClr val="000000"/>
                </a:outerShdw>
              </a:effectLst>
              <a:latin typeface="Arial Black" pitchFamily="34" charset="0"/>
            </a:endParaRPr>
          </a:p>
          <a:p>
            <a:pPr>
              <a:spcBef>
                <a:spcPct val="50000"/>
              </a:spcBef>
              <a:defRPr/>
            </a:pPr>
            <a:r>
              <a:rPr lang="en-US" b="1">
                <a:solidFill>
                  <a:srgbClr val="FFFF00"/>
                </a:solidFill>
              </a:rPr>
              <a:t>The </a:t>
            </a:r>
            <a:r>
              <a:rPr lang="en-US" b="1">
                <a:solidFill>
                  <a:schemeClr val="bg1"/>
                </a:solidFill>
              </a:rPr>
              <a:t>PAYMENT</a:t>
            </a:r>
            <a:r>
              <a:rPr lang="en-US" b="1">
                <a:solidFill>
                  <a:srgbClr val="FFFF00"/>
                </a:solidFill>
              </a:rPr>
              <a:t> or </a:t>
            </a:r>
            <a:r>
              <a:rPr lang="en-US" b="1">
                <a:solidFill>
                  <a:schemeClr val="bg1"/>
                </a:solidFill>
              </a:rPr>
              <a:t>PRICE</a:t>
            </a:r>
            <a:r>
              <a:rPr lang="en-US" b="1">
                <a:solidFill>
                  <a:srgbClr val="FFFF00"/>
                </a:solidFill>
              </a:rPr>
              <a:t> for sin is</a:t>
            </a:r>
          </a:p>
          <a:p>
            <a:pPr>
              <a:spcBef>
                <a:spcPct val="50000"/>
              </a:spcBef>
              <a:defRPr/>
            </a:pPr>
            <a:r>
              <a:rPr lang="en-US" sz="4400" b="1">
                <a:solidFill>
                  <a:srgbClr val="FFFF00"/>
                </a:solidFill>
                <a:effectLst>
                  <a:outerShdw blurRad="38100" dist="38100" dir="2700000" algn="tl">
                    <a:srgbClr val="000000"/>
                  </a:outerShdw>
                </a:effectLst>
                <a:latin typeface="Arial Black" pitchFamily="34" charset="0"/>
              </a:rPr>
              <a:t>Physical Death</a:t>
            </a:r>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sz="half" idx="1"/>
          </p:nvPr>
        </p:nvSpPr>
        <p:spPr>
          <a:xfrm>
            <a:off x="1997075" y="2298701"/>
            <a:ext cx="4038600" cy="1255713"/>
          </a:xfrm>
        </p:spPr>
        <p:txBody>
          <a:bodyPr/>
          <a:lstStyle/>
          <a:p>
            <a:pPr algn="ctr" eaLnBrk="1" hangingPunct="1">
              <a:lnSpc>
                <a:spcPct val="90000"/>
              </a:lnSpc>
              <a:buFontTx/>
              <a:buNone/>
            </a:pPr>
            <a:r>
              <a:rPr lang="en-US" sz="6600" b="1">
                <a:latin typeface="Arial" charset="0"/>
              </a:rPr>
              <a:t>Death</a:t>
            </a:r>
          </a:p>
        </p:txBody>
      </p:sp>
      <p:sp>
        <p:nvSpPr>
          <p:cNvPr id="39939" name="Rectangle 4"/>
          <p:cNvSpPr>
            <a:spLocks noGrp="1" noChangeArrowheads="1"/>
          </p:cNvSpPr>
          <p:nvPr>
            <p:ph type="body" sz="half" idx="2"/>
          </p:nvPr>
        </p:nvSpPr>
        <p:spPr>
          <a:xfrm>
            <a:off x="5502276" y="2390776"/>
            <a:ext cx="4759325" cy="3916363"/>
          </a:xfrm>
        </p:spPr>
        <p:txBody>
          <a:bodyPr/>
          <a:lstStyle/>
          <a:p>
            <a:pPr marL="1588" indent="-1588" eaLnBrk="1" hangingPunct="1">
              <a:lnSpc>
                <a:spcPct val="90000"/>
              </a:lnSpc>
              <a:buNone/>
            </a:pPr>
            <a:r>
              <a:rPr lang="en-US">
                <a:latin typeface="Arial" charset="0"/>
              </a:rPr>
              <a:t>Man finds himself in a very desperate situation:</a:t>
            </a:r>
          </a:p>
          <a:p>
            <a:pPr marL="1588" indent="-1588" eaLnBrk="1" hangingPunct="1">
              <a:lnSpc>
                <a:spcPct val="90000"/>
              </a:lnSpc>
              <a:buNone/>
            </a:pPr>
            <a:r>
              <a:rPr lang="en-US">
                <a:solidFill>
                  <a:schemeClr val="bg1"/>
                </a:solidFill>
                <a:latin typeface="Arial" charset="0"/>
              </a:rPr>
              <a:t>Man has broken the laws of the God of the universe, this has separated him from God, and the price of death hangs over his head (which he cannot pay!) by a just God!</a:t>
            </a:r>
          </a:p>
        </p:txBody>
      </p:sp>
      <p:sp>
        <p:nvSpPr>
          <p:cNvPr id="39940" name="Rectangle 5"/>
          <p:cNvSpPr>
            <a:spLocks noChangeArrowheads="1"/>
          </p:cNvSpPr>
          <p:nvPr/>
        </p:nvSpPr>
        <p:spPr bwMode="auto">
          <a:xfrm>
            <a:off x="1978025" y="3892550"/>
            <a:ext cx="8229600" cy="2185988"/>
          </a:xfrm>
          <a:prstGeom prst="rect">
            <a:avLst/>
          </a:prstGeom>
          <a:noFill/>
          <a:ln w="9525">
            <a:noFill/>
            <a:miter lim="800000"/>
            <a:headEnd/>
            <a:tailEnd/>
          </a:ln>
        </p:spPr>
        <p:txBody>
          <a:bodyPr/>
          <a:lstStyle/>
          <a:p>
            <a:pPr marL="342900" indent="-342900" algn="l">
              <a:spcBef>
                <a:spcPct val="20000"/>
              </a:spcBef>
              <a:buFontTx/>
              <a:buChar char="•"/>
            </a:pPr>
            <a:endParaRPr lang="en-US" sz="2800">
              <a:solidFill>
                <a:srgbClr val="FFFF66"/>
              </a:solidFill>
              <a:latin typeface="Tahoma" pitchFamily="34" charset="0"/>
            </a:endParaRPr>
          </a:p>
        </p:txBody>
      </p:sp>
      <p:grpSp>
        <p:nvGrpSpPr>
          <p:cNvPr id="39941" name="Group 8"/>
          <p:cNvGrpSpPr>
            <a:grpSpLocks/>
          </p:cNvGrpSpPr>
          <p:nvPr/>
        </p:nvGrpSpPr>
        <p:grpSpPr bwMode="auto">
          <a:xfrm>
            <a:off x="3990975" y="3903664"/>
            <a:ext cx="1479550" cy="2581275"/>
            <a:chOff x="3414" y="2004"/>
            <a:chExt cx="414" cy="660"/>
          </a:xfrm>
        </p:grpSpPr>
        <p:sp>
          <p:nvSpPr>
            <p:cNvPr id="39945" name="Oval 9"/>
            <p:cNvSpPr>
              <a:spLocks noChangeArrowheads="1"/>
            </p:cNvSpPr>
            <p:nvPr/>
          </p:nvSpPr>
          <p:spPr bwMode="auto">
            <a:xfrm>
              <a:off x="3414" y="2004"/>
              <a:ext cx="414" cy="660"/>
            </a:xfrm>
            <a:prstGeom prst="ellipse">
              <a:avLst/>
            </a:prstGeom>
            <a:solidFill>
              <a:srgbClr val="B2B2B2"/>
            </a:solidFill>
            <a:ln w="9525" algn="ctr">
              <a:noFill/>
              <a:round/>
              <a:headEnd/>
              <a:tailEnd/>
            </a:ln>
          </p:spPr>
          <p:txBody>
            <a:bodyPr wrap="none" anchor="ctr"/>
            <a:lstStyle/>
            <a:p>
              <a:endParaRPr lang="en-US"/>
            </a:p>
          </p:txBody>
        </p:sp>
        <p:grpSp>
          <p:nvGrpSpPr>
            <p:cNvPr id="39946" name="Group 10"/>
            <p:cNvGrpSpPr>
              <a:grpSpLocks/>
            </p:cNvGrpSpPr>
            <p:nvPr/>
          </p:nvGrpSpPr>
          <p:grpSpPr bwMode="auto">
            <a:xfrm flipH="1">
              <a:off x="3486" y="2022"/>
              <a:ext cx="284" cy="595"/>
              <a:chOff x="1968" y="2112"/>
              <a:chExt cx="614" cy="1237"/>
            </a:xfrm>
          </p:grpSpPr>
          <p:sp>
            <p:nvSpPr>
              <p:cNvPr id="39947" name="Freeform 11"/>
              <p:cNvSpPr>
                <a:spLocks/>
              </p:cNvSpPr>
              <p:nvPr/>
            </p:nvSpPr>
            <p:spPr bwMode="auto">
              <a:xfrm rot="10586708">
                <a:off x="2208" y="2112"/>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tx1"/>
              </a:solidFill>
              <a:ln w="3175" cmpd="sng">
                <a:solidFill>
                  <a:schemeClr val="tx1"/>
                </a:solidFill>
                <a:round/>
                <a:headEnd/>
                <a:tailEnd/>
              </a:ln>
            </p:spPr>
            <p:txBody>
              <a:bodyPr/>
              <a:lstStyle/>
              <a:p>
                <a:endParaRPr lang="en-US"/>
              </a:p>
            </p:txBody>
          </p:sp>
          <p:sp>
            <p:nvSpPr>
              <p:cNvPr id="39948" name="Freeform 12"/>
              <p:cNvSpPr>
                <a:spLocks/>
              </p:cNvSpPr>
              <p:nvPr/>
            </p:nvSpPr>
            <p:spPr bwMode="auto">
              <a:xfrm rot="10472974">
                <a:off x="1968" y="2448"/>
                <a:ext cx="275" cy="48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tx1"/>
              </a:solidFill>
              <a:ln w="3175" cmpd="sng">
                <a:solidFill>
                  <a:schemeClr val="tx1"/>
                </a:solidFill>
                <a:round/>
                <a:headEnd/>
                <a:tailEnd/>
              </a:ln>
            </p:spPr>
            <p:txBody>
              <a:bodyPr/>
              <a:lstStyle/>
              <a:p>
                <a:endParaRPr lang="en-US"/>
              </a:p>
            </p:txBody>
          </p:sp>
          <p:sp>
            <p:nvSpPr>
              <p:cNvPr id="39949" name="Freeform 13"/>
              <p:cNvSpPr>
                <a:spLocks/>
              </p:cNvSpPr>
              <p:nvPr/>
            </p:nvSpPr>
            <p:spPr bwMode="auto">
              <a:xfrm rot="-10096970">
                <a:off x="2304" y="2448"/>
                <a:ext cx="278" cy="480"/>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tx1"/>
              </a:solidFill>
              <a:ln w="3175" cmpd="sng">
                <a:solidFill>
                  <a:schemeClr val="tx1"/>
                </a:solidFill>
                <a:round/>
                <a:headEnd/>
                <a:tailEnd/>
              </a:ln>
            </p:spPr>
            <p:txBody>
              <a:bodyPr/>
              <a:lstStyle/>
              <a:p>
                <a:endParaRPr lang="en-US"/>
              </a:p>
            </p:txBody>
          </p:sp>
          <p:sp>
            <p:nvSpPr>
              <p:cNvPr id="39950" name="Freeform 14"/>
              <p:cNvSpPr>
                <a:spLocks/>
              </p:cNvSpPr>
              <p:nvPr/>
            </p:nvSpPr>
            <p:spPr bwMode="auto">
              <a:xfrm>
                <a:off x="2160" y="2400"/>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tx1"/>
              </a:solidFill>
              <a:ln w="3175" cmpd="sng">
                <a:solidFill>
                  <a:schemeClr val="tx1"/>
                </a:solidFill>
                <a:round/>
                <a:headEnd/>
                <a:tailEnd/>
              </a:ln>
            </p:spPr>
            <p:txBody>
              <a:bodyPr/>
              <a:lstStyle/>
              <a:p>
                <a:endParaRPr lang="en-US"/>
              </a:p>
            </p:txBody>
          </p:sp>
          <p:sp>
            <p:nvSpPr>
              <p:cNvPr id="39951" name="Freeform 15"/>
              <p:cNvSpPr>
                <a:spLocks/>
              </p:cNvSpPr>
              <p:nvPr/>
            </p:nvSpPr>
            <p:spPr bwMode="auto">
              <a:xfrm>
                <a:off x="2321" y="2791"/>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tx1"/>
              </a:solidFill>
              <a:ln w="3175" cmpd="sng">
                <a:solidFill>
                  <a:schemeClr val="tx1"/>
                </a:solidFill>
                <a:round/>
                <a:headEnd/>
                <a:tailEnd/>
              </a:ln>
            </p:spPr>
            <p:txBody>
              <a:bodyPr/>
              <a:lstStyle/>
              <a:p>
                <a:endParaRPr lang="en-US"/>
              </a:p>
            </p:txBody>
          </p:sp>
          <p:sp>
            <p:nvSpPr>
              <p:cNvPr id="39952" name="Freeform 16"/>
              <p:cNvSpPr>
                <a:spLocks/>
              </p:cNvSpPr>
              <p:nvPr/>
            </p:nvSpPr>
            <p:spPr bwMode="auto">
              <a:xfrm>
                <a:off x="2076" y="2783"/>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tx1"/>
              </a:solidFill>
              <a:ln w="3175" cmpd="sng">
                <a:solidFill>
                  <a:schemeClr val="tx1"/>
                </a:solidFill>
                <a:round/>
                <a:headEnd/>
                <a:tailEnd/>
              </a:ln>
            </p:spPr>
            <p:txBody>
              <a:bodyPr/>
              <a:lstStyle/>
              <a:p>
                <a:endParaRPr lang="en-US"/>
              </a:p>
            </p:txBody>
          </p:sp>
        </p:grpSp>
      </p:grpSp>
      <p:pic>
        <p:nvPicPr>
          <p:cNvPr id="39942" name="Picture 18" descr="img_gavel"/>
          <p:cNvPicPr>
            <a:picLocks noChangeAspect="1" noChangeArrowheads="1"/>
          </p:cNvPicPr>
          <p:nvPr/>
        </p:nvPicPr>
        <p:blipFill>
          <a:blip r:embed="rId3" cstate="print"/>
          <a:srcRect/>
          <a:stretch>
            <a:fillRect/>
          </a:stretch>
        </p:blipFill>
        <p:spPr bwMode="auto">
          <a:xfrm>
            <a:off x="2022475" y="3222626"/>
            <a:ext cx="1925638" cy="2087563"/>
          </a:xfrm>
          <a:prstGeom prst="rect">
            <a:avLst/>
          </a:prstGeom>
          <a:noFill/>
          <a:ln w="9525">
            <a:noFill/>
            <a:miter lim="800000"/>
            <a:headEnd/>
            <a:tailEnd/>
          </a:ln>
        </p:spPr>
      </p:pic>
      <p:pic>
        <p:nvPicPr>
          <p:cNvPr id="39943" name="Picture 19" descr="img_deathcaption"/>
          <p:cNvPicPr>
            <a:picLocks noChangeAspect="1" noChangeArrowheads="1"/>
          </p:cNvPicPr>
          <p:nvPr/>
        </p:nvPicPr>
        <p:blipFill>
          <a:blip r:embed="rId4" cstate="print"/>
          <a:srcRect/>
          <a:stretch>
            <a:fillRect/>
          </a:stretch>
        </p:blipFill>
        <p:spPr bwMode="auto">
          <a:xfrm>
            <a:off x="2187575" y="3230563"/>
            <a:ext cx="1714500" cy="819150"/>
          </a:xfrm>
          <a:prstGeom prst="rect">
            <a:avLst/>
          </a:prstGeom>
          <a:noFill/>
          <a:ln w="9525">
            <a:noFill/>
            <a:miter lim="800000"/>
            <a:headEnd/>
            <a:tailEnd/>
          </a:ln>
        </p:spPr>
      </p:pic>
      <p:sp>
        <p:nvSpPr>
          <p:cNvPr id="66580" name="Rectangle 20"/>
          <p:cNvSpPr>
            <a:spLocks noGrp="1" noChangeArrowheads="1"/>
          </p:cNvSpPr>
          <p:nvPr>
            <p:ph type="title"/>
          </p:nvPr>
        </p:nvSpPr>
        <p:spPr>
          <a:xfrm>
            <a:off x="1898651" y="387351"/>
            <a:ext cx="8474075" cy="1712913"/>
          </a:xfrm>
        </p:spPr>
        <p:txBody>
          <a:bodyPr/>
          <a:lstStyle/>
          <a:p>
            <a:pPr eaLnBrk="1" hangingPunct="1">
              <a:defRPr/>
            </a:pPr>
            <a:r>
              <a:rPr lang="en-US">
                <a:latin typeface="Arial Black" pitchFamily="34" charset="0"/>
              </a:rPr>
              <a:t>God’s </a:t>
            </a:r>
            <a:r>
              <a:rPr lang="en-US" i="1">
                <a:solidFill>
                  <a:schemeClr val="bg1"/>
                </a:solidFill>
                <a:latin typeface="Arial Black" pitchFamily="34" charset="0"/>
              </a:rPr>
              <a:t>Justice</a:t>
            </a:r>
            <a:r>
              <a:rPr lang="en-US">
                <a:latin typeface="Arial Black" pitchFamily="34" charset="0"/>
              </a:rPr>
              <a:t> Demands Death as Payment for Sin</a:t>
            </a:r>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5" name="Rectangle 1027"/>
          <p:cNvSpPr>
            <a:spLocks noGrp="1" noChangeArrowheads="1"/>
          </p:cNvSpPr>
          <p:nvPr>
            <p:ph type="body" idx="1"/>
          </p:nvPr>
        </p:nvSpPr>
        <p:spPr>
          <a:xfrm>
            <a:off x="2057401" y="2225676"/>
            <a:ext cx="4937125" cy="4329113"/>
          </a:xfrm>
        </p:spPr>
        <p:txBody>
          <a:bodyPr/>
          <a:lstStyle/>
          <a:p>
            <a:pPr eaLnBrk="1" hangingPunct="1">
              <a:lnSpc>
                <a:spcPct val="90000"/>
              </a:lnSpc>
              <a:buFontTx/>
              <a:buNone/>
              <a:defRPr/>
            </a:pPr>
            <a:r>
              <a:rPr lang="en-US" sz="4000">
                <a:effectLst>
                  <a:outerShdw blurRad="38100" dist="38100" dir="2700000" algn="tl">
                    <a:srgbClr val="000000"/>
                  </a:outerShdw>
                </a:effectLst>
                <a:latin typeface="Arial Black" pitchFamily="34" charset="0"/>
              </a:rPr>
              <a:t>Grace</a:t>
            </a:r>
          </a:p>
          <a:p>
            <a:pPr eaLnBrk="1" hangingPunct="1">
              <a:lnSpc>
                <a:spcPct val="90000"/>
              </a:lnSpc>
              <a:spcBef>
                <a:spcPct val="0"/>
              </a:spcBef>
              <a:buFontTx/>
              <a:buNone/>
              <a:defRPr/>
            </a:pPr>
            <a:r>
              <a:rPr lang="en-US">
                <a:solidFill>
                  <a:schemeClr val="bg1"/>
                </a:solidFill>
                <a:effectLst>
                  <a:outerShdw blurRad="38100" dist="38100" dir="2700000" algn="tl">
                    <a:srgbClr val="000000"/>
                  </a:outerShdw>
                </a:effectLst>
                <a:latin typeface="Arial" charset="0"/>
              </a:rPr>
              <a:t>	God </a:t>
            </a:r>
            <a:r>
              <a:rPr lang="en-US" i="1">
                <a:solidFill>
                  <a:schemeClr val="bg1"/>
                </a:solidFill>
                <a:effectLst>
                  <a:outerShdw blurRad="38100" dist="38100" dir="2700000" algn="tl">
                    <a:srgbClr val="000000"/>
                  </a:outerShdw>
                </a:effectLst>
                <a:latin typeface="Arial" charset="0"/>
              </a:rPr>
              <a:t>gives</a:t>
            </a:r>
            <a:r>
              <a:rPr lang="en-US">
                <a:solidFill>
                  <a:schemeClr val="bg1"/>
                </a:solidFill>
                <a:effectLst>
                  <a:outerShdw blurRad="38100" dist="38100" dir="2700000" algn="tl">
                    <a:srgbClr val="000000"/>
                  </a:outerShdw>
                </a:effectLst>
                <a:latin typeface="Arial" charset="0"/>
              </a:rPr>
              <a:t> </a:t>
            </a:r>
          </a:p>
          <a:p>
            <a:pPr eaLnBrk="1" hangingPunct="1">
              <a:lnSpc>
                <a:spcPct val="90000"/>
              </a:lnSpc>
              <a:spcBef>
                <a:spcPct val="0"/>
              </a:spcBef>
              <a:buFontTx/>
              <a:buNone/>
              <a:defRPr/>
            </a:pPr>
            <a:r>
              <a:rPr lang="en-US">
                <a:solidFill>
                  <a:schemeClr val="bg1"/>
                </a:solidFill>
                <a:effectLst>
                  <a:outerShdw blurRad="38100" dist="38100" dir="2700000" algn="tl">
                    <a:srgbClr val="000000"/>
                  </a:outerShdw>
                </a:effectLst>
                <a:latin typeface="Arial" charset="0"/>
              </a:rPr>
              <a:t>	what is </a:t>
            </a:r>
            <a:r>
              <a:rPr lang="en-US" i="1">
                <a:solidFill>
                  <a:schemeClr val="bg1"/>
                </a:solidFill>
                <a:effectLst>
                  <a:outerShdw blurRad="38100" dist="38100" dir="2700000" algn="tl">
                    <a:srgbClr val="000000"/>
                  </a:outerShdw>
                </a:effectLst>
                <a:latin typeface="Arial" charset="0"/>
              </a:rPr>
              <a:t>not</a:t>
            </a:r>
            <a:r>
              <a:rPr lang="en-US">
                <a:solidFill>
                  <a:schemeClr val="bg1"/>
                </a:solidFill>
                <a:effectLst>
                  <a:outerShdw blurRad="38100" dist="38100" dir="2700000" algn="tl">
                    <a:srgbClr val="000000"/>
                  </a:outerShdw>
                </a:effectLst>
                <a:latin typeface="Arial" charset="0"/>
              </a:rPr>
              <a:t> deserved </a:t>
            </a:r>
          </a:p>
          <a:p>
            <a:pPr eaLnBrk="1" hangingPunct="1">
              <a:lnSpc>
                <a:spcPct val="90000"/>
              </a:lnSpc>
              <a:spcBef>
                <a:spcPct val="0"/>
              </a:spcBef>
              <a:buFontTx/>
              <a:buNone/>
              <a:defRPr/>
            </a:pPr>
            <a:r>
              <a:rPr lang="en-US">
                <a:solidFill>
                  <a:schemeClr val="bg1"/>
                </a:solidFill>
                <a:effectLst>
                  <a:outerShdw blurRad="38100" dist="38100" dir="2700000" algn="tl">
                    <a:srgbClr val="000000"/>
                  </a:outerShdw>
                </a:effectLst>
                <a:latin typeface="Arial" charset="0"/>
              </a:rPr>
              <a:t>	</a:t>
            </a:r>
            <a:r>
              <a:rPr lang="en-US" sz="2800">
                <a:solidFill>
                  <a:srgbClr val="FFFF00"/>
                </a:solidFill>
                <a:effectLst>
                  <a:outerShdw blurRad="38100" dist="38100" dir="2700000" algn="tl">
                    <a:srgbClr val="000000"/>
                  </a:outerShdw>
                </a:effectLst>
                <a:latin typeface="Arial" charset="0"/>
              </a:rPr>
              <a:t>(Romans 3:23-26; 5:6-11)</a:t>
            </a:r>
          </a:p>
          <a:p>
            <a:pPr eaLnBrk="1" hangingPunct="1">
              <a:lnSpc>
                <a:spcPct val="90000"/>
              </a:lnSpc>
              <a:buFontTx/>
              <a:buNone/>
              <a:defRPr/>
            </a:pPr>
            <a:r>
              <a:rPr lang="en-US" sz="4000">
                <a:effectLst>
                  <a:outerShdw blurRad="38100" dist="38100" dir="2700000" algn="tl">
                    <a:srgbClr val="000000"/>
                  </a:outerShdw>
                </a:effectLst>
                <a:latin typeface="Arial Black" pitchFamily="34" charset="0"/>
              </a:rPr>
              <a:t>Mercy</a:t>
            </a:r>
          </a:p>
          <a:p>
            <a:pPr eaLnBrk="1" hangingPunct="1">
              <a:lnSpc>
                <a:spcPct val="90000"/>
              </a:lnSpc>
              <a:buFontTx/>
              <a:buNone/>
              <a:defRPr/>
            </a:pPr>
            <a:r>
              <a:rPr lang="en-US">
                <a:solidFill>
                  <a:schemeClr val="bg1"/>
                </a:solidFill>
                <a:effectLst>
                  <a:outerShdw blurRad="38100" dist="38100" dir="2700000" algn="tl">
                    <a:srgbClr val="000000"/>
                  </a:outerShdw>
                </a:effectLst>
                <a:latin typeface="Arial" charset="0"/>
              </a:rPr>
              <a:t>	God </a:t>
            </a:r>
            <a:r>
              <a:rPr lang="en-US" i="1">
                <a:solidFill>
                  <a:schemeClr val="bg1"/>
                </a:solidFill>
                <a:effectLst>
                  <a:outerShdw blurRad="38100" dist="38100" dir="2700000" algn="tl">
                    <a:srgbClr val="000000"/>
                  </a:outerShdw>
                </a:effectLst>
                <a:latin typeface="Arial" charset="0"/>
              </a:rPr>
              <a:t>does not give</a:t>
            </a:r>
            <a:r>
              <a:rPr lang="en-US">
                <a:solidFill>
                  <a:schemeClr val="bg1"/>
                </a:solidFill>
                <a:effectLst>
                  <a:outerShdw blurRad="38100" dist="38100" dir="2700000" algn="tl">
                    <a:srgbClr val="000000"/>
                  </a:outerShdw>
                </a:effectLst>
                <a:latin typeface="Arial" charset="0"/>
              </a:rPr>
              <a:t> </a:t>
            </a:r>
          </a:p>
          <a:p>
            <a:pPr eaLnBrk="1" hangingPunct="1">
              <a:lnSpc>
                <a:spcPct val="90000"/>
              </a:lnSpc>
              <a:buFontTx/>
              <a:buNone/>
              <a:defRPr/>
            </a:pPr>
            <a:r>
              <a:rPr lang="en-US">
                <a:solidFill>
                  <a:schemeClr val="bg1"/>
                </a:solidFill>
                <a:effectLst>
                  <a:outerShdw blurRad="38100" dist="38100" dir="2700000" algn="tl">
                    <a:srgbClr val="000000"/>
                  </a:outerShdw>
                </a:effectLst>
                <a:latin typeface="Arial" charset="0"/>
              </a:rPr>
              <a:t>	what </a:t>
            </a:r>
            <a:r>
              <a:rPr lang="en-US" i="1">
                <a:solidFill>
                  <a:schemeClr val="bg1"/>
                </a:solidFill>
                <a:effectLst>
                  <a:outerShdw blurRad="38100" dist="38100" dir="2700000" algn="tl">
                    <a:srgbClr val="000000"/>
                  </a:outerShdw>
                </a:effectLst>
                <a:latin typeface="Arial" charset="0"/>
              </a:rPr>
              <a:t>is</a:t>
            </a:r>
            <a:r>
              <a:rPr lang="en-US">
                <a:solidFill>
                  <a:schemeClr val="bg1"/>
                </a:solidFill>
                <a:effectLst>
                  <a:outerShdw blurRad="38100" dist="38100" dir="2700000" algn="tl">
                    <a:srgbClr val="000000"/>
                  </a:outerShdw>
                </a:effectLst>
                <a:latin typeface="Arial" charset="0"/>
              </a:rPr>
              <a:t> deserved </a:t>
            </a:r>
          </a:p>
          <a:p>
            <a:pPr eaLnBrk="1" hangingPunct="1">
              <a:lnSpc>
                <a:spcPct val="90000"/>
              </a:lnSpc>
              <a:buFontTx/>
              <a:buNone/>
              <a:defRPr/>
            </a:pPr>
            <a:r>
              <a:rPr lang="en-US" sz="2800">
                <a:solidFill>
                  <a:srgbClr val="FFFF00"/>
                </a:solidFill>
                <a:effectLst>
                  <a:outerShdw blurRad="38100" dist="38100" dir="2700000" algn="tl">
                    <a:srgbClr val="000000"/>
                  </a:outerShdw>
                </a:effectLst>
                <a:latin typeface="Arial" charset="0"/>
              </a:rPr>
              <a:t>	(Romans 1:18)</a:t>
            </a:r>
          </a:p>
          <a:p>
            <a:pPr eaLnBrk="1" hangingPunct="1">
              <a:lnSpc>
                <a:spcPct val="90000"/>
              </a:lnSpc>
              <a:defRPr/>
            </a:pPr>
            <a:endParaRPr lang="en-US">
              <a:effectLst>
                <a:outerShdw blurRad="38100" dist="38100" dir="2700000" algn="tl">
                  <a:srgbClr val="000000"/>
                </a:outerShdw>
              </a:effectLst>
              <a:latin typeface="Arial" charset="0"/>
            </a:endParaRPr>
          </a:p>
        </p:txBody>
      </p:sp>
      <p:sp>
        <p:nvSpPr>
          <p:cNvPr id="832524" name="Rectangle 1036"/>
          <p:cNvSpPr>
            <a:spLocks noChangeArrowheads="1"/>
          </p:cNvSpPr>
          <p:nvPr/>
        </p:nvSpPr>
        <p:spPr bwMode="auto">
          <a:xfrm>
            <a:off x="1908176" y="349251"/>
            <a:ext cx="8474075" cy="1712913"/>
          </a:xfrm>
          <a:prstGeom prst="rect">
            <a:avLst/>
          </a:prstGeom>
          <a:gradFill rotWithShape="1">
            <a:gsLst>
              <a:gs pos="0">
                <a:srgbClr val="0066FF">
                  <a:gamma/>
                  <a:shade val="46275"/>
                  <a:invGamma/>
                </a:srgbClr>
              </a:gs>
              <a:gs pos="50000">
                <a:srgbClr val="0066FF"/>
              </a:gs>
              <a:gs pos="100000">
                <a:srgbClr val="0066FF">
                  <a:gamma/>
                  <a:shade val="46275"/>
                  <a:invGamma/>
                </a:srgbClr>
              </a:gs>
            </a:gsLst>
            <a:lin ang="5400000" scaled="1"/>
          </a:gradFill>
          <a:ln w="9525">
            <a:noFill/>
            <a:miter lim="800000"/>
            <a:headEnd/>
            <a:tailEnd/>
          </a:ln>
          <a:effectLst/>
        </p:spPr>
        <p:txBody>
          <a:bodyPr anchor="ctr"/>
          <a:lstStyle/>
          <a:p>
            <a:pPr algn="l">
              <a:defRPr/>
            </a:pPr>
            <a:r>
              <a:rPr lang="en-US" sz="4400">
                <a:solidFill>
                  <a:srgbClr val="FFFF00"/>
                </a:solidFill>
                <a:effectLst>
                  <a:outerShdw blurRad="38100" dist="38100" dir="2700000" algn="tl">
                    <a:srgbClr val="000000"/>
                  </a:outerShdw>
                </a:effectLst>
                <a:latin typeface="Arial Black" pitchFamily="34" charset="0"/>
              </a:rPr>
              <a:t>God’s </a:t>
            </a:r>
            <a:r>
              <a:rPr lang="en-US" sz="4400" i="1">
                <a:solidFill>
                  <a:schemeClr val="bg1"/>
                </a:solidFill>
                <a:effectLst>
                  <a:outerShdw blurRad="38100" dist="38100" dir="2700000" algn="tl">
                    <a:srgbClr val="000000"/>
                  </a:outerShdw>
                </a:effectLst>
                <a:latin typeface="Arial Black" pitchFamily="34" charset="0"/>
              </a:rPr>
              <a:t>Love</a:t>
            </a:r>
            <a:r>
              <a:rPr lang="en-US" sz="4400">
                <a:solidFill>
                  <a:srgbClr val="FFFF00"/>
                </a:solidFill>
                <a:effectLst>
                  <a:outerShdw blurRad="38100" dist="38100" dir="2700000" algn="tl">
                    <a:srgbClr val="000000"/>
                  </a:outerShdw>
                </a:effectLst>
                <a:latin typeface="Arial Black" pitchFamily="34" charset="0"/>
              </a:rPr>
              <a:t> Provides a way to Pay the Price</a:t>
            </a:r>
          </a:p>
        </p:txBody>
      </p:sp>
      <p:sp>
        <p:nvSpPr>
          <p:cNvPr id="832525" name="AutoShape 1037"/>
          <p:cNvSpPr>
            <a:spLocks noChangeArrowheads="1"/>
          </p:cNvSpPr>
          <p:nvPr/>
        </p:nvSpPr>
        <p:spPr bwMode="auto">
          <a:xfrm flipH="1" flipV="1">
            <a:off x="7089775" y="1677988"/>
            <a:ext cx="2814638" cy="1985962"/>
          </a:xfrm>
          <a:prstGeom prst="wedgeEllipseCallout">
            <a:avLst>
              <a:gd name="adj1" fmla="val 80792"/>
              <a:gd name="adj2" fmla="val -37931"/>
            </a:avLst>
          </a:prstGeom>
          <a:solidFill>
            <a:schemeClr val="bg1"/>
          </a:solidFill>
          <a:ln w="9525" algn="ctr">
            <a:noFill/>
            <a:miter lim="800000"/>
            <a:headEnd/>
            <a:tailEnd/>
          </a:ln>
          <a:effectLst/>
        </p:spPr>
        <p:txBody>
          <a:bodyPr rot="10800000" anchor="ctr"/>
          <a:lstStyle/>
          <a:p>
            <a:pPr>
              <a:defRPr/>
            </a:pPr>
            <a:r>
              <a:rPr lang="en-US" sz="4000" b="1" dirty="0">
                <a:solidFill>
                  <a:srgbClr val="FF3300"/>
                </a:solidFill>
                <a:effectLst>
                  <a:outerShdw blurRad="38100" dist="38100" dir="2700000" algn="tl">
                    <a:srgbClr val="C0C0C0"/>
                  </a:outerShdw>
                </a:effectLst>
                <a:latin typeface="Arial Black" pitchFamily="34" charset="0"/>
              </a:rPr>
              <a:t>LIFE!</a:t>
            </a:r>
          </a:p>
        </p:txBody>
      </p:sp>
      <p:sp>
        <p:nvSpPr>
          <p:cNvPr id="832526" name="AutoShape 1038"/>
          <p:cNvSpPr>
            <a:spLocks noChangeArrowheads="1"/>
          </p:cNvSpPr>
          <p:nvPr/>
        </p:nvSpPr>
        <p:spPr bwMode="auto">
          <a:xfrm flipH="1" flipV="1">
            <a:off x="7010400" y="4003676"/>
            <a:ext cx="3348038" cy="2100263"/>
          </a:xfrm>
          <a:prstGeom prst="wedgeEllipseCallout">
            <a:avLst>
              <a:gd name="adj1" fmla="val 92528"/>
              <a:gd name="adj2" fmla="val -26875"/>
            </a:avLst>
          </a:prstGeom>
          <a:solidFill>
            <a:schemeClr val="bg1"/>
          </a:solidFill>
          <a:ln w="9525" algn="ctr">
            <a:noFill/>
            <a:miter lim="800000"/>
            <a:headEnd/>
            <a:tailEnd/>
          </a:ln>
          <a:effectLst/>
        </p:spPr>
        <p:txBody>
          <a:bodyPr rot="10800000" anchor="ctr"/>
          <a:lstStyle/>
          <a:p>
            <a:pPr>
              <a:defRPr/>
            </a:pPr>
            <a:r>
              <a:rPr lang="en-US" sz="4000" b="1" dirty="0">
                <a:solidFill>
                  <a:srgbClr val="FF3300"/>
                </a:solidFill>
                <a:effectLst>
                  <a:outerShdw blurRad="38100" dist="38100" dir="2700000" algn="tl">
                    <a:srgbClr val="C0C0C0"/>
                  </a:outerShdw>
                </a:effectLst>
                <a:latin typeface="Arial Black" pitchFamily="34" charset="0"/>
              </a:rPr>
              <a:t>DEATH!</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32525"/>
                                        </p:tgtEl>
                                        <p:attrNameLst>
                                          <p:attrName>style.visibility</p:attrName>
                                        </p:attrNameLst>
                                      </p:cBhvr>
                                      <p:to>
                                        <p:strVal val="visible"/>
                                      </p:to>
                                    </p:set>
                                    <p:animEffect transition="in" filter="fade">
                                      <p:cBhvr>
                                        <p:cTn id="7" dur="2000"/>
                                        <p:tgtEl>
                                          <p:spTgt spid="83252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32515">
                                            <p:txEl>
                                              <p:pRg st="4" end="4"/>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832515">
                                            <p:txEl>
                                              <p:pRg st="5" end="5"/>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832515">
                                            <p:txEl>
                                              <p:pRg st="6" end="6"/>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832515">
                                            <p:txEl>
                                              <p:pRg st="7" end="7"/>
                                            </p:txEl>
                                          </p:spTgt>
                                        </p:tgtEl>
                                        <p:attrNameLst>
                                          <p:attrName>style.visibility</p:attrName>
                                        </p:attrNameLst>
                                      </p:cBhvr>
                                      <p:to>
                                        <p:strVal val="visible"/>
                                      </p:to>
                                    </p:set>
                                  </p:childTnLst>
                                </p:cTn>
                              </p:par>
                            </p:childTnLst>
                          </p:cTn>
                        </p:par>
                        <p:par>
                          <p:cTn id="21" fill="hold">
                            <p:stCondLst>
                              <p:cond delay="0"/>
                            </p:stCondLst>
                            <p:childTnLst>
                              <p:par>
                                <p:cTn id="22" presetID="10" presetClass="entr" presetSubtype="0" fill="hold" grpId="0" nodeType="afterEffect">
                                  <p:stCondLst>
                                    <p:cond delay="0"/>
                                  </p:stCondLst>
                                  <p:childTnLst>
                                    <p:set>
                                      <p:cBhvr>
                                        <p:cTn id="23" dur="1" fill="hold">
                                          <p:stCondLst>
                                            <p:cond delay="0"/>
                                          </p:stCondLst>
                                        </p:cTn>
                                        <p:tgtEl>
                                          <p:spTgt spid="832526"/>
                                        </p:tgtEl>
                                        <p:attrNameLst>
                                          <p:attrName>style.visibility</p:attrName>
                                        </p:attrNameLst>
                                      </p:cBhvr>
                                      <p:to>
                                        <p:strVal val="visible"/>
                                      </p:to>
                                    </p:set>
                                    <p:animEffect transition="in" filter="fade">
                                      <p:cBhvr>
                                        <p:cTn id="24" dur="2000"/>
                                        <p:tgtEl>
                                          <p:spTgt spid="832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2515" grpId="0" uiExpand="1" build="p"/>
      <p:bldP spid="832525" grpId="0" uiExpand="1" animBg="1"/>
      <p:bldP spid="8325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40" name="Rectangle 32"/>
          <p:cNvSpPr>
            <a:spLocks noChangeArrowheads="1"/>
          </p:cNvSpPr>
          <p:nvPr/>
        </p:nvSpPr>
        <p:spPr bwMode="auto">
          <a:xfrm>
            <a:off x="1524000" y="5503864"/>
            <a:ext cx="9144000" cy="1354137"/>
          </a:xfrm>
          <a:prstGeom prst="rect">
            <a:avLst/>
          </a:prstGeom>
          <a:solidFill>
            <a:schemeClr val="tx1"/>
          </a:solidFill>
          <a:ln w="9525" algn="ctr">
            <a:noFill/>
            <a:miter lim="800000"/>
            <a:headEnd/>
            <a:tailEnd/>
          </a:ln>
        </p:spPr>
        <p:txBody>
          <a:bodyPr wrap="none" anchor="ctr"/>
          <a:lstStyle/>
          <a:p>
            <a:endParaRPr lang="en-US"/>
          </a:p>
        </p:txBody>
      </p:sp>
      <p:sp>
        <p:nvSpPr>
          <p:cNvPr id="44035" name="Rectangle 2"/>
          <p:cNvSpPr>
            <a:spLocks noChangeArrowheads="1"/>
          </p:cNvSpPr>
          <p:nvPr/>
        </p:nvSpPr>
        <p:spPr bwMode="auto">
          <a:xfrm>
            <a:off x="1524000" y="0"/>
            <a:ext cx="9144000" cy="1671638"/>
          </a:xfrm>
          <a:prstGeom prst="rect">
            <a:avLst/>
          </a:prstGeom>
          <a:solidFill>
            <a:srgbClr val="FFFF00"/>
          </a:solidFill>
          <a:ln w="9525" algn="ctr">
            <a:noFill/>
            <a:miter lim="800000"/>
            <a:headEnd/>
            <a:tailEnd/>
          </a:ln>
        </p:spPr>
        <p:txBody>
          <a:bodyPr wrap="none" anchor="ctr"/>
          <a:lstStyle/>
          <a:p>
            <a:endParaRPr lang="en-US"/>
          </a:p>
        </p:txBody>
      </p:sp>
      <p:sp>
        <p:nvSpPr>
          <p:cNvPr id="836611" name="AutoShape 3"/>
          <p:cNvSpPr>
            <a:spLocks noChangeArrowheads="1"/>
          </p:cNvSpPr>
          <p:nvPr/>
        </p:nvSpPr>
        <p:spPr bwMode="auto">
          <a:xfrm>
            <a:off x="-682625" y="-582613"/>
            <a:ext cx="13747750" cy="8308976"/>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44037" name="Text Box 4"/>
          <p:cNvSpPr txBox="1">
            <a:spLocks noChangeArrowheads="1"/>
          </p:cNvSpPr>
          <p:nvPr/>
        </p:nvSpPr>
        <p:spPr bwMode="auto">
          <a:xfrm>
            <a:off x="5835651" y="2244725"/>
            <a:ext cx="1489075" cy="579438"/>
          </a:xfrm>
          <a:prstGeom prst="rect">
            <a:avLst/>
          </a:prstGeom>
          <a:solidFill>
            <a:srgbClr val="FFFF66"/>
          </a:solidFill>
          <a:ln w="9525" algn="ctr">
            <a:noFill/>
            <a:miter lim="800000"/>
            <a:headEnd/>
            <a:tailEnd/>
          </a:ln>
        </p:spPr>
        <p:txBody>
          <a:bodyPr>
            <a:spAutoFit/>
          </a:bodyPr>
          <a:lstStyle/>
          <a:p>
            <a:pPr>
              <a:spcBef>
                <a:spcPct val="50000"/>
              </a:spcBef>
            </a:pPr>
            <a:r>
              <a:rPr lang="en-US">
                <a:solidFill>
                  <a:srgbClr val="000099"/>
                </a:solidFill>
                <a:latin typeface="Arial Black" pitchFamily="34" charset="0"/>
              </a:rPr>
              <a:t>GOD</a:t>
            </a:r>
          </a:p>
        </p:txBody>
      </p:sp>
      <p:grpSp>
        <p:nvGrpSpPr>
          <p:cNvPr id="2" name="Group 5"/>
          <p:cNvGrpSpPr>
            <a:grpSpLocks/>
          </p:cNvGrpSpPr>
          <p:nvPr/>
        </p:nvGrpSpPr>
        <p:grpSpPr bwMode="auto">
          <a:xfrm>
            <a:off x="5789613" y="5599114"/>
            <a:ext cx="893762" cy="1258887"/>
            <a:chOff x="4032" y="1440"/>
            <a:chExt cx="803" cy="1525"/>
          </a:xfrm>
        </p:grpSpPr>
        <p:sp>
          <p:nvSpPr>
            <p:cNvPr id="44058" name="Freeform 6"/>
            <p:cNvSpPr>
              <a:spLocks/>
            </p:cNvSpPr>
            <p:nvPr/>
          </p:nvSpPr>
          <p:spPr bwMode="auto">
            <a:xfrm>
              <a:off x="4260" y="1665"/>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bg1"/>
            </a:solidFill>
            <a:ln w="3175" cmpd="sng">
              <a:solidFill>
                <a:schemeClr val="tx1"/>
              </a:solidFill>
              <a:round/>
              <a:headEnd/>
              <a:tailEnd/>
            </a:ln>
          </p:spPr>
          <p:txBody>
            <a:bodyPr/>
            <a:lstStyle/>
            <a:p>
              <a:endParaRPr lang="en-US"/>
            </a:p>
          </p:txBody>
        </p:sp>
        <p:sp>
          <p:nvSpPr>
            <p:cNvPr id="44059" name="Freeform 7"/>
            <p:cNvSpPr>
              <a:spLocks/>
            </p:cNvSpPr>
            <p:nvPr/>
          </p:nvSpPr>
          <p:spPr bwMode="auto">
            <a:xfrm rot="1243235">
              <a:off x="4560" y="1488"/>
              <a:ext cx="275" cy="66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bg1"/>
            </a:solidFill>
            <a:ln w="3175" cmpd="sng">
              <a:solidFill>
                <a:schemeClr val="tx1"/>
              </a:solidFill>
              <a:round/>
              <a:headEnd/>
              <a:tailEnd/>
            </a:ln>
          </p:spPr>
          <p:txBody>
            <a:bodyPr/>
            <a:lstStyle/>
            <a:p>
              <a:endParaRPr lang="en-US"/>
            </a:p>
          </p:txBody>
        </p:sp>
        <p:sp>
          <p:nvSpPr>
            <p:cNvPr id="44060" name="Freeform 8"/>
            <p:cNvSpPr>
              <a:spLocks/>
            </p:cNvSpPr>
            <p:nvPr/>
          </p:nvSpPr>
          <p:spPr bwMode="auto">
            <a:xfrm rot="-266003">
              <a:off x="4032" y="1440"/>
              <a:ext cx="278" cy="636"/>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bg1"/>
            </a:solidFill>
            <a:ln w="3175" cmpd="sng">
              <a:solidFill>
                <a:schemeClr val="tx1"/>
              </a:solidFill>
              <a:round/>
              <a:headEnd/>
              <a:tailEnd/>
            </a:ln>
          </p:spPr>
          <p:txBody>
            <a:bodyPr/>
            <a:lstStyle/>
            <a:p>
              <a:endParaRPr lang="en-US"/>
            </a:p>
          </p:txBody>
        </p:sp>
        <p:sp>
          <p:nvSpPr>
            <p:cNvPr id="44061" name="Freeform 9"/>
            <p:cNvSpPr>
              <a:spLocks/>
            </p:cNvSpPr>
            <p:nvPr/>
          </p:nvSpPr>
          <p:spPr bwMode="auto">
            <a:xfrm>
              <a:off x="4272" y="2016"/>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bg1"/>
            </a:solidFill>
            <a:ln w="3175" cmpd="sng">
              <a:solidFill>
                <a:schemeClr val="tx1"/>
              </a:solidFill>
              <a:round/>
              <a:headEnd/>
              <a:tailEnd/>
            </a:ln>
          </p:spPr>
          <p:txBody>
            <a:bodyPr/>
            <a:lstStyle/>
            <a:p>
              <a:endParaRPr lang="en-US"/>
            </a:p>
          </p:txBody>
        </p:sp>
        <p:sp>
          <p:nvSpPr>
            <p:cNvPr id="44062" name="Freeform 10"/>
            <p:cNvSpPr>
              <a:spLocks/>
            </p:cNvSpPr>
            <p:nvPr/>
          </p:nvSpPr>
          <p:spPr bwMode="auto">
            <a:xfrm>
              <a:off x="4433" y="2407"/>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bg1"/>
            </a:solidFill>
            <a:ln w="3175" cmpd="sng">
              <a:solidFill>
                <a:schemeClr val="tx1"/>
              </a:solidFill>
              <a:round/>
              <a:headEnd/>
              <a:tailEnd/>
            </a:ln>
          </p:spPr>
          <p:txBody>
            <a:bodyPr/>
            <a:lstStyle/>
            <a:p>
              <a:endParaRPr lang="en-US"/>
            </a:p>
          </p:txBody>
        </p:sp>
        <p:sp>
          <p:nvSpPr>
            <p:cNvPr id="44063" name="Freeform 11"/>
            <p:cNvSpPr>
              <a:spLocks/>
            </p:cNvSpPr>
            <p:nvPr/>
          </p:nvSpPr>
          <p:spPr bwMode="auto">
            <a:xfrm>
              <a:off x="4188" y="2399"/>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bg1"/>
            </a:solidFill>
            <a:ln w="3175" cmpd="sng">
              <a:solidFill>
                <a:schemeClr val="tx1"/>
              </a:solidFill>
              <a:round/>
              <a:headEnd/>
              <a:tailEnd/>
            </a:ln>
          </p:spPr>
          <p:txBody>
            <a:bodyPr/>
            <a:lstStyle/>
            <a:p>
              <a:endParaRPr lang="en-US"/>
            </a:p>
          </p:txBody>
        </p:sp>
      </p:grpSp>
      <p:grpSp>
        <p:nvGrpSpPr>
          <p:cNvPr id="44039" name="Group 12"/>
          <p:cNvGrpSpPr>
            <a:grpSpLocks/>
          </p:cNvGrpSpPr>
          <p:nvPr/>
        </p:nvGrpSpPr>
        <p:grpSpPr bwMode="auto">
          <a:xfrm>
            <a:off x="1524000" y="1"/>
            <a:ext cx="9144000" cy="3305175"/>
            <a:chOff x="0" y="0"/>
            <a:chExt cx="5760" cy="2082"/>
          </a:xfrm>
        </p:grpSpPr>
        <p:grpSp>
          <p:nvGrpSpPr>
            <p:cNvPr id="44052" name="Group 13"/>
            <p:cNvGrpSpPr>
              <a:grpSpLocks/>
            </p:cNvGrpSpPr>
            <p:nvPr/>
          </p:nvGrpSpPr>
          <p:grpSpPr bwMode="auto">
            <a:xfrm>
              <a:off x="0" y="0"/>
              <a:ext cx="5760" cy="2082"/>
              <a:chOff x="845" y="125"/>
              <a:chExt cx="4070" cy="4070"/>
            </a:xfrm>
          </p:grpSpPr>
          <p:sp>
            <p:nvSpPr>
              <p:cNvPr id="44054" name="AutoShape 14"/>
              <p:cNvSpPr>
                <a:spLocks noChangeArrowheads="1"/>
              </p:cNvSpPr>
              <p:nvPr/>
            </p:nvSpPr>
            <p:spPr bwMode="auto">
              <a:xfrm>
                <a:off x="845" y="125"/>
                <a:ext cx="4070" cy="4070"/>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44055" name="AutoShape 15"/>
              <p:cNvSpPr>
                <a:spLocks noChangeArrowheads="1"/>
              </p:cNvSpPr>
              <p:nvPr/>
            </p:nvSpPr>
            <p:spPr bwMode="auto">
              <a:xfrm>
                <a:off x="1299" y="566"/>
                <a:ext cx="3197" cy="3197"/>
              </a:xfrm>
              <a:prstGeom prst="star24">
                <a:avLst>
                  <a:gd name="adj" fmla="val 37500"/>
                </a:avLst>
              </a:prstGeom>
              <a:solidFill>
                <a:srgbClr val="FF0000"/>
              </a:solidFill>
              <a:ln w="9525" algn="ctr">
                <a:noFill/>
                <a:miter lim="800000"/>
                <a:headEnd/>
                <a:tailEnd/>
              </a:ln>
            </p:spPr>
            <p:txBody>
              <a:bodyPr wrap="none" anchor="ctr"/>
              <a:lstStyle/>
              <a:p>
                <a:endParaRPr lang="en-US"/>
              </a:p>
            </p:txBody>
          </p:sp>
          <p:sp>
            <p:nvSpPr>
              <p:cNvPr id="44056" name="AutoShape 16"/>
              <p:cNvSpPr>
                <a:spLocks noChangeArrowheads="1"/>
              </p:cNvSpPr>
              <p:nvPr/>
            </p:nvSpPr>
            <p:spPr bwMode="auto">
              <a:xfrm>
                <a:off x="1558" y="864"/>
                <a:ext cx="2631" cy="2631"/>
              </a:xfrm>
              <a:prstGeom prst="star24">
                <a:avLst>
                  <a:gd name="adj" fmla="val 37500"/>
                </a:avLst>
              </a:prstGeom>
              <a:solidFill>
                <a:srgbClr val="FF9900"/>
              </a:solidFill>
              <a:ln w="9525" algn="ctr">
                <a:noFill/>
                <a:miter lim="800000"/>
                <a:headEnd/>
                <a:tailEnd/>
              </a:ln>
            </p:spPr>
            <p:txBody>
              <a:bodyPr wrap="none" anchor="ctr"/>
              <a:lstStyle/>
              <a:p>
                <a:endParaRPr lang="en-US"/>
              </a:p>
            </p:txBody>
          </p:sp>
          <p:sp>
            <p:nvSpPr>
              <p:cNvPr id="44057" name="AutoShape 17"/>
              <p:cNvSpPr>
                <a:spLocks noChangeArrowheads="1"/>
              </p:cNvSpPr>
              <p:nvPr/>
            </p:nvSpPr>
            <p:spPr bwMode="auto">
              <a:xfrm>
                <a:off x="1855" y="1162"/>
                <a:ext cx="2036" cy="2036"/>
              </a:xfrm>
              <a:prstGeom prst="star24">
                <a:avLst>
                  <a:gd name="adj" fmla="val 37500"/>
                </a:avLst>
              </a:prstGeom>
              <a:solidFill>
                <a:srgbClr val="FFFF00"/>
              </a:solidFill>
              <a:ln w="9525" algn="ctr">
                <a:noFill/>
                <a:miter lim="800000"/>
                <a:headEnd/>
                <a:tailEnd/>
              </a:ln>
            </p:spPr>
            <p:txBody>
              <a:bodyPr wrap="none" anchor="ctr"/>
              <a:lstStyle/>
              <a:p>
                <a:endParaRPr lang="en-US"/>
              </a:p>
            </p:txBody>
          </p:sp>
        </p:grpSp>
        <p:sp>
          <p:nvSpPr>
            <p:cNvPr id="836626" name="Text Box 18"/>
            <p:cNvSpPr txBox="1">
              <a:spLocks noChangeArrowheads="1"/>
            </p:cNvSpPr>
            <p:nvPr/>
          </p:nvSpPr>
          <p:spPr bwMode="auto">
            <a:xfrm>
              <a:off x="2495" y="857"/>
              <a:ext cx="938" cy="365"/>
            </a:xfrm>
            <a:prstGeom prst="rect">
              <a:avLst/>
            </a:prstGeom>
            <a:solidFill>
              <a:srgbClr val="FFFF66"/>
            </a:solidFill>
            <a:ln w="9525" algn="ctr">
              <a:noFill/>
              <a:miter lim="800000"/>
              <a:headEnd/>
              <a:tailEnd/>
            </a:ln>
            <a:effectLst/>
          </p:spPr>
          <p:txBody>
            <a:bodyPr>
              <a:spAutoFit/>
            </a:bodyPr>
            <a:lstStyle/>
            <a:p>
              <a:pPr>
                <a:spcBef>
                  <a:spcPct val="50000"/>
                </a:spcBef>
                <a:defRPr/>
              </a:pPr>
              <a:r>
                <a:rPr lang="en-US">
                  <a:solidFill>
                    <a:srgbClr val="000099"/>
                  </a:solidFill>
                  <a:effectLst>
                    <a:outerShdw blurRad="38100" dist="38100" dir="2700000" algn="tl">
                      <a:srgbClr val="000000"/>
                    </a:outerShdw>
                  </a:effectLst>
                  <a:latin typeface="Arial Black" pitchFamily="34" charset="0"/>
                </a:rPr>
                <a:t>GOD</a:t>
              </a:r>
            </a:p>
          </p:txBody>
        </p:sp>
      </p:grpSp>
      <p:grpSp>
        <p:nvGrpSpPr>
          <p:cNvPr id="5" name="Group 20"/>
          <p:cNvGrpSpPr>
            <a:grpSpLocks/>
          </p:cNvGrpSpPr>
          <p:nvPr/>
        </p:nvGrpSpPr>
        <p:grpSpPr bwMode="auto">
          <a:xfrm>
            <a:off x="5680075" y="5586414"/>
            <a:ext cx="1004888" cy="1335087"/>
            <a:chOff x="3414" y="2004"/>
            <a:chExt cx="414" cy="660"/>
          </a:xfrm>
        </p:grpSpPr>
        <p:sp>
          <p:nvSpPr>
            <p:cNvPr id="44044" name="Oval 21"/>
            <p:cNvSpPr>
              <a:spLocks noChangeArrowheads="1"/>
            </p:cNvSpPr>
            <p:nvPr/>
          </p:nvSpPr>
          <p:spPr bwMode="auto">
            <a:xfrm>
              <a:off x="3414" y="2004"/>
              <a:ext cx="414" cy="660"/>
            </a:xfrm>
            <a:prstGeom prst="ellipse">
              <a:avLst/>
            </a:prstGeom>
            <a:solidFill>
              <a:srgbClr val="B2B2B2"/>
            </a:solidFill>
            <a:ln w="9525" algn="ctr">
              <a:noFill/>
              <a:round/>
              <a:headEnd/>
              <a:tailEnd/>
            </a:ln>
          </p:spPr>
          <p:txBody>
            <a:bodyPr wrap="none" anchor="ctr"/>
            <a:lstStyle/>
            <a:p>
              <a:endParaRPr lang="en-US"/>
            </a:p>
          </p:txBody>
        </p:sp>
        <p:grpSp>
          <p:nvGrpSpPr>
            <p:cNvPr id="44045" name="Group 22"/>
            <p:cNvGrpSpPr>
              <a:grpSpLocks/>
            </p:cNvGrpSpPr>
            <p:nvPr/>
          </p:nvGrpSpPr>
          <p:grpSpPr bwMode="auto">
            <a:xfrm flipH="1">
              <a:off x="3486" y="2022"/>
              <a:ext cx="284" cy="595"/>
              <a:chOff x="1968" y="2112"/>
              <a:chExt cx="614" cy="1237"/>
            </a:xfrm>
          </p:grpSpPr>
          <p:sp>
            <p:nvSpPr>
              <p:cNvPr id="44046" name="Freeform 23"/>
              <p:cNvSpPr>
                <a:spLocks/>
              </p:cNvSpPr>
              <p:nvPr/>
            </p:nvSpPr>
            <p:spPr bwMode="auto">
              <a:xfrm rot="10586708">
                <a:off x="2208" y="2112"/>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tx1"/>
              </a:solidFill>
              <a:ln w="3175" cmpd="sng">
                <a:solidFill>
                  <a:schemeClr val="tx1"/>
                </a:solidFill>
                <a:round/>
                <a:headEnd/>
                <a:tailEnd/>
              </a:ln>
            </p:spPr>
            <p:txBody>
              <a:bodyPr/>
              <a:lstStyle/>
              <a:p>
                <a:endParaRPr lang="en-US"/>
              </a:p>
            </p:txBody>
          </p:sp>
          <p:sp>
            <p:nvSpPr>
              <p:cNvPr id="44047" name="Freeform 24"/>
              <p:cNvSpPr>
                <a:spLocks/>
              </p:cNvSpPr>
              <p:nvPr/>
            </p:nvSpPr>
            <p:spPr bwMode="auto">
              <a:xfrm rot="10472974">
                <a:off x="1968" y="2448"/>
                <a:ext cx="275" cy="48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tx1"/>
              </a:solidFill>
              <a:ln w="3175" cmpd="sng">
                <a:solidFill>
                  <a:schemeClr val="tx1"/>
                </a:solidFill>
                <a:round/>
                <a:headEnd/>
                <a:tailEnd/>
              </a:ln>
            </p:spPr>
            <p:txBody>
              <a:bodyPr/>
              <a:lstStyle/>
              <a:p>
                <a:endParaRPr lang="en-US"/>
              </a:p>
            </p:txBody>
          </p:sp>
          <p:sp>
            <p:nvSpPr>
              <p:cNvPr id="44048" name="Freeform 25"/>
              <p:cNvSpPr>
                <a:spLocks/>
              </p:cNvSpPr>
              <p:nvPr/>
            </p:nvSpPr>
            <p:spPr bwMode="auto">
              <a:xfrm rot="-10096970">
                <a:off x="2304" y="2448"/>
                <a:ext cx="278" cy="480"/>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tx1"/>
              </a:solidFill>
              <a:ln w="3175" cmpd="sng">
                <a:solidFill>
                  <a:schemeClr val="tx1"/>
                </a:solidFill>
                <a:round/>
                <a:headEnd/>
                <a:tailEnd/>
              </a:ln>
            </p:spPr>
            <p:txBody>
              <a:bodyPr/>
              <a:lstStyle/>
              <a:p>
                <a:endParaRPr lang="en-US"/>
              </a:p>
            </p:txBody>
          </p:sp>
          <p:sp>
            <p:nvSpPr>
              <p:cNvPr id="44049" name="Freeform 26"/>
              <p:cNvSpPr>
                <a:spLocks/>
              </p:cNvSpPr>
              <p:nvPr/>
            </p:nvSpPr>
            <p:spPr bwMode="auto">
              <a:xfrm>
                <a:off x="2160" y="2400"/>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tx1"/>
              </a:solidFill>
              <a:ln w="3175" cmpd="sng">
                <a:solidFill>
                  <a:schemeClr val="tx1"/>
                </a:solidFill>
                <a:round/>
                <a:headEnd/>
                <a:tailEnd/>
              </a:ln>
            </p:spPr>
            <p:txBody>
              <a:bodyPr/>
              <a:lstStyle/>
              <a:p>
                <a:endParaRPr lang="en-US"/>
              </a:p>
            </p:txBody>
          </p:sp>
          <p:sp>
            <p:nvSpPr>
              <p:cNvPr id="44050" name="Freeform 27"/>
              <p:cNvSpPr>
                <a:spLocks/>
              </p:cNvSpPr>
              <p:nvPr/>
            </p:nvSpPr>
            <p:spPr bwMode="auto">
              <a:xfrm>
                <a:off x="2321" y="2791"/>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tx1"/>
              </a:solidFill>
              <a:ln w="3175" cmpd="sng">
                <a:solidFill>
                  <a:schemeClr val="tx1"/>
                </a:solidFill>
                <a:round/>
                <a:headEnd/>
                <a:tailEnd/>
              </a:ln>
            </p:spPr>
            <p:txBody>
              <a:bodyPr/>
              <a:lstStyle/>
              <a:p>
                <a:endParaRPr lang="en-US"/>
              </a:p>
            </p:txBody>
          </p:sp>
          <p:sp>
            <p:nvSpPr>
              <p:cNvPr id="44051" name="Freeform 28"/>
              <p:cNvSpPr>
                <a:spLocks/>
              </p:cNvSpPr>
              <p:nvPr/>
            </p:nvSpPr>
            <p:spPr bwMode="auto">
              <a:xfrm>
                <a:off x="2076" y="2783"/>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tx1"/>
              </a:solidFill>
              <a:ln w="3175" cmpd="sng">
                <a:solidFill>
                  <a:schemeClr val="tx1"/>
                </a:solidFill>
                <a:round/>
                <a:headEnd/>
                <a:tailEnd/>
              </a:ln>
            </p:spPr>
            <p:txBody>
              <a:bodyPr/>
              <a:lstStyle/>
              <a:p>
                <a:endParaRPr lang="en-US"/>
              </a:p>
            </p:txBody>
          </p:sp>
        </p:grpSp>
      </p:grpSp>
      <p:sp>
        <p:nvSpPr>
          <p:cNvPr id="836637" name="AutoShape 29"/>
          <p:cNvSpPr>
            <a:spLocks noChangeArrowheads="1"/>
          </p:cNvSpPr>
          <p:nvPr/>
        </p:nvSpPr>
        <p:spPr bwMode="auto">
          <a:xfrm>
            <a:off x="4732338" y="5080000"/>
            <a:ext cx="2817812" cy="4381500"/>
          </a:xfrm>
          <a:custGeom>
            <a:avLst/>
            <a:gdLst>
              <a:gd name="T0" fmla="*/ 1408906 w 21600"/>
              <a:gd name="T1" fmla="*/ 0 h 21600"/>
              <a:gd name="T2" fmla="*/ 110103 w 21600"/>
              <a:gd name="T3" fmla="*/ 2107380 h 21600"/>
              <a:gd name="T4" fmla="*/ 1408906 w 21600"/>
              <a:gd name="T5" fmla="*/ 339161 h 21600"/>
              <a:gd name="T6" fmla="*/ 2707709 w 21600"/>
              <a:gd name="T7" fmla="*/ 2107380 h 21600"/>
              <a:gd name="T8" fmla="*/ 0 60000 65536"/>
              <a:gd name="T9" fmla="*/ 0 60000 65536"/>
              <a:gd name="T10" fmla="*/ 0 60000 65536"/>
              <a:gd name="T11" fmla="*/ 0 60000 65536"/>
              <a:gd name="T12" fmla="*/ 322 w 21600"/>
              <a:gd name="T13" fmla="*/ 0 h 21600"/>
              <a:gd name="T14" fmla="*/ 21278 w 21600"/>
              <a:gd name="T15" fmla="*/ 13013 h 21600"/>
            </a:gdLst>
            <a:ahLst/>
            <a:cxnLst>
              <a:cxn ang="T8">
                <a:pos x="T0" y="T1"/>
              </a:cxn>
              <a:cxn ang="T9">
                <a:pos x="T2" y="T3"/>
              </a:cxn>
              <a:cxn ang="T10">
                <a:pos x="T4" y="T5"/>
              </a:cxn>
              <a:cxn ang="T11">
                <a:pos x="T6" y="T7"/>
              </a:cxn>
            </a:cxnLst>
            <a:rect l="T12" t="T13" r="T14" b="T15"/>
            <a:pathLst>
              <a:path w="21600" h="21600">
                <a:moveTo>
                  <a:pt x="1679" y="10424"/>
                </a:moveTo>
                <a:cubicBezTo>
                  <a:pt x="1881" y="5533"/>
                  <a:pt x="5904" y="1671"/>
                  <a:pt x="10800" y="1672"/>
                </a:cubicBezTo>
                <a:cubicBezTo>
                  <a:pt x="15695" y="1672"/>
                  <a:pt x="19718" y="5533"/>
                  <a:pt x="19920" y="10424"/>
                </a:cubicBezTo>
                <a:lnTo>
                  <a:pt x="21590" y="10355"/>
                </a:lnTo>
                <a:cubicBezTo>
                  <a:pt x="21352" y="4568"/>
                  <a:pt x="16591" y="-1"/>
                  <a:pt x="10799" y="0"/>
                </a:cubicBezTo>
                <a:cubicBezTo>
                  <a:pt x="5008" y="0"/>
                  <a:pt x="247" y="4568"/>
                  <a:pt x="9" y="10355"/>
                </a:cubicBezTo>
                <a:close/>
              </a:path>
            </a:pathLst>
          </a:custGeom>
          <a:solidFill>
            <a:srgbClr val="FFFF66"/>
          </a:solidFill>
          <a:ln w="9525">
            <a:round/>
            <a:headEnd/>
            <a:tailEnd/>
          </a:ln>
          <a:scene3d>
            <a:camera prst="legacyPerspectiveTopRight"/>
            <a:lightRig rig="legacyFlat3" dir="b"/>
          </a:scene3d>
          <a:sp3d extrusionH="887400" prstMaterial="legacyMatte">
            <a:bevelT w="13500" h="13500" prst="angle"/>
            <a:bevelB w="13500" h="13500" prst="angle"/>
            <a:extrusionClr>
              <a:srgbClr val="FFFF66"/>
            </a:extrusionClr>
          </a:sp3d>
        </p:spPr>
        <p:txBody>
          <a:bodyPr wrap="none" anchor="ctr">
            <a:flatTx/>
          </a:bodyPr>
          <a:lstStyle/>
          <a:p>
            <a:endParaRPr lang="en-US"/>
          </a:p>
        </p:txBody>
      </p:sp>
      <p:sp>
        <p:nvSpPr>
          <p:cNvPr id="836638" name="Rectangle 30"/>
          <p:cNvSpPr>
            <a:spLocks noChangeArrowheads="1"/>
          </p:cNvSpPr>
          <p:nvPr/>
        </p:nvSpPr>
        <p:spPr bwMode="auto">
          <a:xfrm>
            <a:off x="2051050" y="3262313"/>
            <a:ext cx="8343900" cy="1809750"/>
          </a:xfrm>
          <a:prstGeom prst="rect">
            <a:avLst/>
          </a:prstGeom>
          <a:noFill/>
          <a:ln w="9525">
            <a:noFill/>
            <a:miter lim="800000"/>
            <a:headEnd/>
            <a:tailEnd/>
          </a:ln>
          <a:effectLst/>
        </p:spPr>
        <p:txBody>
          <a:bodyPr/>
          <a:lstStyle/>
          <a:p>
            <a:pPr>
              <a:lnSpc>
                <a:spcPct val="90000"/>
              </a:lnSpc>
              <a:spcBef>
                <a:spcPct val="20000"/>
              </a:spcBef>
              <a:defRPr/>
            </a:pPr>
            <a:r>
              <a:rPr lang="en-US" b="1">
                <a:solidFill>
                  <a:srgbClr val="FFFF66"/>
                </a:solidFill>
                <a:effectLst>
                  <a:outerShdw blurRad="38100" dist="38100" dir="2700000" algn="tl">
                    <a:srgbClr val="000000"/>
                  </a:outerShdw>
                </a:effectLst>
              </a:rPr>
              <a:t>Atonement</a:t>
            </a:r>
          </a:p>
          <a:p>
            <a:pPr>
              <a:spcBef>
                <a:spcPct val="20000"/>
              </a:spcBef>
              <a:defRPr/>
            </a:pPr>
            <a:r>
              <a:rPr lang="en-US" sz="2400" b="1" i="1">
                <a:solidFill>
                  <a:schemeClr val="bg1"/>
                </a:solidFill>
                <a:effectLst>
                  <a:outerShdw blurRad="38100" dist="38100" dir="2700000" algn="tl">
                    <a:srgbClr val="000000"/>
                  </a:outerShdw>
                </a:effectLst>
              </a:rPr>
              <a:t>“...for it is on this day that atonement shall be made for you to cleanse you; you will be clean from all your sins before the LORD”	</a:t>
            </a:r>
            <a:r>
              <a:rPr lang="en-US" sz="2000" b="1">
                <a:solidFill>
                  <a:srgbClr val="FFFF66"/>
                </a:solidFill>
                <a:effectLst>
                  <a:outerShdw blurRad="38100" dist="38100" dir="2700000" algn="tl">
                    <a:srgbClr val="000000"/>
                  </a:outerShdw>
                </a:effectLst>
              </a:rPr>
              <a:t>Lev 16:30</a:t>
            </a:r>
          </a:p>
        </p:txBody>
      </p:sp>
      <p:sp>
        <p:nvSpPr>
          <p:cNvPr id="836639" name="Rectangle 31"/>
          <p:cNvSpPr>
            <a:spLocks noChangeArrowheads="1"/>
          </p:cNvSpPr>
          <p:nvPr/>
        </p:nvSpPr>
        <p:spPr bwMode="auto">
          <a:xfrm>
            <a:off x="1952625" y="3468688"/>
            <a:ext cx="8229600" cy="1143000"/>
          </a:xfrm>
          <a:prstGeom prst="rect">
            <a:avLst/>
          </a:prstGeom>
          <a:noFill/>
          <a:ln w="9525">
            <a:noFill/>
            <a:miter lim="800000"/>
            <a:headEnd/>
            <a:tailEnd/>
          </a:ln>
          <a:effectLst/>
        </p:spPr>
        <p:txBody>
          <a:bodyPr anchor="ctr"/>
          <a:lstStyle/>
          <a:p>
            <a:pPr>
              <a:defRPr/>
            </a:pPr>
            <a:r>
              <a:rPr lang="en-US" sz="4400">
                <a:solidFill>
                  <a:schemeClr val="accent2"/>
                </a:solidFill>
                <a:effectLst>
                  <a:outerShdw blurRad="38100" dist="38100" dir="2700000" algn="tl">
                    <a:srgbClr val="000000"/>
                  </a:outerShdw>
                </a:effectLst>
                <a:latin typeface="Abadi MT Condensed Extra Bold" pitchFamily="34" charset="0"/>
              </a:rPr>
              <a:t>ATONEMENT</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36637"/>
                                        </p:tgtEl>
                                        <p:attrNameLst>
                                          <p:attrName>style.visibility</p:attrName>
                                        </p:attrNameLst>
                                      </p:cBhvr>
                                      <p:to>
                                        <p:strVal val="visible"/>
                                      </p:to>
                                    </p:set>
                                    <p:animEffect transition="in" filter="wipe(up)">
                                      <p:cBhvr>
                                        <p:cTn id="7" dur="2000"/>
                                        <p:tgtEl>
                                          <p:spTgt spid="836637"/>
                                        </p:tgtEl>
                                      </p:cBhvr>
                                    </p:animEffect>
                                  </p:childTnLst>
                                </p:cTn>
                              </p:par>
                              <p:par>
                                <p:cTn id="8" presetID="22" presetClass="exit" presetSubtype="1" fill="hold" grpId="0" nodeType="withEffect">
                                  <p:stCondLst>
                                    <p:cond delay="0"/>
                                  </p:stCondLst>
                                  <p:childTnLst>
                                    <p:animEffect transition="out" filter="wipe(up)">
                                      <p:cBhvr>
                                        <p:cTn id="9" dur="2000"/>
                                        <p:tgtEl>
                                          <p:spTgt spid="836640"/>
                                        </p:tgtEl>
                                      </p:cBhvr>
                                    </p:animEffect>
                                    <p:set>
                                      <p:cBhvr>
                                        <p:cTn id="10" dur="1" fill="hold">
                                          <p:stCondLst>
                                            <p:cond delay="1999"/>
                                          </p:stCondLst>
                                        </p:cTn>
                                        <p:tgtEl>
                                          <p:spTgt spid="836640"/>
                                        </p:tgtEl>
                                        <p:attrNameLst>
                                          <p:attrName>style.visibility</p:attrName>
                                        </p:attrNameLst>
                                      </p:cBhvr>
                                      <p:to>
                                        <p:strVal val="hidden"/>
                                      </p:to>
                                    </p:set>
                                  </p:childTnLst>
                                </p:cTn>
                              </p:par>
                            </p:childTnLst>
                          </p:cTn>
                        </p:par>
                        <p:par>
                          <p:cTn id="11" fill="hold">
                            <p:stCondLst>
                              <p:cond delay="2000"/>
                            </p:stCondLst>
                            <p:childTnLst>
                              <p:par>
                                <p:cTn id="12" presetID="10" presetClass="exit" presetSubtype="0" fill="hold" nodeType="afterEffect">
                                  <p:stCondLst>
                                    <p:cond delay="0"/>
                                  </p:stCondLst>
                                  <p:childTnLst>
                                    <p:animEffect transition="out" filter="fade">
                                      <p:cBhvr>
                                        <p:cTn id="13" dur="2000"/>
                                        <p:tgtEl>
                                          <p:spTgt spid="5"/>
                                        </p:tgtEl>
                                      </p:cBhvr>
                                    </p:animEffect>
                                    <p:set>
                                      <p:cBhvr>
                                        <p:cTn id="14" dur="1" fill="hold">
                                          <p:stCondLst>
                                            <p:cond delay="1999"/>
                                          </p:stCondLst>
                                        </p:cTn>
                                        <p:tgtEl>
                                          <p:spTgt spid="5"/>
                                        </p:tgtEl>
                                        <p:attrNameLst>
                                          <p:attrName>style.visibility</p:attrName>
                                        </p:attrNameLst>
                                      </p:cBhvr>
                                      <p:to>
                                        <p:strVal val="hidden"/>
                                      </p:to>
                                    </p:set>
                                  </p:childTnLst>
                                </p:cTn>
                              </p:par>
                              <p:par>
                                <p:cTn id="15" presetID="10"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par>
                          <p:cTn id="18" fill="hold">
                            <p:stCondLst>
                              <p:cond delay="4000"/>
                            </p:stCondLst>
                            <p:childTnLst>
                              <p:par>
                                <p:cTn id="19" presetID="17" presetClass="entr" presetSubtype="1" fill="hold" grpId="0" nodeType="afterEffect">
                                  <p:stCondLst>
                                    <p:cond delay="0"/>
                                  </p:stCondLst>
                                  <p:childTnLst>
                                    <p:set>
                                      <p:cBhvr>
                                        <p:cTn id="20" dur="1" fill="hold">
                                          <p:stCondLst>
                                            <p:cond delay="0"/>
                                          </p:stCondLst>
                                        </p:cTn>
                                        <p:tgtEl>
                                          <p:spTgt spid="836611"/>
                                        </p:tgtEl>
                                        <p:attrNameLst>
                                          <p:attrName>style.visibility</p:attrName>
                                        </p:attrNameLst>
                                      </p:cBhvr>
                                      <p:to>
                                        <p:strVal val="visible"/>
                                      </p:to>
                                    </p:set>
                                    <p:anim calcmode="lin" valueType="num">
                                      <p:cBhvr>
                                        <p:cTn id="21" dur="2000" fill="hold"/>
                                        <p:tgtEl>
                                          <p:spTgt spid="836611"/>
                                        </p:tgtEl>
                                        <p:attrNameLst>
                                          <p:attrName>ppt_x</p:attrName>
                                        </p:attrNameLst>
                                      </p:cBhvr>
                                      <p:tavLst>
                                        <p:tav tm="0">
                                          <p:val>
                                            <p:strVal val="#ppt_x"/>
                                          </p:val>
                                        </p:tav>
                                        <p:tav tm="100000">
                                          <p:val>
                                            <p:strVal val="#ppt_x"/>
                                          </p:val>
                                        </p:tav>
                                      </p:tavLst>
                                    </p:anim>
                                    <p:anim calcmode="lin" valueType="num">
                                      <p:cBhvr>
                                        <p:cTn id="22" dur="2000" fill="hold"/>
                                        <p:tgtEl>
                                          <p:spTgt spid="836611"/>
                                        </p:tgtEl>
                                        <p:attrNameLst>
                                          <p:attrName>ppt_y</p:attrName>
                                        </p:attrNameLst>
                                      </p:cBhvr>
                                      <p:tavLst>
                                        <p:tav tm="0">
                                          <p:val>
                                            <p:strVal val="#ppt_y-#ppt_h/2"/>
                                          </p:val>
                                        </p:tav>
                                        <p:tav tm="100000">
                                          <p:val>
                                            <p:strVal val="#ppt_y"/>
                                          </p:val>
                                        </p:tav>
                                      </p:tavLst>
                                    </p:anim>
                                    <p:anim calcmode="lin" valueType="num">
                                      <p:cBhvr>
                                        <p:cTn id="23" dur="2000" fill="hold"/>
                                        <p:tgtEl>
                                          <p:spTgt spid="836611"/>
                                        </p:tgtEl>
                                        <p:attrNameLst>
                                          <p:attrName>ppt_w</p:attrName>
                                        </p:attrNameLst>
                                      </p:cBhvr>
                                      <p:tavLst>
                                        <p:tav tm="0">
                                          <p:val>
                                            <p:strVal val="#ppt_w"/>
                                          </p:val>
                                        </p:tav>
                                        <p:tav tm="100000">
                                          <p:val>
                                            <p:strVal val="#ppt_w"/>
                                          </p:val>
                                        </p:tav>
                                      </p:tavLst>
                                    </p:anim>
                                    <p:anim calcmode="lin" valueType="num">
                                      <p:cBhvr>
                                        <p:cTn id="24" dur="2000" fill="hold"/>
                                        <p:tgtEl>
                                          <p:spTgt spid="836611"/>
                                        </p:tgtEl>
                                        <p:attrNameLst>
                                          <p:attrName>ppt_h</p:attrName>
                                        </p:attrNameLst>
                                      </p:cBhvr>
                                      <p:tavLst>
                                        <p:tav tm="0">
                                          <p:val>
                                            <p:fltVal val="0"/>
                                          </p:val>
                                        </p:tav>
                                        <p:tav tm="100000">
                                          <p:val>
                                            <p:strVal val="#ppt_h"/>
                                          </p:val>
                                        </p:tav>
                                      </p:tavLst>
                                    </p:anim>
                                  </p:childTnLst>
                                </p:cTn>
                              </p:par>
                              <p:par>
                                <p:cTn id="25" presetID="10" presetClass="exit" presetSubtype="0" fill="hold" grpId="0" nodeType="withEffect">
                                  <p:stCondLst>
                                    <p:cond delay="0"/>
                                  </p:stCondLst>
                                  <p:childTnLst>
                                    <p:animEffect transition="out" filter="fade">
                                      <p:cBhvr>
                                        <p:cTn id="26" dur="2000"/>
                                        <p:tgtEl>
                                          <p:spTgt spid="836638"/>
                                        </p:tgtEl>
                                      </p:cBhvr>
                                    </p:animEffect>
                                    <p:set>
                                      <p:cBhvr>
                                        <p:cTn id="27" dur="1" fill="hold">
                                          <p:stCondLst>
                                            <p:cond delay="1999"/>
                                          </p:stCondLst>
                                        </p:cTn>
                                        <p:tgtEl>
                                          <p:spTgt spid="836638"/>
                                        </p:tgtEl>
                                        <p:attrNameLst>
                                          <p:attrName>style.visibility</p:attrName>
                                        </p:attrNameLst>
                                      </p:cBhvr>
                                      <p:to>
                                        <p:strVal val="hidden"/>
                                      </p:to>
                                    </p:se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836639"/>
                                        </p:tgtEl>
                                        <p:attrNameLst>
                                          <p:attrName>style.visibility</p:attrName>
                                        </p:attrNameLst>
                                      </p:cBhvr>
                                      <p:to>
                                        <p:strVal val="visible"/>
                                      </p:to>
                                    </p:set>
                                    <p:animEffect transition="in" filter="fade">
                                      <p:cBhvr>
                                        <p:cTn id="31" dur="2000"/>
                                        <p:tgtEl>
                                          <p:spTgt spid="836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6640" grpId="0" animBg="1"/>
      <p:bldP spid="836611" grpId="0" animBg="1"/>
      <p:bldP spid="836637" grpId="0" animBg="1"/>
      <p:bldP spid="836638" grpId="0"/>
      <p:bldP spid="83663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6082" name="Group 1040"/>
          <p:cNvGrpSpPr>
            <a:grpSpLocks/>
          </p:cNvGrpSpPr>
          <p:nvPr/>
        </p:nvGrpSpPr>
        <p:grpSpPr bwMode="auto">
          <a:xfrm>
            <a:off x="2033589" y="5092700"/>
            <a:ext cx="8201025" cy="1462088"/>
            <a:chOff x="321" y="3208"/>
            <a:chExt cx="5166" cy="921"/>
          </a:xfrm>
        </p:grpSpPr>
        <p:pic>
          <p:nvPicPr>
            <p:cNvPr id="46097" name="Picture 1041" descr="j0275764"/>
            <p:cNvPicPr>
              <a:picLocks noChangeAspect="1" noChangeArrowheads="1"/>
            </p:cNvPicPr>
            <p:nvPr/>
          </p:nvPicPr>
          <p:blipFill>
            <a:blip r:embed="rId3" cstate="print"/>
            <a:srcRect/>
            <a:stretch>
              <a:fillRect/>
            </a:stretch>
          </p:blipFill>
          <p:spPr bwMode="auto">
            <a:xfrm>
              <a:off x="321" y="3208"/>
              <a:ext cx="871" cy="921"/>
            </a:xfrm>
            <a:prstGeom prst="rect">
              <a:avLst/>
            </a:prstGeom>
            <a:noFill/>
            <a:ln w="9525">
              <a:noFill/>
              <a:miter lim="800000"/>
              <a:headEnd/>
              <a:tailEnd/>
            </a:ln>
          </p:spPr>
        </p:pic>
        <p:pic>
          <p:nvPicPr>
            <p:cNvPr id="46098" name="Picture 1042" descr="j0275764"/>
            <p:cNvPicPr>
              <a:picLocks noChangeAspect="1" noChangeArrowheads="1"/>
            </p:cNvPicPr>
            <p:nvPr/>
          </p:nvPicPr>
          <p:blipFill>
            <a:blip r:embed="rId3" cstate="print"/>
            <a:srcRect/>
            <a:stretch>
              <a:fillRect/>
            </a:stretch>
          </p:blipFill>
          <p:spPr bwMode="auto">
            <a:xfrm>
              <a:off x="1182" y="3208"/>
              <a:ext cx="871" cy="921"/>
            </a:xfrm>
            <a:prstGeom prst="rect">
              <a:avLst/>
            </a:prstGeom>
            <a:noFill/>
            <a:ln w="9525">
              <a:noFill/>
              <a:miter lim="800000"/>
              <a:headEnd/>
              <a:tailEnd/>
            </a:ln>
          </p:spPr>
        </p:pic>
        <p:pic>
          <p:nvPicPr>
            <p:cNvPr id="46099" name="Picture 1043" descr="j0275764"/>
            <p:cNvPicPr>
              <a:picLocks noChangeAspect="1" noChangeArrowheads="1"/>
            </p:cNvPicPr>
            <p:nvPr/>
          </p:nvPicPr>
          <p:blipFill>
            <a:blip r:embed="rId3" cstate="print"/>
            <a:srcRect/>
            <a:stretch>
              <a:fillRect/>
            </a:stretch>
          </p:blipFill>
          <p:spPr bwMode="auto">
            <a:xfrm>
              <a:off x="2043" y="3208"/>
              <a:ext cx="871" cy="921"/>
            </a:xfrm>
            <a:prstGeom prst="rect">
              <a:avLst/>
            </a:prstGeom>
            <a:noFill/>
            <a:ln w="9525">
              <a:noFill/>
              <a:miter lim="800000"/>
              <a:headEnd/>
              <a:tailEnd/>
            </a:ln>
          </p:spPr>
        </p:pic>
        <p:pic>
          <p:nvPicPr>
            <p:cNvPr id="46100" name="Picture 1044" descr="j0275764"/>
            <p:cNvPicPr>
              <a:picLocks noChangeAspect="1" noChangeArrowheads="1"/>
            </p:cNvPicPr>
            <p:nvPr/>
          </p:nvPicPr>
          <p:blipFill>
            <a:blip r:embed="rId3" cstate="print"/>
            <a:srcRect/>
            <a:stretch>
              <a:fillRect/>
            </a:stretch>
          </p:blipFill>
          <p:spPr bwMode="auto">
            <a:xfrm>
              <a:off x="2904" y="3208"/>
              <a:ext cx="871" cy="921"/>
            </a:xfrm>
            <a:prstGeom prst="rect">
              <a:avLst/>
            </a:prstGeom>
            <a:noFill/>
            <a:ln w="9525">
              <a:noFill/>
              <a:miter lim="800000"/>
              <a:headEnd/>
              <a:tailEnd/>
            </a:ln>
          </p:spPr>
        </p:pic>
        <p:pic>
          <p:nvPicPr>
            <p:cNvPr id="46101" name="Picture 1045" descr="j0275764"/>
            <p:cNvPicPr>
              <a:picLocks noChangeAspect="1" noChangeArrowheads="1"/>
            </p:cNvPicPr>
            <p:nvPr/>
          </p:nvPicPr>
          <p:blipFill>
            <a:blip r:embed="rId3" cstate="print"/>
            <a:srcRect/>
            <a:stretch>
              <a:fillRect/>
            </a:stretch>
          </p:blipFill>
          <p:spPr bwMode="auto">
            <a:xfrm>
              <a:off x="3755" y="3208"/>
              <a:ext cx="871" cy="921"/>
            </a:xfrm>
            <a:prstGeom prst="rect">
              <a:avLst/>
            </a:prstGeom>
            <a:noFill/>
            <a:ln w="9525">
              <a:noFill/>
              <a:miter lim="800000"/>
              <a:headEnd/>
              <a:tailEnd/>
            </a:ln>
          </p:spPr>
        </p:pic>
        <p:pic>
          <p:nvPicPr>
            <p:cNvPr id="46102" name="Picture 1046" descr="j0275764"/>
            <p:cNvPicPr>
              <a:picLocks noChangeAspect="1" noChangeArrowheads="1"/>
            </p:cNvPicPr>
            <p:nvPr/>
          </p:nvPicPr>
          <p:blipFill>
            <a:blip r:embed="rId3" cstate="print"/>
            <a:srcRect/>
            <a:stretch>
              <a:fillRect/>
            </a:stretch>
          </p:blipFill>
          <p:spPr bwMode="auto">
            <a:xfrm>
              <a:off x="4616" y="3208"/>
              <a:ext cx="871" cy="921"/>
            </a:xfrm>
            <a:prstGeom prst="rect">
              <a:avLst/>
            </a:prstGeom>
            <a:noFill/>
            <a:ln w="9525">
              <a:noFill/>
              <a:miter lim="800000"/>
              <a:headEnd/>
              <a:tailEnd/>
            </a:ln>
          </p:spPr>
        </p:pic>
      </p:grpSp>
      <p:sp>
        <p:nvSpPr>
          <p:cNvPr id="771074" name="Rectangle 1026"/>
          <p:cNvSpPr>
            <a:spLocks noGrp="1" noChangeArrowheads="1"/>
          </p:cNvSpPr>
          <p:nvPr>
            <p:ph type="title"/>
          </p:nvPr>
        </p:nvSpPr>
        <p:spPr/>
        <p:txBody>
          <a:bodyPr/>
          <a:lstStyle/>
          <a:p>
            <a:pPr eaLnBrk="1" hangingPunct="1">
              <a:defRPr/>
            </a:pPr>
            <a:r>
              <a:rPr lang="en-US"/>
              <a:t>Atonement</a:t>
            </a:r>
          </a:p>
        </p:txBody>
      </p:sp>
      <p:sp>
        <p:nvSpPr>
          <p:cNvPr id="771075" name="Rectangle 1027"/>
          <p:cNvSpPr>
            <a:spLocks noChangeArrowheads="1"/>
          </p:cNvSpPr>
          <p:nvPr/>
        </p:nvSpPr>
        <p:spPr bwMode="auto">
          <a:xfrm>
            <a:off x="3565525" y="2451100"/>
            <a:ext cx="673100" cy="647700"/>
          </a:xfrm>
          <a:prstGeom prst="rect">
            <a:avLst/>
          </a:prstGeom>
          <a:solidFill>
            <a:srgbClr val="3333CC"/>
          </a:solidFill>
          <a:ln w="9525" algn="ctr">
            <a:noFill/>
            <a:miter lim="800000"/>
            <a:headEnd/>
            <a:tailEnd/>
          </a:ln>
        </p:spPr>
        <p:txBody>
          <a:bodyPr wrap="none" anchor="ctr"/>
          <a:lstStyle/>
          <a:p>
            <a:endParaRPr lang="en-US"/>
          </a:p>
        </p:txBody>
      </p:sp>
      <p:sp>
        <p:nvSpPr>
          <p:cNvPr id="771076" name="Rectangle 1028"/>
          <p:cNvSpPr>
            <a:spLocks noChangeArrowheads="1"/>
          </p:cNvSpPr>
          <p:nvPr/>
        </p:nvSpPr>
        <p:spPr bwMode="auto">
          <a:xfrm>
            <a:off x="4495800" y="3111500"/>
            <a:ext cx="381000" cy="647700"/>
          </a:xfrm>
          <a:prstGeom prst="rect">
            <a:avLst/>
          </a:prstGeom>
          <a:solidFill>
            <a:srgbClr val="3333CC"/>
          </a:solidFill>
          <a:ln w="9525" algn="ctr">
            <a:noFill/>
            <a:miter lim="800000"/>
            <a:headEnd/>
            <a:tailEnd/>
          </a:ln>
        </p:spPr>
        <p:txBody>
          <a:bodyPr wrap="none" anchor="ctr"/>
          <a:lstStyle/>
          <a:p>
            <a:endParaRPr lang="en-US"/>
          </a:p>
        </p:txBody>
      </p:sp>
      <p:sp>
        <p:nvSpPr>
          <p:cNvPr id="771077" name="Rectangle 1029"/>
          <p:cNvSpPr>
            <a:spLocks noChangeArrowheads="1"/>
          </p:cNvSpPr>
          <p:nvPr/>
        </p:nvSpPr>
        <p:spPr bwMode="auto">
          <a:xfrm>
            <a:off x="4819650" y="3768725"/>
            <a:ext cx="889000" cy="647700"/>
          </a:xfrm>
          <a:prstGeom prst="rect">
            <a:avLst/>
          </a:prstGeom>
          <a:solidFill>
            <a:srgbClr val="3333CC"/>
          </a:solidFill>
          <a:ln w="9525" algn="ctr">
            <a:noFill/>
            <a:miter lim="800000"/>
            <a:headEnd/>
            <a:tailEnd/>
          </a:ln>
        </p:spPr>
        <p:txBody>
          <a:bodyPr wrap="none" anchor="ctr"/>
          <a:lstStyle/>
          <a:p>
            <a:endParaRPr lang="en-US"/>
          </a:p>
        </p:txBody>
      </p:sp>
      <p:sp>
        <p:nvSpPr>
          <p:cNvPr id="771078" name="Rectangle 1030"/>
          <p:cNvSpPr>
            <a:spLocks noChangeArrowheads="1"/>
          </p:cNvSpPr>
          <p:nvPr/>
        </p:nvSpPr>
        <p:spPr bwMode="auto">
          <a:xfrm>
            <a:off x="5105400" y="4483100"/>
            <a:ext cx="685800" cy="647700"/>
          </a:xfrm>
          <a:prstGeom prst="rect">
            <a:avLst/>
          </a:prstGeom>
          <a:solidFill>
            <a:srgbClr val="3333CC"/>
          </a:solidFill>
          <a:ln w="9525" algn="ctr">
            <a:noFill/>
            <a:miter lim="800000"/>
            <a:headEnd/>
            <a:tailEnd/>
          </a:ln>
        </p:spPr>
        <p:txBody>
          <a:bodyPr wrap="none" anchor="ctr"/>
          <a:lstStyle/>
          <a:p>
            <a:endParaRPr lang="en-US"/>
          </a:p>
        </p:txBody>
      </p:sp>
      <p:sp>
        <p:nvSpPr>
          <p:cNvPr id="771079" name="Rectangle 1031"/>
          <p:cNvSpPr>
            <a:spLocks noChangeArrowheads="1"/>
          </p:cNvSpPr>
          <p:nvPr/>
        </p:nvSpPr>
        <p:spPr bwMode="auto">
          <a:xfrm>
            <a:off x="8877300" y="3771900"/>
            <a:ext cx="1117600" cy="647700"/>
          </a:xfrm>
          <a:prstGeom prst="rect">
            <a:avLst/>
          </a:prstGeom>
          <a:solidFill>
            <a:srgbClr val="3333CC"/>
          </a:solidFill>
          <a:ln w="9525" algn="ctr">
            <a:noFill/>
            <a:miter lim="800000"/>
            <a:headEnd/>
            <a:tailEnd/>
          </a:ln>
        </p:spPr>
        <p:txBody>
          <a:bodyPr wrap="none" anchor="ctr"/>
          <a:lstStyle/>
          <a:p>
            <a:endParaRPr lang="en-US"/>
          </a:p>
        </p:txBody>
      </p:sp>
      <p:sp>
        <p:nvSpPr>
          <p:cNvPr id="771080" name="Text Box 1032"/>
          <p:cNvSpPr txBox="1">
            <a:spLocks noGrp="1" noChangeArrowheads="1"/>
          </p:cNvSpPr>
          <p:nvPr>
            <p:ph type="body" idx="1"/>
          </p:nvPr>
        </p:nvSpPr>
        <p:spPr/>
        <p:txBody>
          <a:bodyPr>
            <a:flatTx/>
          </a:bodyPr>
          <a:lstStyle/>
          <a:p>
            <a:pPr marL="0" indent="0" algn="ctr" eaLnBrk="1" hangingPunct="1">
              <a:spcBef>
                <a:spcPct val="50000"/>
              </a:spcBef>
              <a:buNone/>
              <a:defRPr/>
            </a:pPr>
            <a:r>
              <a:rPr lang="en-US" dirty="0">
                <a:solidFill>
                  <a:schemeClr val="bg1"/>
                </a:solidFill>
                <a:effectLst>
                  <a:outerShdw blurRad="38100" dist="38100" dir="2700000" algn="tl">
                    <a:srgbClr val="000000"/>
                  </a:outerShdw>
                </a:effectLst>
                <a:latin typeface="Arial" charset="0"/>
              </a:rPr>
              <a:t>Leviticus 17:11</a:t>
            </a:r>
            <a:r>
              <a:rPr lang="en-US" dirty="0">
                <a:effectLst>
                  <a:outerShdw blurRad="38100" dist="38100" dir="2700000" algn="tl">
                    <a:srgbClr val="000000"/>
                  </a:outerShdw>
                </a:effectLst>
                <a:latin typeface="Arial" charset="0"/>
              </a:rPr>
              <a:t> </a:t>
            </a:r>
          </a:p>
          <a:p>
            <a:pPr marL="0" indent="0" algn="ctr" eaLnBrk="1" hangingPunct="1">
              <a:lnSpc>
                <a:spcPct val="135000"/>
              </a:lnSpc>
              <a:spcBef>
                <a:spcPct val="50000"/>
              </a:spcBef>
              <a:buNone/>
              <a:defRPr/>
            </a:pPr>
            <a:r>
              <a:rPr lang="en-US" i="1" dirty="0">
                <a:effectLst>
                  <a:outerShdw blurRad="38100" dist="38100" dir="2700000" algn="tl">
                    <a:srgbClr val="000000"/>
                  </a:outerShdw>
                </a:effectLst>
                <a:latin typeface="Arial" charset="0"/>
              </a:rPr>
              <a:t>'For the life of the flesh is in the </a:t>
            </a:r>
            <a:r>
              <a:rPr lang="en-US" i="1" dirty="0">
                <a:solidFill>
                  <a:schemeClr val="bg1"/>
                </a:solidFill>
                <a:effectLst>
                  <a:outerShdw blurRad="38100" dist="38100" dir="2700000" algn="tl">
                    <a:srgbClr val="000000"/>
                  </a:outerShdw>
                </a:effectLst>
                <a:latin typeface="Arial" charset="0"/>
              </a:rPr>
              <a:t>blood</a:t>
            </a:r>
            <a:r>
              <a:rPr lang="en-US" i="1" dirty="0">
                <a:effectLst>
                  <a:outerShdw blurRad="38100" dist="38100" dir="2700000" algn="tl">
                    <a:srgbClr val="000000"/>
                  </a:outerShdw>
                </a:effectLst>
                <a:latin typeface="Arial" charset="0"/>
              </a:rPr>
              <a:t>, and I have given it to you on the altar to make atonement for your souls; for it is the </a:t>
            </a:r>
            <a:r>
              <a:rPr lang="en-US" i="1" dirty="0">
                <a:solidFill>
                  <a:schemeClr val="bg1"/>
                </a:solidFill>
                <a:effectLst>
                  <a:outerShdw blurRad="38100" dist="38100" dir="2700000" algn="tl">
                    <a:srgbClr val="000000"/>
                  </a:outerShdw>
                </a:effectLst>
                <a:latin typeface="Arial" charset="0"/>
              </a:rPr>
              <a:t>blood</a:t>
            </a:r>
            <a:r>
              <a:rPr lang="en-US" i="1" dirty="0">
                <a:effectLst>
                  <a:outerShdw blurRad="38100" dist="38100" dir="2700000" algn="tl">
                    <a:srgbClr val="000000"/>
                  </a:outerShdw>
                </a:effectLst>
                <a:latin typeface="Arial" charset="0"/>
              </a:rPr>
              <a:t> by reason of the life that makes </a:t>
            </a:r>
            <a:r>
              <a:rPr lang="en-US" i="1" dirty="0">
                <a:solidFill>
                  <a:schemeClr val="bg1"/>
                </a:solidFill>
                <a:effectLst>
                  <a:outerShdw blurRad="38100" dist="38100" dir="2700000" algn="tl">
                    <a:srgbClr val="000000"/>
                  </a:outerShdw>
                </a:effectLst>
                <a:latin typeface="Arial" charset="0"/>
              </a:rPr>
              <a:t>atonement</a:t>
            </a:r>
            <a:r>
              <a:rPr lang="en-US" i="1" dirty="0">
                <a:effectLst>
                  <a:outerShdw blurRad="38100" dist="38100" dir="2700000" algn="tl">
                    <a:srgbClr val="000000"/>
                  </a:outerShdw>
                </a:effectLst>
                <a:latin typeface="Arial" charset="0"/>
              </a:rPr>
              <a:t>.'</a:t>
            </a:r>
          </a:p>
        </p:txBody>
      </p:sp>
      <p:sp>
        <p:nvSpPr>
          <p:cNvPr id="771081" name="Line 1033"/>
          <p:cNvSpPr>
            <a:spLocks noChangeShapeType="1"/>
          </p:cNvSpPr>
          <p:nvPr/>
        </p:nvSpPr>
        <p:spPr bwMode="auto">
          <a:xfrm>
            <a:off x="4368800" y="3009900"/>
            <a:ext cx="4756150" cy="0"/>
          </a:xfrm>
          <a:prstGeom prst="line">
            <a:avLst/>
          </a:prstGeom>
          <a:noFill/>
          <a:ln w="76200">
            <a:solidFill>
              <a:schemeClr val="bg1"/>
            </a:solidFill>
            <a:round/>
            <a:headEnd/>
            <a:tailEnd/>
          </a:ln>
        </p:spPr>
        <p:txBody>
          <a:bodyPr wrap="none" anchor="ctr"/>
          <a:lstStyle/>
          <a:p>
            <a:endParaRPr lang="en-US"/>
          </a:p>
        </p:txBody>
      </p:sp>
      <p:sp>
        <p:nvSpPr>
          <p:cNvPr id="771085" name="Line 1037"/>
          <p:cNvSpPr>
            <a:spLocks noChangeShapeType="1"/>
          </p:cNvSpPr>
          <p:nvPr/>
        </p:nvSpPr>
        <p:spPr bwMode="auto">
          <a:xfrm>
            <a:off x="2084388" y="5011738"/>
            <a:ext cx="3740150" cy="0"/>
          </a:xfrm>
          <a:prstGeom prst="line">
            <a:avLst/>
          </a:prstGeom>
          <a:noFill/>
          <a:ln w="76200">
            <a:solidFill>
              <a:schemeClr val="bg1"/>
            </a:solidFill>
            <a:round/>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71081"/>
                                        </p:tgtEl>
                                        <p:attrNameLst>
                                          <p:attrName>style.visibility</p:attrName>
                                        </p:attrNameLst>
                                      </p:cBhvr>
                                      <p:to>
                                        <p:strVal val="visible"/>
                                      </p:to>
                                    </p:set>
                                    <p:animEffect transition="in" filter="wipe(left)">
                                      <p:cBhvr>
                                        <p:cTn id="7" dur="1000"/>
                                        <p:tgtEl>
                                          <p:spTgt spid="77108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71085"/>
                                        </p:tgtEl>
                                        <p:attrNameLst>
                                          <p:attrName>style.visibility</p:attrName>
                                        </p:attrNameLst>
                                      </p:cBhvr>
                                      <p:to>
                                        <p:strVal val="visible"/>
                                      </p:to>
                                    </p:set>
                                    <p:animEffect transition="in" filter="wipe(left)">
                                      <p:cBhvr>
                                        <p:cTn id="11" dur="1000"/>
                                        <p:tgtEl>
                                          <p:spTgt spid="771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081" grpId="0" animBg="1"/>
      <p:bldP spid="77108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Text Box 1026"/>
          <p:cNvSpPr txBox="1">
            <a:spLocks noChangeArrowheads="1"/>
          </p:cNvSpPr>
          <p:nvPr/>
        </p:nvSpPr>
        <p:spPr bwMode="auto">
          <a:xfrm>
            <a:off x="2562226" y="4548188"/>
            <a:ext cx="2320925" cy="946150"/>
          </a:xfrm>
          <a:prstGeom prst="rect">
            <a:avLst/>
          </a:prstGeom>
          <a:solidFill>
            <a:srgbClr val="0033CC"/>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0033CC"/>
            </a:extrusionClr>
          </a:sp3d>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Innocent LIFE</a:t>
            </a:r>
          </a:p>
        </p:txBody>
      </p:sp>
      <p:sp>
        <p:nvSpPr>
          <p:cNvPr id="773123" name="Rectangle 1027"/>
          <p:cNvSpPr>
            <a:spLocks noGrp="1" noChangeArrowheads="1"/>
          </p:cNvSpPr>
          <p:nvPr>
            <p:ph type="title"/>
          </p:nvPr>
        </p:nvSpPr>
        <p:spPr/>
        <p:txBody>
          <a:bodyPr/>
          <a:lstStyle/>
          <a:p>
            <a:pPr eaLnBrk="1" hangingPunct="1">
              <a:defRPr/>
            </a:pPr>
            <a:r>
              <a:rPr lang="en-US"/>
              <a:t>Payment</a:t>
            </a:r>
          </a:p>
        </p:txBody>
      </p:sp>
      <p:sp>
        <p:nvSpPr>
          <p:cNvPr id="773124" name="Text Box 1028"/>
          <p:cNvSpPr txBox="1">
            <a:spLocks noChangeArrowheads="1"/>
          </p:cNvSpPr>
          <p:nvPr/>
        </p:nvSpPr>
        <p:spPr bwMode="auto">
          <a:xfrm>
            <a:off x="2400300" y="1687513"/>
            <a:ext cx="2794000" cy="519112"/>
          </a:xfrm>
          <a:prstGeom prst="rect">
            <a:avLst/>
          </a:prstGeom>
          <a:noFill/>
          <a:ln w="9525" algn="ctr">
            <a:noFill/>
            <a:miter lim="800000"/>
            <a:headEnd/>
            <a:tailEnd/>
          </a:ln>
          <a:effectLst/>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BLOOD</a:t>
            </a:r>
          </a:p>
        </p:txBody>
      </p:sp>
      <p:sp>
        <p:nvSpPr>
          <p:cNvPr id="773125" name="AutoShape 1029"/>
          <p:cNvSpPr>
            <a:spLocks noChangeArrowheads="1"/>
          </p:cNvSpPr>
          <p:nvPr/>
        </p:nvSpPr>
        <p:spPr bwMode="auto">
          <a:xfrm>
            <a:off x="4965700" y="1298575"/>
            <a:ext cx="2336800" cy="1295400"/>
          </a:xfrm>
          <a:custGeom>
            <a:avLst/>
            <a:gdLst>
              <a:gd name="T0" fmla="*/ 1752600 w 21600"/>
              <a:gd name="T1" fmla="*/ 0 h 21600"/>
              <a:gd name="T2" fmla="*/ 0 w 21600"/>
              <a:gd name="T3" fmla="*/ 647700 h 21600"/>
              <a:gd name="T4" fmla="*/ 1752600 w 21600"/>
              <a:gd name="T5" fmla="*/ 1295400 h 21600"/>
              <a:gd name="T6" fmla="*/ 2336800 w 21600"/>
              <a:gd name="T7" fmla="*/ 647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bg1"/>
            </a:extrusionClr>
          </a:sp3d>
        </p:spPr>
        <p:txBody>
          <a:bodyPr wrap="none" anchor="ctr">
            <a:flatTx/>
          </a:bodyPr>
          <a:lstStyle/>
          <a:p>
            <a:r>
              <a:rPr lang="en-US" sz="1800" b="1"/>
              <a:t>REPRESENTS</a:t>
            </a:r>
          </a:p>
        </p:txBody>
      </p:sp>
      <p:sp>
        <p:nvSpPr>
          <p:cNvPr id="773126" name="Text Box 1030"/>
          <p:cNvSpPr txBox="1">
            <a:spLocks noChangeArrowheads="1"/>
          </p:cNvSpPr>
          <p:nvPr/>
        </p:nvSpPr>
        <p:spPr bwMode="auto">
          <a:xfrm>
            <a:off x="6705600" y="1685926"/>
            <a:ext cx="2794000" cy="519113"/>
          </a:xfrm>
          <a:prstGeom prst="rect">
            <a:avLst/>
          </a:prstGeom>
          <a:noFill/>
          <a:ln w="9525" algn="ctr">
            <a:noFill/>
            <a:miter lim="800000"/>
            <a:headEnd/>
            <a:tailEnd/>
          </a:ln>
          <a:effectLst/>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LIFE</a:t>
            </a:r>
          </a:p>
        </p:txBody>
      </p:sp>
      <p:sp>
        <p:nvSpPr>
          <p:cNvPr id="773127" name="AutoShape 1031"/>
          <p:cNvSpPr>
            <a:spLocks noChangeArrowheads="1"/>
          </p:cNvSpPr>
          <p:nvPr/>
        </p:nvSpPr>
        <p:spPr bwMode="auto">
          <a:xfrm>
            <a:off x="4941888" y="2852738"/>
            <a:ext cx="2336800" cy="1295400"/>
          </a:xfrm>
          <a:custGeom>
            <a:avLst/>
            <a:gdLst>
              <a:gd name="T0" fmla="*/ 1752600 w 21600"/>
              <a:gd name="T1" fmla="*/ 0 h 21600"/>
              <a:gd name="T2" fmla="*/ 0 w 21600"/>
              <a:gd name="T3" fmla="*/ 647700 h 21600"/>
              <a:gd name="T4" fmla="*/ 1752600 w 21600"/>
              <a:gd name="T5" fmla="*/ 1295400 h 21600"/>
              <a:gd name="T6" fmla="*/ 2336800 w 21600"/>
              <a:gd name="T7" fmla="*/ 647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bg1"/>
            </a:extrusionClr>
          </a:sp3d>
        </p:spPr>
        <p:txBody>
          <a:bodyPr wrap="none" anchor="ctr">
            <a:flatTx/>
          </a:bodyPr>
          <a:lstStyle/>
          <a:p>
            <a:r>
              <a:rPr lang="en-US" sz="1800" b="1"/>
              <a:t>ATONES FOR</a:t>
            </a:r>
          </a:p>
        </p:txBody>
      </p:sp>
      <p:sp>
        <p:nvSpPr>
          <p:cNvPr id="773128" name="Text Box 1032"/>
          <p:cNvSpPr txBox="1">
            <a:spLocks noChangeArrowheads="1"/>
          </p:cNvSpPr>
          <p:nvPr/>
        </p:nvSpPr>
        <p:spPr bwMode="auto">
          <a:xfrm>
            <a:off x="2325688" y="3051175"/>
            <a:ext cx="2794000" cy="946150"/>
          </a:xfrm>
          <a:prstGeom prst="rect">
            <a:avLst/>
          </a:prstGeom>
          <a:noFill/>
          <a:ln w="9525" algn="ctr">
            <a:noFill/>
            <a:miter lim="800000"/>
            <a:headEnd/>
            <a:tailEnd/>
          </a:ln>
          <a:effectLst/>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Innocent LIFE</a:t>
            </a:r>
          </a:p>
        </p:txBody>
      </p:sp>
      <p:sp>
        <p:nvSpPr>
          <p:cNvPr id="773129" name="Text Box 1033"/>
          <p:cNvSpPr txBox="1">
            <a:spLocks noChangeArrowheads="1"/>
          </p:cNvSpPr>
          <p:nvPr/>
        </p:nvSpPr>
        <p:spPr bwMode="auto">
          <a:xfrm>
            <a:off x="6999288" y="3240088"/>
            <a:ext cx="2794000" cy="519112"/>
          </a:xfrm>
          <a:prstGeom prst="rect">
            <a:avLst/>
          </a:prstGeom>
          <a:noFill/>
          <a:ln w="9525" algn="ctr">
            <a:noFill/>
            <a:miter lim="800000"/>
            <a:headEnd/>
            <a:tailEnd/>
          </a:ln>
          <a:effectLst/>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SINNER</a:t>
            </a:r>
          </a:p>
        </p:txBody>
      </p:sp>
      <p:sp>
        <p:nvSpPr>
          <p:cNvPr id="773130" name="Text Box 1034"/>
          <p:cNvSpPr txBox="1">
            <a:spLocks noChangeArrowheads="1"/>
          </p:cNvSpPr>
          <p:nvPr/>
        </p:nvSpPr>
        <p:spPr bwMode="auto">
          <a:xfrm>
            <a:off x="2209800" y="5634038"/>
            <a:ext cx="7823200" cy="946150"/>
          </a:xfrm>
          <a:prstGeom prst="rect">
            <a:avLst/>
          </a:prstGeom>
          <a:noFill/>
          <a:ln w="9525" algn="ctr">
            <a:noFill/>
            <a:miter lim="800000"/>
            <a:headEnd/>
            <a:tailEnd/>
          </a:ln>
          <a:effectLst/>
        </p:spPr>
        <p:txBody>
          <a:bodyPr>
            <a:spAutoFit/>
            <a:flatTx/>
          </a:bodyPr>
          <a:lstStyle/>
          <a:p>
            <a:pPr>
              <a:spcBef>
                <a:spcPct val="50000"/>
              </a:spcBef>
              <a:defRPr/>
            </a:pPr>
            <a:r>
              <a:rPr lang="en-US" sz="2800" b="1" dirty="0">
                <a:solidFill>
                  <a:srgbClr val="FFFF66"/>
                </a:solidFill>
                <a:effectLst>
                  <a:outerShdw blurRad="38100" dist="38100" dir="2700000" algn="tl">
                    <a:srgbClr val="000000"/>
                  </a:outerShdw>
                </a:effectLst>
              </a:rPr>
              <a:t>Hebrews 9:22 </a:t>
            </a:r>
            <a:r>
              <a:rPr lang="en-US" sz="2800" b="1" dirty="0">
                <a:solidFill>
                  <a:schemeClr val="bg1"/>
                </a:solidFill>
                <a:effectLst>
                  <a:outerShdw blurRad="38100" dist="38100" dir="2700000" algn="tl">
                    <a:srgbClr val="000000"/>
                  </a:outerShdw>
                </a:effectLst>
              </a:rPr>
              <a:t>…without the shedding of blood there can be no forgiveness</a:t>
            </a:r>
          </a:p>
        </p:txBody>
      </p:sp>
      <p:sp>
        <p:nvSpPr>
          <p:cNvPr id="773131" name="AutoShape 1035"/>
          <p:cNvSpPr>
            <a:spLocks noChangeArrowheads="1"/>
          </p:cNvSpPr>
          <p:nvPr/>
        </p:nvSpPr>
        <p:spPr bwMode="auto">
          <a:xfrm>
            <a:off x="4937125" y="4349750"/>
            <a:ext cx="2336800" cy="1295400"/>
          </a:xfrm>
          <a:custGeom>
            <a:avLst/>
            <a:gdLst>
              <a:gd name="T0" fmla="*/ 1752600 w 21600"/>
              <a:gd name="T1" fmla="*/ 0 h 21600"/>
              <a:gd name="T2" fmla="*/ 0 w 21600"/>
              <a:gd name="T3" fmla="*/ 647700 h 21600"/>
              <a:gd name="T4" fmla="*/ 1752600 w 21600"/>
              <a:gd name="T5" fmla="*/ 1295400 h 21600"/>
              <a:gd name="T6" fmla="*/ 2336800 w 21600"/>
              <a:gd name="T7" fmla="*/ 647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bg1"/>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bg1"/>
            </a:extrusionClr>
          </a:sp3d>
        </p:spPr>
        <p:txBody>
          <a:bodyPr wrap="none" anchor="ctr">
            <a:flatTx/>
          </a:bodyPr>
          <a:lstStyle/>
          <a:p>
            <a:r>
              <a:rPr lang="en-US" sz="1800" b="1"/>
              <a:t>REPRESENTS</a:t>
            </a:r>
          </a:p>
        </p:txBody>
      </p:sp>
      <p:sp>
        <p:nvSpPr>
          <p:cNvPr id="773132" name="Text Box 1036"/>
          <p:cNvSpPr txBox="1">
            <a:spLocks noChangeArrowheads="1"/>
          </p:cNvSpPr>
          <p:nvPr/>
        </p:nvSpPr>
        <p:spPr bwMode="auto">
          <a:xfrm>
            <a:off x="7367588" y="4483100"/>
            <a:ext cx="1866900" cy="946150"/>
          </a:xfrm>
          <a:prstGeom prst="rect">
            <a:avLst/>
          </a:prstGeom>
          <a:solidFill>
            <a:srgbClr val="FF0000"/>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FF0000"/>
            </a:extrusionClr>
          </a:sp3d>
        </p:spPr>
        <p:txBody>
          <a:bodyPr>
            <a:spAutoFit/>
            <a:flatTx/>
          </a:bodyPr>
          <a:lstStyle/>
          <a:p>
            <a:pPr>
              <a:spcBef>
                <a:spcPct val="50000"/>
              </a:spcBef>
              <a:defRPr/>
            </a:pPr>
            <a:r>
              <a:rPr lang="en-US" sz="2800">
                <a:solidFill>
                  <a:srgbClr val="FFFF66"/>
                </a:solidFill>
                <a:effectLst>
                  <a:outerShdw blurRad="38100" dist="38100" dir="2700000" algn="tl">
                    <a:srgbClr val="000000"/>
                  </a:outerShdw>
                </a:effectLst>
                <a:latin typeface="Arial Black" pitchFamily="34" charset="0"/>
              </a:rPr>
              <a:t>Guilty LIFE</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73124"/>
                                        </p:tgtEl>
                                        <p:attrNameLst>
                                          <p:attrName>style.visibility</p:attrName>
                                        </p:attrNameLst>
                                      </p:cBhvr>
                                      <p:to>
                                        <p:strVal val="visible"/>
                                      </p:to>
                                    </p:set>
                                    <p:anim calcmode="lin" valueType="num">
                                      <p:cBhvr>
                                        <p:cTn id="7" dur="1000" fill="hold"/>
                                        <p:tgtEl>
                                          <p:spTgt spid="773124"/>
                                        </p:tgtEl>
                                        <p:attrNameLst>
                                          <p:attrName>ppt_x</p:attrName>
                                        </p:attrNameLst>
                                      </p:cBhvr>
                                      <p:tavLst>
                                        <p:tav tm="0">
                                          <p:val>
                                            <p:strVal val="#ppt_x-.2"/>
                                          </p:val>
                                        </p:tav>
                                        <p:tav tm="100000">
                                          <p:val>
                                            <p:strVal val="#ppt_x"/>
                                          </p:val>
                                        </p:tav>
                                      </p:tavLst>
                                    </p:anim>
                                    <p:anim calcmode="lin" valueType="num">
                                      <p:cBhvr>
                                        <p:cTn id="8" dur="1000" fill="hold"/>
                                        <p:tgtEl>
                                          <p:spTgt spid="773124"/>
                                        </p:tgtEl>
                                        <p:attrNameLst>
                                          <p:attrName>ppt_y</p:attrName>
                                        </p:attrNameLst>
                                      </p:cBhvr>
                                      <p:tavLst>
                                        <p:tav tm="0">
                                          <p:val>
                                            <p:strVal val="#ppt_y"/>
                                          </p:val>
                                        </p:tav>
                                        <p:tav tm="100000">
                                          <p:val>
                                            <p:strVal val="#ppt_y"/>
                                          </p:val>
                                        </p:tav>
                                      </p:tavLst>
                                    </p:anim>
                                    <p:animEffect transition="in" filter="wipe(right)" prLst="gradientSize: 0.1">
                                      <p:cBhvr>
                                        <p:cTn id="9" dur="1000"/>
                                        <p:tgtEl>
                                          <p:spTgt spid="773124"/>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773125"/>
                                        </p:tgtEl>
                                        <p:attrNameLst>
                                          <p:attrName>style.visibility</p:attrName>
                                        </p:attrNameLst>
                                      </p:cBhvr>
                                      <p:to>
                                        <p:strVal val="visible"/>
                                      </p:to>
                                    </p:set>
                                    <p:anim calcmode="lin" valueType="num">
                                      <p:cBhvr>
                                        <p:cTn id="12" dur="1000" fill="hold"/>
                                        <p:tgtEl>
                                          <p:spTgt spid="773125"/>
                                        </p:tgtEl>
                                        <p:attrNameLst>
                                          <p:attrName>ppt_x</p:attrName>
                                        </p:attrNameLst>
                                      </p:cBhvr>
                                      <p:tavLst>
                                        <p:tav tm="0">
                                          <p:val>
                                            <p:strVal val="#ppt_x-.2"/>
                                          </p:val>
                                        </p:tav>
                                        <p:tav tm="100000">
                                          <p:val>
                                            <p:strVal val="#ppt_x"/>
                                          </p:val>
                                        </p:tav>
                                      </p:tavLst>
                                    </p:anim>
                                    <p:anim calcmode="lin" valueType="num">
                                      <p:cBhvr>
                                        <p:cTn id="13" dur="1000" fill="hold"/>
                                        <p:tgtEl>
                                          <p:spTgt spid="77312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73125"/>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773126"/>
                                        </p:tgtEl>
                                        <p:attrNameLst>
                                          <p:attrName>style.visibility</p:attrName>
                                        </p:attrNameLst>
                                      </p:cBhvr>
                                      <p:to>
                                        <p:strVal val="visible"/>
                                      </p:to>
                                    </p:set>
                                    <p:anim calcmode="lin" valueType="num">
                                      <p:cBhvr>
                                        <p:cTn id="17" dur="1000" fill="hold"/>
                                        <p:tgtEl>
                                          <p:spTgt spid="773126"/>
                                        </p:tgtEl>
                                        <p:attrNameLst>
                                          <p:attrName>ppt_x</p:attrName>
                                        </p:attrNameLst>
                                      </p:cBhvr>
                                      <p:tavLst>
                                        <p:tav tm="0">
                                          <p:val>
                                            <p:strVal val="#ppt_x-.2"/>
                                          </p:val>
                                        </p:tav>
                                        <p:tav tm="100000">
                                          <p:val>
                                            <p:strVal val="#ppt_x"/>
                                          </p:val>
                                        </p:tav>
                                      </p:tavLst>
                                    </p:anim>
                                    <p:anim calcmode="lin" valueType="num">
                                      <p:cBhvr>
                                        <p:cTn id="18" dur="1000" fill="hold"/>
                                        <p:tgtEl>
                                          <p:spTgt spid="77312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73126"/>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773128"/>
                                        </p:tgtEl>
                                        <p:attrNameLst>
                                          <p:attrName>style.visibility</p:attrName>
                                        </p:attrNameLst>
                                      </p:cBhvr>
                                      <p:to>
                                        <p:strVal val="visible"/>
                                      </p:to>
                                    </p:set>
                                    <p:anim calcmode="lin" valueType="num">
                                      <p:cBhvr>
                                        <p:cTn id="24" dur="1000" fill="hold"/>
                                        <p:tgtEl>
                                          <p:spTgt spid="773128"/>
                                        </p:tgtEl>
                                        <p:attrNameLst>
                                          <p:attrName>ppt_x</p:attrName>
                                        </p:attrNameLst>
                                      </p:cBhvr>
                                      <p:tavLst>
                                        <p:tav tm="0">
                                          <p:val>
                                            <p:strVal val="#ppt_x-.2"/>
                                          </p:val>
                                        </p:tav>
                                        <p:tav tm="100000">
                                          <p:val>
                                            <p:strVal val="#ppt_x"/>
                                          </p:val>
                                        </p:tav>
                                      </p:tavLst>
                                    </p:anim>
                                    <p:anim calcmode="lin" valueType="num">
                                      <p:cBhvr>
                                        <p:cTn id="25" dur="1000" fill="hold"/>
                                        <p:tgtEl>
                                          <p:spTgt spid="773128"/>
                                        </p:tgtEl>
                                        <p:attrNameLst>
                                          <p:attrName>ppt_y</p:attrName>
                                        </p:attrNameLst>
                                      </p:cBhvr>
                                      <p:tavLst>
                                        <p:tav tm="0">
                                          <p:val>
                                            <p:strVal val="#ppt_y"/>
                                          </p:val>
                                        </p:tav>
                                        <p:tav tm="100000">
                                          <p:val>
                                            <p:strVal val="#ppt_y"/>
                                          </p:val>
                                        </p:tav>
                                      </p:tavLst>
                                    </p:anim>
                                    <p:animEffect transition="in" filter="wipe(right)" prLst="gradientSize: 0.1">
                                      <p:cBhvr>
                                        <p:cTn id="26" dur="1000"/>
                                        <p:tgtEl>
                                          <p:spTgt spid="773128"/>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773127"/>
                                        </p:tgtEl>
                                        <p:attrNameLst>
                                          <p:attrName>style.visibility</p:attrName>
                                        </p:attrNameLst>
                                      </p:cBhvr>
                                      <p:to>
                                        <p:strVal val="visible"/>
                                      </p:to>
                                    </p:set>
                                    <p:anim calcmode="lin" valueType="num">
                                      <p:cBhvr>
                                        <p:cTn id="29" dur="1000" fill="hold"/>
                                        <p:tgtEl>
                                          <p:spTgt spid="773127"/>
                                        </p:tgtEl>
                                        <p:attrNameLst>
                                          <p:attrName>ppt_x</p:attrName>
                                        </p:attrNameLst>
                                      </p:cBhvr>
                                      <p:tavLst>
                                        <p:tav tm="0">
                                          <p:val>
                                            <p:strVal val="#ppt_x-.2"/>
                                          </p:val>
                                        </p:tav>
                                        <p:tav tm="100000">
                                          <p:val>
                                            <p:strVal val="#ppt_x"/>
                                          </p:val>
                                        </p:tav>
                                      </p:tavLst>
                                    </p:anim>
                                    <p:anim calcmode="lin" valueType="num">
                                      <p:cBhvr>
                                        <p:cTn id="30" dur="1000" fill="hold"/>
                                        <p:tgtEl>
                                          <p:spTgt spid="773127"/>
                                        </p:tgtEl>
                                        <p:attrNameLst>
                                          <p:attrName>ppt_y</p:attrName>
                                        </p:attrNameLst>
                                      </p:cBhvr>
                                      <p:tavLst>
                                        <p:tav tm="0">
                                          <p:val>
                                            <p:strVal val="#ppt_y"/>
                                          </p:val>
                                        </p:tav>
                                        <p:tav tm="100000">
                                          <p:val>
                                            <p:strVal val="#ppt_y"/>
                                          </p:val>
                                        </p:tav>
                                      </p:tavLst>
                                    </p:anim>
                                    <p:animEffect transition="in" filter="wipe(right)" prLst="gradientSize: 0.1">
                                      <p:cBhvr>
                                        <p:cTn id="31" dur="1000"/>
                                        <p:tgtEl>
                                          <p:spTgt spid="773127"/>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773129"/>
                                        </p:tgtEl>
                                        <p:attrNameLst>
                                          <p:attrName>style.visibility</p:attrName>
                                        </p:attrNameLst>
                                      </p:cBhvr>
                                      <p:to>
                                        <p:strVal val="visible"/>
                                      </p:to>
                                    </p:set>
                                    <p:anim calcmode="lin" valueType="num">
                                      <p:cBhvr>
                                        <p:cTn id="34" dur="1000" fill="hold"/>
                                        <p:tgtEl>
                                          <p:spTgt spid="773129"/>
                                        </p:tgtEl>
                                        <p:attrNameLst>
                                          <p:attrName>ppt_x</p:attrName>
                                        </p:attrNameLst>
                                      </p:cBhvr>
                                      <p:tavLst>
                                        <p:tav tm="0">
                                          <p:val>
                                            <p:strVal val="#ppt_x-.2"/>
                                          </p:val>
                                        </p:tav>
                                        <p:tav tm="100000">
                                          <p:val>
                                            <p:strVal val="#ppt_x"/>
                                          </p:val>
                                        </p:tav>
                                      </p:tavLst>
                                    </p:anim>
                                    <p:anim calcmode="lin" valueType="num">
                                      <p:cBhvr>
                                        <p:cTn id="35" dur="1000" fill="hold"/>
                                        <p:tgtEl>
                                          <p:spTgt spid="773129"/>
                                        </p:tgtEl>
                                        <p:attrNameLst>
                                          <p:attrName>ppt_y</p:attrName>
                                        </p:attrNameLst>
                                      </p:cBhvr>
                                      <p:tavLst>
                                        <p:tav tm="0">
                                          <p:val>
                                            <p:strVal val="#ppt_y"/>
                                          </p:val>
                                        </p:tav>
                                        <p:tav tm="100000">
                                          <p:val>
                                            <p:strVal val="#ppt_y"/>
                                          </p:val>
                                        </p:tav>
                                      </p:tavLst>
                                    </p:anim>
                                    <p:animEffect transition="in" filter="wipe(right)" prLst="gradientSize: 0.1">
                                      <p:cBhvr>
                                        <p:cTn id="36" dur="1000"/>
                                        <p:tgtEl>
                                          <p:spTgt spid="773129"/>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773122"/>
                                        </p:tgtEl>
                                        <p:attrNameLst>
                                          <p:attrName>style.visibility</p:attrName>
                                        </p:attrNameLst>
                                      </p:cBhvr>
                                      <p:to>
                                        <p:strVal val="visible"/>
                                      </p:to>
                                    </p:set>
                                    <p:anim calcmode="lin" valueType="num">
                                      <p:cBhvr>
                                        <p:cTn id="41" dur="1000" fill="hold"/>
                                        <p:tgtEl>
                                          <p:spTgt spid="773122"/>
                                        </p:tgtEl>
                                        <p:attrNameLst>
                                          <p:attrName>ppt_x</p:attrName>
                                        </p:attrNameLst>
                                      </p:cBhvr>
                                      <p:tavLst>
                                        <p:tav tm="0">
                                          <p:val>
                                            <p:strVal val="#ppt_x-.2"/>
                                          </p:val>
                                        </p:tav>
                                        <p:tav tm="100000">
                                          <p:val>
                                            <p:strVal val="#ppt_x"/>
                                          </p:val>
                                        </p:tav>
                                      </p:tavLst>
                                    </p:anim>
                                    <p:anim calcmode="lin" valueType="num">
                                      <p:cBhvr>
                                        <p:cTn id="42" dur="1000" fill="hold"/>
                                        <p:tgtEl>
                                          <p:spTgt spid="773122"/>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73122"/>
                                        </p:tgtEl>
                                      </p:cBhvr>
                                    </p:animEffect>
                                  </p:childTnLst>
                                </p:cTn>
                              </p:par>
                              <p:par>
                                <p:cTn id="44" presetID="29" presetClass="entr" presetSubtype="0" fill="hold" grpId="0" nodeType="withEffect">
                                  <p:stCondLst>
                                    <p:cond delay="0"/>
                                  </p:stCondLst>
                                  <p:childTnLst>
                                    <p:set>
                                      <p:cBhvr>
                                        <p:cTn id="45" dur="1" fill="hold">
                                          <p:stCondLst>
                                            <p:cond delay="0"/>
                                          </p:stCondLst>
                                        </p:cTn>
                                        <p:tgtEl>
                                          <p:spTgt spid="773131"/>
                                        </p:tgtEl>
                                        <p:attrNameLst>
                                          <p:attrName>style.visibility</p:attrName>
                                        </p:attrNameLst>
                                      </p:cBhvr>
                                      <p:to>
                                        <p:strVal val="visible"/>
                                      </p:to>
                                    </p:set>
                                    <p:anim calcmode="lin" valueType="num">
                                      <p:cBhvr>
                                        <p:cTn id="46" dur="1000" fill="hold"/>
                                        <p:tgtEl>
                                          <p:spTgt spid="773131"/>
                                        </p:tgtEl>
                                        <p:attrNameLst>
                                          <p:attrName>ppt_x</p:attrName>
                                        </p:attrNameLst>
                                      </p:cBhvr>
                                      <p:tavLst>
                                        <p:tav tm="0">
                                          <p:val>
                                            <p:strVal val="#ppt_x-.2"/>
                                          </p:val>
                                        </p:tav>
                                        <p:tav tm="100000">
                                          <p:val>
                                            <p:strVal val="#ppt_x"/>
                                          </p:val>
                                        </p:tav>
                                      </p:tavLst>
                                    </p:anim>
                                    <p:anim calcmode="lin" valueType="num">
                                      <p:cBhvr>
                                        <p:cTn id="47" dur="1000" fill="hold"/>
                                        <p:tgtEl>
                                          <p:spTgt spid="773131"/>
                                        </p:tgtEl>
                                        <p:attrNameLst>
                                          <p:attrName>ppt_y</p:attrName>
                                        </p:attrNameLst>
                                      </p:cBhvr>
                                      <p:tavLst>
                                        <p:tav tm="0">
                                          <p:val>
                                            <p:strVal val="#ppt_y"/>
                                          </p:val>
                                        </p:tav>
                                        <p:tav tm="100000">
                                          <p:val>
                                            <p:strVal val="#ppt_y"/>
                                          </p:val>
                                        </p:tav>
                                      </p:tavLst>
                                    </p:anim>
                                    <p:animEffect transition="in" filter="wipe(right)" prLst="gradientSize: 0.1">
                                      <p:cBhvr>
                                        <p:cTn id="48" dur="1000"/>
                                        <p:tgtEl>
                                          <p:spTgt spid="773131"/>
                                        </p:tgtEl>
                                      </p:cBhvr>
                                    </p:animEffect>
                                  </p:childTnLst>
                                </p:cTn>
                              </p:par>
                              <p:par>
                                <p:cTn id="49" presetID="29" presetClass="entr" presetSubtype="0" fill="hold" grpId="0" nodeType="withEffect">
                                  <p:stCondLst>
                                    <p:cond delay="0"/>
                                  </p:stCondLst>
                                  <p:childTnLst>
                                    <p:set>
                                      <p:cBhvr>
                                        <p:cTn id="50" dur="1" fill="hold">
                                          <p:stCondLst>
                                            <p:cond delay="0"/>
                                          </p:stCondLst>
                                        </p:cTn>
                                        <p:tgtEl>
                                          <p:spTgt spid="773132"/>
                                        </p:tgtEl>
                                        <p:attrNameLst>
                                          <p:attrName>style.visibility</p:attrName>
                                        </p:attrNameLst>
                                      </p:cBhvr>
                                      <p:to>
                                        <p:strVal val="visible"/>
                                      </p:to>
                                    </p:set>
                                    <p:anim calcmode="lin" valueType="num">
                                      <p:cBhvr>
                                        <p:cTn id="51" dur="1000" fill="hold"/>
                                        <p:tgtEl>
                                          <p:spTgt spid="773132"/>
                                        </p:tgtEl>
                                        <p:attrNameLst>
                                          <p:attrName>ppt_x</p:attrName>
                                        </p:attrNameLst>
                                      </p:cBhvr>
                                      <p:tavLst>
                                        <p:tav tm="0">
                                          <p:val>
                                            <p:strVal val="#ppt_x-.2"/>
                                          </p:val>
                                        </p:tav>
                                        <p:tav tm="100000">
                                          <p:val>
                                            <p:strVal val="#ppt_x"/>
                                          </p:val>
                                        </p:tav>
                                      </p:tavLst>
                                    </p:anim>
                                    <p:anim calcmode="lin" valueType="num">
                                      <p:cBhvr>
                                        <p:cTn id="52" dur="1000" fill="hold"/>
                                        <p:tgtEl>
                                          <p:spTgt spid="773132"/>
                                        </p:tgtEl>
                                        <p:attrNameLst>
                                          <p:attrName>ppt_y</p:attrName>
                                        </p:attrNameLst>
                                      </p:cBhvr>
                                      <p:tavLst>
                                        <p:tav tm="0">
                                          <p:val>
                                            <p:strVal val="#ppt_y"/>
                                          </p:val>
                                        </p:tav>
                                        <p:tav tm="100000">
                                          <p:val>
                                            <p:strVal val="#ppt_y"/>
                                          </p:val>
                                        </p:tav>
                                      </p:tavLst>
                                    </p:anim>
                                    <p:animEffect transition="in" filter="wipe(right)" prLst="gradientSize: 0.1">
                                      <p:cBhvr>
                                        <p:cTn id="53" dur="1000"/>
                                        <p:tgtEl>
                                          <p:spTgt spid="773132"/>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773130"/>
                                        </p:tgtEl>
                                        <p:attrNameLst>
                                          <p:attrName>style.visibility</p:attrName>
                                        </p:attrNameLst>
                                      </p:cBhvr>
                                      <p:to>
                                        <p:strVal val="visible"/>
                                      </p:to>
                                    </p:set>
                                    <p:animEffect transition="in" filter="dissolve">
                                      <p:cBhvr>
                                        <p:cTn id="56" dur="1000"/>
                                        <p:tgtEl>
                                          <p:spTgt spid="773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2" grpId="0" animBg="1"/>
      <p:bldP spid="773124" grpId="0"/>
      <p:bldP spid="773125" grpId="0" animBg="1"/>
      <p:bldP spid="773126" grpId="0"/>
      <p:bldP spid="773127" grpId="0" animBg="1"/>
      <p:bldP spid="773128" grpId="0"/>
      <p:bldP spid="773129" grpId="0"/>
      <p:bldP spid="773130" grpId="0"/>
      <p:bldP spid="773131" grpId="0" animBg="1"/>
      <p:bldP spid="7731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951039" y="427039"/>
            <a:ext cx="8396287" cy="5608637"/>
          </a:xfrm>
          <a:prstGeom prst="rect">
            <a:avLst/>
          </a:prstGeom>
          <a:solidFill>
            <a:schemeClr val="bg1"/>
          </a:solidFill>
          <a:ln w="9525" algn="ctr">
            <a:noFill/>
            <a:miter lim="800000"/>
            <a:headEnd/>
            <a:tailEnd/>
          </a:ln>
        </p:spPr>
        <p:txBody>
          <a:bodyPr wrap="none" anchor="ctr"/>
          <a:lstStyle/>
          <a:p>
            <a:endParaRPr lang="en-US"/>
          </a:p>
        </p:txBody>
      </p:sp>
      <p:sp>
        <p:nvSpPr>
          <p:cNvPr id="752643" name="Oval 3"/>
          <p:cNvSpPr>
            <a:spLocks noChangeArrowheads="1"/>
          </p:cNvSpPr>
          <p:nvPr/>
        </p:nvSpPr>
        <p:spPr bwMode="auto">
          <a:xfrm>
            <a:off x="2208214" y="1111250"/>
            <a:ext cx="7750175" cy="3373438"/>
          </a:xfrm>
          <a:prstGeom prst="ellipse">
            <a:avLst/>
          </a:prstGeom>
          <a:gradFill rotWithShape="1">
            <a:gsLst>
              <a:gs pos="0">
                <a:srgbClr val="FFFF00"/>
              </a:gs>
              <a:gs pos="100000">
                <a:schemeClr val="bg1">
                  <a:alpha val="78000"/>
                </a:schemeClr>
              </a:gs>
            </a:gsLst>
            <a:path path="shape">
              <a:fillToRect l="50000" t="50000" r="50000" b="50000"/>
            </a:path>
          </a:gradFill>
          <a:ln w="9525">
            <a:noFill/>
            <a:round/>
            <a:headEnd/>
            <a:tailEnd/>
          </a:ln>
        </p:spPr>
        <p:txBody>
          <a:bodyPr wrap="none" anchor="ctr"/>
          <a:lstStyle/>
          <a:p>
            <a:r>
              <a:rPr lang="en-US" sz="9600" b="1">
                <a:solidFill>
                  <a:schemeClr val="bg1"/>
                </a:solidFill>
                <a:latin typeface="Times New Roman" charset="0"/>
              </a:rPr>
              <a:t>GOD</a:t>
            </a:r>
          </a:p>
        </p:txBody>
      </p:sp>
      <p:pic>
        <p:nvPicPr>
          <p:cNvPr id="48132" name="Picture 4" descr="img_Eve"/>
          <p:cNvPicPr>
            <a:picLocks noChangeAspect="1" noChangeArrowheads="1"/>
          </p:cNvPicPr>
          <p:nvPr/>
        </p:nvPicPr>
        <p:blipFill>
          <a:blip r:embed="rId3" cstate="print"/>
          <a:srcRect/>
          <a:stretch>
            <a:fillRect/>
          </a:stretch>
        </p:blipFill>
        <p:spPr bwMode="auto">
          <a:xfrm>
            <a:off x="6257926" y="4662489"/>
            <a:ext cx="434975" cy="847725"/>
          </a:xfrm>
          <a:prstGeom prst="rect">
            <a:avLst/>
          </a:prstGeom>
          <a:noFill/>
          <a:ln w="9525">
            <a:noFill/>
            <a:miter lim="800000"/>
            <a:headEnd/>
            <a:tailEnd/>
          </a:ln>
        </p:spPr>
      </p:pic>
      <p:pic>
        <p:nvPicPr>
          <p:cNvPr id="48133" name="Picture 5" descr="img_Adam"/>
          <p:cNvPicPr>
            <a:picLocks noChangeAspect="1" noChangeArrowheads="1"/>
          </p:cNvPicPr>
          <p:nvPr/>
        </p:nvPicPr>
        <p:blipFill>
          <a:blip r:embed="rId4" cstate="print"/>
          <a:srcRect/>
          <a:stretch>
            <a:fillRect/>
          </a:stretch>
        </p:blipFill>
        <p:spPr bwMode="auto">
          <a:xfrm>
            <a:off x="5530851" y="4625976"/>
            <a:ext cx="328613" cy="968375"/>
          </a:xfrm>
          <a:prstGeom prst="rect">
            <a:avLst/>
          </a:prstGeom>
          <a:noFill/>
          <a:ln w="9525">
            <a:noFill/>
            <a:miter lim="800000"/>
            <a:headEnd/>
            <a:tailEnd/>
          </a:ln>
        </p:spPr>
      </p:pic>
      <p:pic>
        <p:nvPicPr>
          <p:cNvPr id="752646" name="Picture 6" descr="PPT - Image - SIN"/>
          <p:cNvPicPr>
            <a:picLocks noChangeAspect="1" noChangeArrowheads="1"/>
          </p:cNvPicPr>
          <p:nvPr/>
        </p:nvPicPr>
        <p:blipFill>
          <a:blip r:embed="rId5" cstate="print"/>
          <a:srcRect/>
          <a:stretch>
            <a:fillRect/>
          </a:stretch>
        </p:blipFill>
        <p:spPr bwMode="auto">
          <a:xfrm>
            <a:off x="5235575" y="3670300"/>
            <a:ext cx="1854200" cy="1016000"/>
          </a:xfrm>
          <a:prstGeom prst="rect">
            <a:avLst/>
          </a:prstGeom>
          <a:noFill/>
          <a:ln w="9525">
            <a:noFill/>
            <a:miter lim="800000"/>
            <a:headEnd/>
            <a:tailEnd/>
          </a:ln>
        </p:spPr>
      </p:pic>
      <p:sp>
        <p:nvSpPr>
          <p:cNvPr id="752647" name="Text Box 7"/>
          <p:cNvSpPr txBox="1">
            <a:spLocks noChangeArrowheads="1"/>
          </p:cNvSpPr>
          <p:nvPr/>
        </p:nvSpPr>
        <p:spPr bwMode="auto">
          <a:xfrm>
            <a:off x="2024063" y="1646238"/>
            <a:ext cx="8278812" cy="1098550"/>
          </a:xfrm>
          <a:prstGeom prst="rect">
            <a:avLst/>
          </a:prstGeom>
          <a:noFill/>
          <a:ln w="9525" algn="ctr">
            <a:noFill/>
            <a:miter lim="800000"/>
            <a:headEnd/>
            <a:tailEnd/>
          </a:ln>
          <a:effectLst/>
        </p:spPr>
        <p:txBody>
          <a:bodyPr>
            <a:spAutoFit/>
            <a:flatTx/>
          </a:bodyPr>
          <a:lstStyle/>
          <a:p>
            <a:pPr>
              <a:defRPr/>
            </a:pPr>
            <a:r>
              <a:rPr lang="en-US" sz="6600">
                <a:solidFill>
                  <a:srgbClr val="FF0000"/>
                </a:solidFill>
                <a:effectLst>
                  <a:outerShdw blurRad="38100" dist="38100" dir="2700000" algn="tl">
                    <a:srgbClr val="000000"/>
                  </a:outerShdw>
                </a:effectLst>
                <a:latin typeface="Arial Black" pitchFamily="34" charset="0"/>
              </a:rPr>
              <a:t>SANCTIFICATION</a:t>
            </a:r>
          </a:p>
        </p:txBody>
      </p:sp>
      <p:sp>
        <p:nvSpPr>
          <p:cNvPr id="752648" name="Rectangle 8"/>
          <p:cNvSpPr>
            <a:spLocks noChangeArrowheads="1"/>
          </p:cNvSpPr>
          <p:nvPr/>
        </p:nvSpPr>
        <p:spPr bwMode="auto">
          <a:xfrm>
            <a:off x="1524000" y="6161088"/>
            <a:ext cx="9144000" cy="762000"/>
          </a:xfrm>
          <a:prstGeom prst="rect">
            <a:avLst/>
          </a:prstGeom>
          <a:noFill/>
          <a:ln w="9525" algn="ctr">
            <a:noFill/>
            <a:miter lim="800000"/>
            <a:headEnd/>
            <a:tailEnd/>
          </a:ln>
        </p:spPr>
        <p:txBody>
          <a:bodyPr>
            <a:spAutoFit/>
          </a:bodyPr>
          <a:lstStyle/>
          <a:p>
            <a:r>
              <a:rPr lang="en-US" sz="2200" b="1" dirty="0">
                <a:solidFill>
                  <a:schemeClr val="bg1"/>
                </a:solidFill>
              </a:rPr>
              <a:t>“...that He might sanctify her [the church], having cleansed her …”</a:t>
            </a:r>
            <a:r>
              <a:rPr lang="en-US" sz="2200" b="1" dirty="0">
                <a:solidFill>
                  <a:srgbClr val="FFFF66"/>
                </a:solidFill>
              </a:rPr>
              <a:t> </a:t>
            </a:r>
          </a:p>
          <a:p>
            <a:r>
              <a:rPr lang="en-US" sz="2200" b="1" dirty="0">
                <a:solidFill>
                  <a:srgbClr val="FFFF66"/>
                </a:solidFill>
              </a:rPr>
              <a:t> Ephesians 5:25-26</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11111E-6 3.3526E-6 L -1.11111E-6 0.22451 " pathEditMode="relative" rAng="0" ptsTypes="AA">
                                      <p:cBhvr>
                                        <p:cTn id="6" dur="3000" fill="hold"/>
                                        <p:tgtEl>
                                          <p:spTgt spid="752643"/>
                                        </p:tgtEl>
                                        <p:attrNameLst>
                                          <p:attrName>ppt_x</p:attrName>
                                          <p:attrName>ppt_y</p:attrName>
                                        </p:attrNameLst>
                                      </p:cBhvr>
                                      <p:rCtr x="0" y="112"/>
                                    </p:animMotion>
                                  </p:childTnLst>
                                </p:cTn>
                              </p:par>
                              <p:par>
                                <p:cTn id="7" presetID="6" presetClass="emph" presetSubtype="0" fill="hold" nodeType="withEffect">
                                  <p:stCondLst>
                                    <p:cond delay="0"/>
                                  </p:stCondLst>
                                  <p:childTnLst>
                                    <p:animScale>
                                      <p:cBhvr>
                                        <p:cTn id="8" dur="2000" fill="hold"/>
                                        <p:tgtEl>
                                          <p:spTgt spid="752646"/>
                                        </p:tgtEl>
                                      </p:cBhvr>
                                      <p:by x="25000" y="25000"/>
                                    </p:animScale>
                                  </p:childTnLst>
                                </p:cTn>
                              </p:par>
                              <p:par>
                                <p:cTn id="9" presetID="42" presetClass="exit" presetSubtype="0" fill="hold" nodeType="withEffect">
                                  <p:stCondLst>
                                    <p:cond delay="0"/>
                                  </p:stCondLst>
                                  <p:childTnLst>
                                    <p:animEffect transition="out" filter="fade">
                                      <p:cBhvr>
                                        <p:cTn id="10" dur="2000"/>
                                        <p:tgtEl>
                                          <p:spTgt spid="752646"/>
                                        </p:tgtEl>
                                      </p:cBhvr>
                                    </p:animEffect>
                                    <p:anim calcmode="lin" valueType="num">
                                      <p:cBhvr>
                                        <p:cTn id="11" dur="2000"/>
                                        <p:tgtEl>
                                          <p:spTgt spid="752646"/>
                                        </p:tgtEl>
                                        <p:attrNameLst>
                                          <p:attrName>ppt_x</p:attrName>
                                        </p:attrNameLst>
                                      </p:cBhvr>
                                      <p:tavLst>
                                        <p:tav tm="0">
                                          <p:val>
                                            <p:strVal val="ppt_x"/>
                                          </p:val>
                                        </p:tav>
                                        <p:tav tm="100000">
                                          <p:val>
                                            <p:strVal val="ppt_x"/>
                                          </p:val>
                                        </p:tav>
                                      </p:tavLst>
                                    </p:anim>
                                    <p:anim calcmode="lin" valueType="num">
                                      <p:cBhvr>
                                        <p:cTn id="12" dur="2000"/>
                                        <p:tgtEl>
                                          <p:spTgt spid="752646"/>
                                        </p:tgtEl>
                                        <p:attrNameLst>
                                          <p:attrName>ppt_y</p:attrName>
                                        </p:attrNameLst>
                                      </p:cBhvr>
                                      <p:tavLst>
                                        <p:tav tm="0">
                                          <p:val>
                                            <p:strVal val="ppt_y"/>
                                          </p:val>
                                        </p:tav>
                                        <p:tav tm="100000">
                                          <p:val>
                                            <p:strVal val="ppt_y+.1"/>
                                          </p:val>
                                        </p:tav>
                                      </p:tavLst>
                                    </p:anim>
                                    <p:set>
                                      <p:cBhvr>
                                        <p:cTn id="13" dur="1" fill="hold">
                                          <p:stCondLst>
                                            <p:cond delay="1999"/>
                                          </p:stCondLst>
                                        </p:cTn>
                                        <p:tgtEl>
                                          <p:spTgt spid="752646"/>
                                        </p:tgtEl>
                                        <p:attrNameLst>
                                          <p:attrName>style.visibility</p:attrName>
                                        </p:attrNameLst>
                                      </p:cBhvr>
                                      <p:to>
                                        <p:strVal val="hidden"/>
                                      </p:to>
                                    </p:set>
                                  </p:childTnLst>
                                </p:cTn>
                              </p:par>
                            </p:childTnLst>
                          </p:cTn>
                        </p:par>
                        <p:par>
                          <p:cTn id="14" fill="hold">
                            <p:stCondLst>
                              <p:cond delay="3000"/>
                            </p:stCondLst>
                            <p:childTnLst>
                              <p:par>
                                <p:cTn id="15" presetID="55" presetClass="entr" presetSubtype="0" fill="hold" grpId="0" nodeType="afterEffect">
                                  <p:stCondLst>
                                    <p:cond delay="0"/>
                                  </p:stCondLst>
                                  <p:childTnLst>
                                    <p:set>
                                      <p:cBhvr>
                                        <p:cTn id="16" dur="1" fill="hold">
                                          <p:stCondLst>
                                            <p:cond delay="0"/>
                                          </p:stCondLst>
                                        </p:cTn>
                                        <p:tgtEl>
                                          <p:spTgt spid="752647"/>
                                        </p:tgtEl>
                                        <p:attrNameLst>
                                          <p:attrName>style.visibility</p:attrName>
                                        </p:attrNameLst>
                                      </p:cBhvr>
                                      <p:to>
                                        <p:strVal val="visible"/>
                                      </p:to>
                                    </p:set>
                                    <p:anim calcmode="lin" valueType="num">
                                      <p:cBhvr>
                                        <p:cTn id="17" dur="1000" fill="hold"/>
                                        <p:tgtEl>
                                          <p:spTgt spid="752647"/>
                                        </p:tgtEl>
                                        <p:attrNameLst>
                                          <p:attrName>ppt_w</p:attrName>
                                        </p:attrNameLst>
                                      </p:cBhvr>
                                      <p:tavLst>
                                        <p:tav tm="0">
                                          <p:val>
                                            <p:strVal val="#ppt_w*0.70"/>
                                          </p:val>
                                        </p:tav>
                                        <p:tav tm="100000">
                                          <p:val>
                                            <p:strVal val="#ppt_w"/>
                                          </p:val>
                                        </p:tav>
                                      </p:tavLst>
                                    </p:anim>
                                    <p:anim calcmode="lin" valueType="num">
                                      <p:cBhvr>
                                        <p:cTn id="18" dur="1000" fill="hold"/>
                                        <p:tgtEl>
                                          <p:spTgt spid="752647"/>
                                        </p:tgtEl>
                                        <p:attrNameLst>
                                          <p:attrName>ppt_h</p:attrName>
                                        </p:attrNameLst>
                                      </p:cBhvr>
                                      <p:tavLst>
                                        <p:tav tm="0">
                                          <p:val>
                                            <p:strVal val="#ppt_h"/>
                                          </p:val>
                                        </p:tav>
                                        <p:tav tm="100000">
                                          <p:val>
                                            <p:strVal val="#ppt_h"/>
                                          </p:val>
                                        </p:tav>
                                      </p:tavLst>
                                    </p:anim>
                                    <p:animEffect transition="in" filter="fade">
                                      <p:cBhvr>
                                        <p:cTn id="19" dur="1000"/>
                                        <p:tgtEl>
                                          <p:spTgt spid="752647"/>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752648"/>
                                        </p:tgtEl>
                                        <p:attrNameLst>
                                          <p:attrName>style.visibility</p:attrName>
                                        </p:attrNameLst>
                                      </p:cBhvr>
                                      <p:to>
                                        <p:strVal val="visible"/>
                                      </p:to>
                                    </p:set>
                                    <p:animEffect transition="in" filter="fade">
                                      <p:cBhvr>
                                        <p:cTn id="23" dur="2000"/>
                                        <p:tgtEl>
                                          <p:spTgt spid="752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animBg="1"/>
      <p:bldP spid="752647" grpId="0"/>
      <p:bldP spid="75264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badi MT Condensed Extra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13724</TotalTime>
  <Words>1996</Words>
  <Application>Microsoft Office PowerPoint</Application>
  <PresentationFormat>Widescreen</PresentationFormat>
  <Paragraphs>221</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Abadi MT Condensed Extra Bold</vt:lpstr>
      <vt:lpstr>Arial</vt:lpstr>
      <vt:lpstr>Arial Black</vt:lpstr>
      <vt:lpstr>Bernard MT Condensed</vt:lpstr>
      <vt:lpstr>Impact</vt:lpstr>
      <vt:lpstr>Tahoma</vt:lpstr>
      <vt:lpstr>Times New Roman</vt:lpstr>
      <vt:lpstr>Default Design</vt:lpstr>
      <vt:lpstr>PowerPoint Presentation</vt:lpstr>
      <vt:lpstr>The Price is Right</vt:lpstr>
      <vt:lpstr>Remember….</vt:lpstr>
      <vt:lpstr>God’s Justice Demands Death as Payment for Sin</vt:lpstr>
      <vt:lpstr>PowerPoint Presentation</vt:lpstr>
      <vt:lpstr>PowerPoint Presentation</vt:lpstr>
      <vt:lpstr>Atonement</vt:lpstr>
      <vt:lpstr>Payment</vt:lpstr>
      <vt:lpstr>PowerPoint Presentation</vt:lpstr>
      <vt:lpstr>Animal Sacrifice</vt:lpstr>
      <vt:lpstr>Animal Sacrifice</vt:lpstr>
      <vt:lpstr>PowerPoint Presentation</vt:lpstr>
      <vt:lpstr>Animal Sacrifice</vt:lpstr>
      <vt:lpstr>What Made it Work?</vt:lpstr>
      <vt:lpstr> By Faith…</vt:lpstr>
      <vt:lpstr>Genuine Faith – Hebrews 11:6</vt:lpstr>
      <vt:lpstr>Contradiction?</vt:lpstr>
      <vt:lpstr>JUSTIFIED BY FAITH</vt:lpstr>
      <vt:lpstr>BELIEF ALONE? (James 2:14-26)</vt:lpstr>
      <vt:lpstr>The Birthday Check</vt:lpstr>
      <vt:lpstr>Animal Sacrifice under the Law</vt:lpstr>
      <vt:lpstr>PowerPoint Presentation</vt:lpstr>
      <vt:lpstr>PowerPoint Presentation</vt:lpstr>
    </vt:vector>
  </TitlesOfParts>
  <Company>Adtec Systems &amp;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Scheme of Redemption</dc:title>
  <dc:creator>Kenneth Craig</dc:creator>
  <cp:lastModifiedBy>Bill McIlvain</cp:lastModifiedBy>
  <cp:revision>234</cp:revision>
  <dcterms:created xsi:type="dcterms:W3CDTF">2002-08-24T00:22:10Z</dcterms:created>
  <dcterms:modified xsi:type="dcterms:W3CDTF">2022-07-02T21:01:52Z</dcterms:modified>
</cp:coreProperties>
</file>