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654" r:id="rId2"/>
    <p:sldId id="671" r:id="rId3"/>
    <p:sldId id="563" r:id="rId4"/>
    <p:sldId id="564" r:id="rId5"/>
    <p:sldId id="325" r:id="rId6"/>
    <p:sldId id="677" r:id="rId7"/>
    <p:sldId id="568" r:id="rId8"/>
    <p:sldId id="540" r:id="rId9"/>
    <p:sldId id="337" r:id="rId10"/>
    <p:sldId id="341" r:id="rId11"/>
    <p:sldId id="675" r:id="rId12"/>
    <p:sldId id="388" r:id="rId13"/>
    <p:sldId id="389" r:id="rId14"/>
    <p:sldId id="390" r:id="rId15"/>
    <p:sldId id="397" r:id="rId16"/>
    <p:sldId id="395" r:id="rId17"/>
    <p:sldId id="401" r:id="rId18"/>
    <p:sldId id="571" r:id="rId19"/>
    <p:sldId id="626" r:id="rId20"/>
    <p:sldId id="635" r:id="rId21"/>
    <p:sldId id="636" r:id="rId22"/>
    <p:sldId id="637" r:id="rId23"/>
    <p:sldId id="638" r:id="rId24"/>
    <p:sldId id="639" r:id="rId25"/>
    <p:sldId id="640" r:id="rId26"/>
    <p:sldId id="641" r:id="rId27"/>
    <p:sldId id="642" r:id="rId28"/>
    <p:sldId id="643" r:id="rId29"/>
    <p:sldId id="644" r:id="rId30"/>
    <p:sldId id="645" r:id="rId31"/>
    <p:sldId id="646" r:id="rId32"/>
    <p:sldId id="647" r:id="rId33"/>
    <p:sldId id="648" r:id="rId34"/>
    <p:sldId id="609" r:id="rId35"/>
    <p:sldId id="651" r:id="rId36"/>
    <p:sldId id="652" r:id="rId37"/>
  </p:sldIdLst>
  <p:sldSz cx="12192000" cy="6858000"/>
  <p:notesSz cx="6858000" cy="11887200"/>
  <p:defaultTextStyle>
    <a:defPPr>
      <a:defRPr lang="en-US"/>
    </a:defPPr>
    <a:lvl1pPr algn="ctr" rtl="0" fontAlgn="base">
      <a:spcBef>
        <a:spcPct val="0"/>
      </a:spcBef>
      <a:spcAft>
        <a:spcPct val="0"/>
      </a:spcAft>
      <a:defRPr sz="3200" kern="1200">
        <a:solidFill>
          <a:schemeClr val="tx1"/>
        </a:solidFill>
        <a:latin typeface="Arial" charset="0"/>
        <a:ea typeface="+mn-ea"/>
        <a:cs typeface="+mn-cs"/>
      </a:defRPr>
    </a:lvl1pPr>
    <a:lvl2pPr marL="457200" algn="ctr" rtl="0" fontAlgn="base">
      <a:spcBef>
        <a:spcPct val="0"/>
      </a:spcBef>
      <a:spcAft>
        <a:spcPct val="0"/>
      </a:spcAft>
      <a:defRPr sz="3200" kern="1200">
        <a:solidFill>
          <a:schemeClr val="tx1"/>
        </a:solidFill>
        <a:latin typeface="Arial" charset="0"/>
        <a:ea typeface="+mn-ea"/>
        <a:cs typeface="+mn-cs"/>
      </a:defRPr>
    </a:lvl2pPr>
    <a:lvl3pPr marL="914400" algn="ctr" rtl="0" fontAlgn="base">
      <a:spcBef>
        <a:spcPct val="0"/>
      </a:spcBef>
      <a:spcAft>
        <a:spcPct val="0"/>
      </a:spcAft>
      <a:defRPr sz="3200" kern="1200">
        <a:solidFill>
          <a:schemeClr val="tx1"/>
        </a:solidFill>
        <a:latin typeface="Arial" charset="0"/>
        <a:ea typeface="+mn-ea"/>
        <a:cs typeface="+mn-cs"/>
      </a:defRPr>
    </a:lvl3pPr>
    <a:lvl4pPr marL="1371600" algn="ctr" rtl="0" fontAlgn="base">
      <a:spcBef>
        <a:spcPct val="0"/>
      </a:spcBef>
      <a:spcAft>
        <a:spcPct val="0"/>
      </a:spcAft>
      <a:defRPr sz="3200" kern="1200">
        <a:solidFill>
          <a:schemeClr val="tx1"/>
        </a:solidFill>
        <a:latin typeface="Arial" charset="0"/>
        <a:ea typeface="+mn-ea"/>
        <a:cs typeface="+mn-cs"/>
      </a:defRPr>
    </a:lvl4pPr>
    <a:lvl5pPr marL="1828800" algn="ctr"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7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B2B2B2"/>
    <a:srgbClr val="0033CC"/>
    <a:srgbClr val="0066FF"/>
    <a:srgbClr val="FFFF66"/>
    <a:srgbClr val="FF0000"/>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1" autoAdjust="0"/>
    <p:restoredTop sz="83881" autoAdjust="0"/>
  </p:normalViewPr>
  <p:slideViewPr>
    <p:cSldViewPr snapToGrid="0">
      <p:cViewPr varScale="1">
        <p:scale>
          <a:sx n="84" d="100"/>
          <a:sy n="84" d="100"/>
        </p:scale>
        <p:origin x="102" y="27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172" y="1224"/>
      </p:cViewPr>
      <p:guideLst>
        <p:guide orient="horz" pos="37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595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83971" name="Rectangle 3"/>
          <p:cNvSpPr>
            <a:spLocks noGrp="1" noChangeArrowheads="1"/>
          </p:cNvSpPr>
          <p:nvPr>
            <p:ph type="dt" sz="quarter" idx="1"/>
          </p:nvPr>
        </p:nvSpPr>
        <p:spPr bwMode="auto">
          <a:xfrm>
            <a:off x="3884613" y="0"/>
            <a:ext cx="2971800" cy="595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3972" name="Rectangle 4"/>
          <p:cNvSpPr>
            <a:spLocks noGrp="1" noChangeArrowheads="1"/>
          </p:cNvSpPr>
          <p:nvPr>
            <p:ph type="ftr" sz="quarter" idx="2"/>
          </p:nvPr>
        </p:nvSpPr>
        <p:spPr bwMode="auto">
          <a:xfrm>
            <a:off x="0" y="11290300"/>
            <a:ext cx="2971800" cy="595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83973" name="Rectangle 5"/>
          <p:cNvSpPr>
            <a:spLocks noGrp="1" noChangeArrowheads="1"/>
          </p:cNvSpPr>
          <p:nvPr>
            <p:ph type="sldNum" sz="quarter" idx="3"/>
          </p:nvPr>
        </p:nvSpPr>
        <p:spPr bwMode="auto">
          <a:xfrm>
            <a:off x="3884613" y="11290300"/>
            <a:ext cx="2971800" cy="595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16A4F09-E50E-4E61-A473-4C5E9ECBB36A}" type="slidenum">
              <a:rPr lang="en-US"/>
              <a:pPr>
                <a:defRPr/>
              </a:pPr>
              <a:t>‹#›</a:t>
            </a:fld>
            <a:endParaRPr lang="en-US"/>
          </a:p>
        </p:txBody>
      </p:sp>
    </p:spTree>
    <p:extLst>
      <p:ext uri="{BB962C8B-B14F-4D97-AF65-F5344CB8AC3E}">
        <p14:creationId xmlns:p14="http://schemas.microsoft.com/office/powerpoint/2010/main" val="278598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595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89091" name="Rectangle 3"/>
          <p:cNvSpPr>
            <a:spLocks noGrp="1" noChangeArrowheads="1"/>
          </p:cNvSpPr>
          <p:nvPr>
            <p:ph type="dt" idx="1"/>
          </p:nvPr>
        </p:nvSpPr>
        <p:spPr bwMode="auto">
          <a:xfrm>
            <a:off x="3884613" y="0"/>
            <a:ext cx="2971800" cy="595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5716" name="Rectangle 4"/>
          <p:cNvSpPr>
            <a:spLocks noGrp="1" noRot="1" noChangeAspect="1" noChangeArrowheads="1" noTextEdit="1"/>
          </p:cNvSpPr>
          <p:nvPr>
            <p:ph type="sldImg" idx="2"/>
          </p:nvPr>
        </p:nvSpPr>
        <p:spPr bwMode="auto">
          <a:xfrm>
            <a:off x="-533400" y="890588"/>
            <a:ext cx="7924800" cy="445770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85800" y="5646738"/>
            <a:ext cx="5486400" cy="534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11290300"/>
            <a:ext cx="2971800" cy="595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89095" name="Rectangle 7"/>
          <p:cNvSpPr>
            <a:spLocks noGrp="1" noChangeArrowheads="1"/>
          </p:cNvSpPr>
          <p:nvPr>
            <p:ph type="sldNum" sz="quarter" idx="5"/>
          </p:nvPr>
        </p:nvSpPr>
        <p:spPr bwMode="auto">
          <a:xfrm>
            <a:off x="3884613" y="11290300"/>
            <a:ext cx="2971800" cy="595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DCBF33C-AD21-49A6-BE3F-AAC484DA455C}" type="slidenum">
              <a:rPr lang="en-US"/>
              <a:pPr>
                <a:defRPr/>
              </a:pPr>
              <a:t>‹#›</a:t>
            </a:fld>
            <a:endParaRPr lang="en-US"/>
          </a:p>
        </p:txBody>
      </p:sp>
    </p:spTree>
    <p:extLst>
      <p:ext uri="{BB962C8B-B14F-4D97-AF65-F5344CB8AC3E}">
        <p14:creationId xmlns:p14="http://schemas.microsoft.com/office/powerpoint/2010/main" val="321652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64A59F0-4C5F-44C8-B93B-C47709A86BE8}" type="slidenum">
              <a:rPr lang="en-US"/>
              <a:pPr/>
              <a:t>1</a:t>
            </a:fld>
            <a:endParaRPr lang="en-US"/>
          </a:p>
        </p:txBody>
      </p:sp>
      <p:sp>
        <p:nvSpPr>
          <p:cNvPr id="116739" name="Rectangle 2"/>
          <p:cNvSpPr>
            <a:spLocks noGrp="1" noRot="1" noChangeAspect="1" noChangeArrowheads="1" noTextEdit="1"/>
          </p:cNvSpPr>
          <p:nvPr>
            <p:ph type="sldImg"/>
          </p:nvPr>
        </p:nvSpPr>
        <p:spPr>
          <a:xfrm>
            <a:off x="-533400" y="890588"/>
            <a:ext cx="7924800" cy="4457700"/>
          </a:xfrm>
          <a:ln/>
        </p:spPr>
      </p:sp>
      <p:sp>
        <p:nvSpPr>
          <p:cNvPr id="116740" name="Rectangle 3"/>
          <p:cNvSpPr>
            <a:spLocks noGrp="1" noChangeArrowheads="1"/>
          </p:cNvSpPr>
          <p:nvPr>
            <p:ph type="body" idx="1"/>
          </p:nvPr>
        </p:nvSpPr>
        <p:spPr>
          <a:noFill/>
          <a:ln/>
        </p:spPr>
        <p:txBody>
          <a:bodyPr/>
          <a:lstStyle/>
          <a:p>
            <a:pPr eaLnBrk="1" hangingPunct="1"/>
            <a:endParaRPr lang="en-US" sz="1400"/>
          </a:p>
        </p:txBody>
      </p:sp>
    </p:spTree>
    <p:extLst>
      <p:ext uri="{BB962C8B-B14F-4D97-AF65-F5344CB8AC3E}">
        <p14:creationId xmlns:p14="http://schemas.microsoft.com/office/powerpoint/2010/main" val="412026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07EF16F-124C-473C-BC48-785CFE2220AD}" type="slidenum">
              <a:rPr lang="en-US"/>
              <a:pPr/>
              <a:t>10</a:t>
            </a:fld>
            <a:endParaRPr lang="en-US"/>
          </a:p>
        </p:txBody>
      </p:sp>
      <p:sp>
        <p:nvSpPr>
          <p:cNvPr id="128003" name="Rectangle 2"/>
          <p:cNvSpPr>
            <a:spLocks noGrp="1" noRot="1" noChangeAspect="1" noChangeArrowheads="1" noTextEdit="1"/>
          </p:cNvSpPr>
          <p:nvPr>
            <p:ph type="sldImg"/>
          </p:nvPr>
        </p:nvSpPr>
        <p:spPr>
          <a:xfrm>
            <a:off x="-533400" y="890588"/>
            <a:ext cx="7924800" cy="4457700"/>
          </a:xfrm>
          <a:ln/>
        </p:spPr>
      </p:sp>
      <p:sp>
        <p:nvSpPr>
          <p:cNvPr id="128004" name="Rectangle 3"/>
          <p:cNvSpPr>
            <a:spLocks noGrp="1" noChangeArrowheads="1"/>
          </p:cNvSpPr>
          <p:nvPr>
            <p:ph type="body" idx="1"/>
          </p:nvPr>
        </p:nvSpPr>
        <p:spPr>
          <a:noFill/>
          <a:ln/>
        </p:spPr>
        <p:txBody>
          <a:bodyPr/>
          <a:lstStyle/>
          <a:p>
            <a:pPr eaLnBrk="1" hangingPunct="1"/>
            <a:r>
              <a:rPr lang="en-US" sz="1400"/>
              <a:t>This concept is called trust or acceptance. This is only effective when it is belief-based action.</a:t>
            </a:r>
          </a:p>
          <a:p>
            <a:pPr eaLnBrk="1" hangingPunct="1"/>
            <a:r>
              <a:rPr lang="en-US" sz="1400"/>
              <a:t>Most of our religious friends don’t really believe in the doctrine of belief only… they use words like you must trust…you must accept…</a:t>
            </a:r>
          </a:p>
          <a:p>
            <a:pPr eaLnBrk="1" hangingPunct="1"/>
            <a:r>
              <a:rPr lang="en-US" sz="1400"/>
              <a:t>God again illustrates this point by asking the rhetorical question “Can such faith save him” Saving faith must be belief-based action. </a:t>
            </a:r>
          </a:p>
        </p:txBody>
      </p:sp>
    </p:spTree>
    <p:extLst>
      <p:ext uri="{BB962C8B-B14F-4D97-AF65-F5344CB8AC3E}">
        <p14:creationId xmlns:p14="http://schemas.microsoft.com/office/powerpoint/2010/main" val="206358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916BF9A-0793-4944-938A-4DB12F8A8DD1}" type="slidenum">
              <a:rPr lang="en-US"/>
              <a:pPr/>
              <a:t>11</a:t>
            </a:fld>
            <a:endParaRPr lang="en-US"/>
          </a:p>
        </p:txBody>
      </p:sp>
      <p:sp>
        <p:nvSpPr>
          <p:cNvPr id="132099" name="Rectangle 2"/>
          <p:cNvSpPr>
            <a:spLocks noGrp="1" noRot="1" noChangeAspect="1" noChangeArrowheads="1" noTextEdit="1"/>
          </p:cNvSpPr>
          <p:nvPr>
            <p:ph type="sldImg"/>
          </p:nvPr>
        </p:nvSpPr>
        <p:spPr>
          <a:xfrm>
            <a:off x="-533400" y="890588"/>
            <a:ext cx="7924800" cy="4457700"/>
          </a:xfrm>
          <a:ln/>
        </p:spPr>
      </p:sp>
      <p:sp>
        <p:nvSpPr>
          <p:cNvPr id="132100" name="Rectangle 3"/>
          <p:cNvSpPr>
            <a:spLocks noGrp="1" noChangeArrowheads="1"/>
          </p:cNvSpPr>
          <p:nvPr>
            <p:ph type="body" idx="1"/>
          </p:nvPr>
        </p:nvSpPr>
        <p:spPr>
          <a:noFill/>
          <a:ln/>
        </p:spPr>
        <p:txBody>
          <a:bodyPr/>
          <a:lstStyle/>
          <a:p>
            <a:pPr eaLnBrk="1" hangingPunct="1"/>
            <a:r>
              <a:rPr lang="en-US" sz="1400"/>
              <a:t>There it is. The plan of redemption in a nutshell.   ---   Why did he call Jesus an animal?  ---  What was he communicating to the Jewish mind by calling Jesus and animal? Particularly a lamb?   ---   God’s lamb. Did Jesus come to die by accident? Hardly. He was announced to be God’s lamb which meant he had to be God’s sacrifice.</a:t>
            </a:r>
          </a:p>
          <a:p>
            <a:pPr eaLnBrk="1" hangingPunct="1"/>
            <a:r>
              <a:rPr lang="en-US" sz="1400"/>
              <a:t>[Explain that OT contains much more information – the promises made to Abraham, the chosen people the Jews, the law and the covenants – but the reason for all of those was ultimately the choosing of His people through Christ]</a:t>
            </a:r>
          </a:p>
        </p:txBody>
      </p:sp>
    </p:spTree>
    <p:extLst>
      <p:ext uri="{BB962C8B-B14F-4D97-AF65-F5344CB8AC3E}">
        <p14:creationId xmlns:p14="http://schemas.microsoft.com/office/powerpoint/2010/main" val="30867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CA0D40D7-7622-44AE-B2BB-F0D96C13E461}" type="slidenum">
              <a:rPr lang="en-US"/>
              <a:pPr/>
              <a:t>12</a:t>
            </a:fld>
            <a:endParaRPr lang="en-US"/>
          </a:p>
        </p:txBody>
      </p:sp>
      <p:sp>
        <p:nvSpPr>
          <p:cNvPr id="133123" name="Rectangle 2"/>
          <p:cNvSpPr>
            <a:spLocks noGrp="1" noRot="1" noChangeAspect="1" noChangeArrowheads="1" noTextEdit="1"/>
          </p:cNvSpPr>
          <p:nvPr>
            <p:ph type="sldImg"/>
          </p:nvPr>
        </p:nvSpPr>
        <p:spPr>
          <a:xfrm>
            <a:off x="-533400" y="890588"/>
            <a:ext cx="7924800" cy="4457700"/>
          </a:xfrm>
          <a:ln/>
        </p:spPr>
      </p:sp>
      <p:sp>
        <p:nvSpPr>
          <p:cNvPr id="133124" name="Rectangle 3"/>
          <p:cNvSpPr>
            <a:spLocks noGrp="1" noChangeArrowheads="1"/>
          </p:cNvSpPr>
          <p:nvPr>
            <p:ph type="body" idx="1"/>
          </p:nvPr>
        </p:nvSpPr>
        <p:spPr>
          <a:noFill/>
          <a:ln/>
        </p:spPr>
        <p:txBody>
          <a:bodyPr/>
          <a:lstStyle/>
          <a:p>
            <a:pPr eaLnBrk="1" hangingPunct="1"/>
            <a:r>
              <a:rPr lang="en-US"/>
              <a:t>1</a:t>
            </a:r>
          </a:p>
        </p:txBody>
      </p:sp>
    </p:spTree>
    <p:extLst>
      <p:ext uri="{BB962C8B-B14F-4D97-AF65-F5344CB8AC3E}">
        <p14:creationId xmlns:p14="http://schemas.microsoft.com/office/powerpoint/2010/main" val="271507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CFCF588-B8E3-4E01-981D-41F2C5DA5613}" type="slidenum">
              <a:rPr lang="en-US"/>
              <a:pPr/>
              <a:t>13</a:t>
            </a:fld>
            <a:endParaRPr lang="en-US"/>
          </a:p>
        </p:txBody>
      </p:sp>
      <p:sp>
        <p:nvSpPr>
          <p:cNvPr id="134147" name="Rectangle 2"/>
          <p:cNvSpPr>
            <a:spLocks noGrp="1" noRot="1" noChangeAspect="1" noChangeArrowheads="1" noTextEdit="1"/>
          </p:cNvSpPr>
          <p:nvPr>
            <p:ph type="sldImg"/>
          </p:nvPr>
        </p:nvSpPr>
        <p:spPr>
          <a:xfrm>
            <a:off x="-533400" y="890588"/>
            <a:ext cx="7924800" cy="4457700"/>
          </a:xfrm>
          <a:ln/>
        </p:spPr>
      </p:sp>
      <p:sp>
        <p:nvSpPr>
          <p:cNvPr id="1341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32041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5B8407AB-D54A-4EB9-BF30-8A83B8B0B6CD}" type="slidenum">
              <a:rPr lang="en-US"/>
              <a:pPr/>
              <a:t>14</a:t>
            </a:fld>
            <a:endParaRPr lang="en-US"/>
          </a:p>
        </p:txBody>
      </p:sp>
      <p:sp>
        <p:nvSpPr>
          <p:cNvPr id="135171" name="Rectangle 2"/>
          <p:cNvSpPr>
            <a:spLocks noGrp="1" noRot="1" noChangeAspect="1" noChangeArrowheads="1" noTextEdit="1"/>
          </p:cNvSpPr>
          <p:nvPr>
            <p:ph type="sldImg"/>
          </p:nvPr>
        </p:nvSpPr>
        <p:spPr>
          <a:xfrm>
            <a:off x="-533400" y="890588"/>
            <a:ext cx="7924800" cy="4457700"/>
          </a:xfrm>
          <a:ln/>
        </p:spPr>
      </p:sp>
      <p:sp>
        <p:nvSpPr>
          <p:cNvPr id="1351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687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A6F5B1E2-40AE-421D-A1BD-CD660302078A}" type="slidenum">
              <a:rPr lang="en-US"/>
              <a:pPr/>
              <a:t>15</a:t>
            </a:fld>
            <a:endParaRPr lang="en-US"/>
          </a:p>
        </p:txBody>
      </p:sp>
      <p:sp>
        <p:nvSpPr>
          <p:cNvPr id="140291" name="Rectangle 2"/>
          <p:cNvSpPr>
            <a:spLocks noGrp="1" noRot="1" noChangeAspect="1" noChangeArrowheads="1" noTextEdit="1"/>
          </p:cNvSpPr>
          <p:nvPr>
            <p:ph type="sldImg"/>
          </p:nvPr>
        </p:nvSpPr>
        <p:spPr>
          <a:xfrm>
            <a:off x="-533400" y="890588"/>
            <a:ext cx="7924800" cy="4457700"/>
          </a:xfrm>
          <a:ln/>
        </p:spPr>
      </p:sp>
      <p:sp>
        <p:nvSpPr>
          <p:cNvPr id="1402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035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74A2DE10-9337-4BFC-82A2-C7EB5E564C29}" type="slidenum">
              <a:rPr lang="en-US"/>
              <a:pPr/>
              <a:t>16</a:t>
            </a:fld>
            <a:endParaRPr lang="en-US"/>
          </a:p>
        </p:txBody>
      </p:sp>
      <p:sp>
        <p:nvSpPr>
          <p:cNvPr id="141315" name="Rectangle 2"/>
          <p:cNvSpPr>
            <a:spLocks noGrp="1" noRot="1" noChangeAspect="1" noChangeArrowheads="1" noTextEdit="1"/>
          </p:cNvSpPr>
          <p:nvPr>
            <p:ph type="sldImg"/>
          </p:nvPr>
        </p:nvSpPr>
        <p:spPr>
          <a:xfrm>
            <a:off x="-533400" y="890588"/>
            <a:ext cx="7924800" cy="4457700"/>
          </a:xfrm>
          <a:ln/>
        </p:spPr>
      </p:sp>
      <p:sp>
        <p:nvSpPr>
          <p:cNvPr id="141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275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91A70D2-306D-468D-A4A7-C24D779D570E}" type="slidenum">
              <a:rPr lang="en-US"/>
              <a:pPr/>
              <a:t>17</a:t>
            </a:fld>
            <a:endParaRPr lang="en-US"/>
          </a:p>
        </p:txBody>
      </p:sp>
      <p:sp>
        <p:nvSpPr>
          <p:cNvPr id="148483" name="Rectangle 2"/>
          <p:cNvSpPr>
            <a:spLocks noGrp="1" noRot="1" noChangeAspect="1" noChangeArrowheads="1" noTextEdit="1"/>
          </p:cNvSpPr>
          <p:nvPr>
            <p:ph type="sldImg"/>
          </p:nvPr>
        </p:nvSpPr>
        <p:spPr>
          <a:xfrm>
            <a:off x="-533400" y="890588"/>
            <a:ext cx="7924800" cy="4457700"/>
          </a:xfrm>
          <a:ln/>
        </p:spPr>
      </p:sp>
      <p:sp>
        <p:nvSpPr>
          <p:cNvPr id="148484" name="Rectangle 3"/>
          <p:cNvSpPr>
            <a:spLocks noGrp="1" noChangeArrowheads="1"/>
          </p:cNvSpPr>
          <p:nvPr>
            <p:ph type="body" idx="1"/>
          </p:nvPr>
        </p:nvSpPr>
        <p:spPr>
          <a:noFill/>
          <a:ln/>
        </p:spPr>
        <p:txBody>
          <a:bodyPr/>
          <a:lstStyle/>
          <a:p>
            <a:pPr eaLnBrk="1" hangingPunct="1"/>
            <a:r>
              <a:rPr lang="en-US" sz="1400"/>
              <a:t>Notice these are things written by Christians referring to a point in time in the past where they died with Christ (past tense)</a:t>
            </a:r>
          </a:p>
        </p:txBody>
      </p:sp>
    </p:spTree>
    <p:extLst>
      <p:ext uri="{BB962C8B-B14F-4D97-AF65-F5344CB8AC3E}">
        <p14:creationId xmlns:p14="http://schemas.microsoft.com/office/powerpoint/2010/main" val="4088593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3C0A9157-BAC6-4656-8D29-7DE69C2CE132}" type="slidenum">
              <a:rPr lang="en-US"/>
              <a:pPr/>
              <a:t>18</a:t>
            </a:fld>
            <a:endParaRPr lang="en-US"/>
          </a:p>
        </p:txBody>
      </p:sp>
      <p:sp>
        <p:nvSpPr>
          <p:cNvPr id="152579" name="Rectangle 2"/>
          <p:cNvSpPr>
            <a:spLocks noGrp="1" noRot="1" noChangeAspect="1" noChangeArrowheads="1" noTextEdit="1"/>
          </p:cNvSpPr>
          <p:nvPr>
            <p:ph type="sldImg"/>
          </p:nvPr>
        </p:nvSpPr>
        <p:spPr>
          <a:xfrm>
            <a:off x="-533400" y="890588"/>
            <a:ext cx="7924800" cy="4457700"/>
          </a:xfrm>
          <a:ln/>
        </p:spPr>
      </p:sp>
      <p:sp>
        <p:nvSpPr>
          <p:cNvPr id="152580" name="Rectangle 3"/>
          <p:cNvSpPr>
            <a:spLocks noGrp="1" noChangeArrowheads="1"/>
          </p:cNvSpPr>
          <p:nvPr>
            <p:ph type="body" idx="1"/>
          </p:nvPr>
        </p:nvSpPr>
        <p:spPr>
          <a:noFill/>
          <a:ln/>
        </p:spPr>
        <p:txBody>
          <a:bodyPr/>
          <a:lstStyle/>
          <a:p>
            <a:pPr eaLnBrk="1" hangingPunct="1"/>
            <a:r>
              <a:rPr lang="en-US"/>
              <a:t>Whew all this death – the death of the believer!</a:t>
            </a:r>
          </a:p>
        </p:txBody>
      </p:sp>
    </p:spTree>
    <p:extLst>
      <p:ext uri="{BB962C8B-B14F-4D97-AF65-F5344CB8AC3E}">
        <p14:creationId xmlns:p14="http://schemas.microsoft.com/office/powerpoint/2010/main" val="228981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EF8D5E39-388F-436C-9909-FE592422F20D}" type="slidenum">
              <a:rPr lang="en-US"/>
              <a:pPr/>
              <a:t>19</a:t>
            </a:fld>
            <a:endParaRPr lang="en-US"/>
          </a:p>
        </p:txBody>
      </p:sp>
      <p:sp>
        <p:nvSpPr>
          <p:cNvPr id="155651" name="Rectangle 2"/>
          <p:cNvSpPr>
            <a:spLocks noGrp="1" noRot="1" noChangeAspect="1" noChangeArrowheads="1" noTextEdit="1"/>
          </p:cNvSpPr>
          <p:nvPr>
            <p:ph type="sldImg"/>
          </p:nvPr>
        </p:nvSpPr>
        <p:spPr>
          <a:xfrm>
            <a:off x="-533400" y="890588"/>
            <a:ext cx="7924800" cy="4457700"/>
          </a:xfrm>
          <a:ln/>
        </p:spPr>
      </p:sp>
      <p:sp>
        <p:nvSpPr>
          <p:cNvPr id="155652" name="Rectangle 3"/>
          <p:cNvSpPr>
            <a:spLocks noGrp="1" noChangeArrowheads="1"/>
          </p:cNvSpPr>
          <p:nvPr>
            <p:ph type="body" idx="1"/>
          </p:nvPr>
        </p:nvSpPr>
        <p:spPr>
          <a:noFill/>
          <a:ln/>
        </p:spPr>
        <p:txBody>
          <a:bodyPr/>
          <a:lstStyle/>
          <a:p>
            <a:pPr eaLnBrk="1" hangingPunct="1"/>
            <a:r>
              <a:rPr lang="en-US" sz="1400"/>
              <a:t>Now if you ask this to people today you get a lot of different answers.   ---  Do you suppose that God would put in place the scheme of redemption and have millions of animals killed over thousands of years just to prepare the way for His son (the Lamb of God) and then have Christ go through the anguish, suffering, and cruel death on the cross – to die in my place – and then leave us in confusion as to where Christ’s death became mine! Can you believe it?   ---  The confusion doesn’t come from God. It comes from man.   ---   We need a Bible answer, not an answer based on human reasoning, tradition, or human emotion. We want God to answer the question and we want to accept His answer.   ---   </a:t>
            </a:r>
            <a:r>
              <a:rPr lang="en-US" sz="1400" b="1"/>
              <a:t>&lt;TR&gt; Let’s go to the book</a:t>
            </a:r>
          </a:p>
        </p:txBody>
      </p:sp>
    </p:spTree>
    <p:extLst>
      <p:ext uri="{BB962C8B-B14F-4D97-AF65-F5344CB8AC3E}">
        <p14:creationId xmlns:p14="http://schemas.microsoft.com/office/powerpoint/2010/main" val="343120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620B4BA-5677-47F1-864C-BE1D3FFA13B1}" type="slidenum">
              <a:rPr lang="en-US"/>
              <a:pPr/>
              <a:t>2</a:t>
            </a:fld>
            <a:endParaRPr lang="en-US"/>
          </a:p>
        </p:txBody>
      </p:sp>
      <p:sp>
        <p:nvSpPr>
          <p:cNvPr id="117763" name="Rectangle 1026"/>
          <p:cNvSpPr>
            <a:spLocks noGrp="1" noRot="1" noChangeAspect="1" noChangeArrowheads="1" noTextEdit="1"/>
          </p:cNvSpPr>
          <p:nvPr>
            <p:ph type="sldImg"/>
          </p:nvPr>
        </p:nvSpPr>
        <p:spPr>
          <a:xfrm>
            <a:off x="-533400" y="892175"/>
            <a:ext cx="7924800" cy="4457700"/>
          </a:xfrm>
          <a:ln/>
        </p:spPr>
      </p:sp>
      <p:sp>
        <p:nvSpPr>
          <p:cNvPr id="117764" name="Rectangle 1027"/>
          <p:cNvSpPr>
            <a:spLocks noGrp="1" noChangeArrowheads="1"/>
          </p:cNvSpPr>
          <p:nvPr>
            <p:ph type="body" idx="1"/>
          </p:nvPr>
        </p:nvSpPr>
        <p:spPr>
          <a:xfrm>
            <a:off x="685800" y="5646738"/>
            <a:ext cx="5486400" cy="5348287"/>
          </a:xfrm>
          <a:noFill/>
          <a:ln/>
        </p:spPr>
        <p:txBody>
          <a:bodyPr/>
          <a:lstStyle/>
          <a:p>
            <a:pPr eaLnBrk="1" hangingPunct="1"/>
            <a:r>
              <a:rPr lang="en-US"/>
              <a:t>The Bible reflects one central theme from beginning to end. When viewed and understood in perspective it is an incredible evidence that the Bible is indeed from God.</a:t>
            </a:r>
          </a:p>
          <a:p>
            <a:pPr eaLnBrk="1" hangingPunct="1"/>
            <a:r>
              <a:rPr lang="en-US"/>
              <a:t>This book could have never been created by man.</a:t>
            </a:r>
          </a:p>
          <a:p>
            <a:pPr eaLnBrk="1" hangingPunct="1"/>
            <a:r>
              <a:rPr lang="en-US"/>
              <a:t>&lt;Let’s start this overview on a mountaintop in Galilee&gt;</a:t>
            </a:r>
          </a:p>
        </p:txBody>
      </p:sp>
    </p:spTree>
    <p:extLst>
      <p:ext uri="{BB962C8B-B14F-4D97-AF65-F5344CB8AC3E}">
        <p14:creationId xmlns:p14="http://schemas.microsoft.com/office/powerpoint/2010/main" val="2778950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DAA7675-3D27-49FE-A092-B3DD0DA1705E}" type="slidenum">
              <a:rPr lang="en-US"/>
              <a:pPr/>
              <a:t>20</a:t>
            </a:fld>
            <a:endParaRPr lang="en-US"/>
          </a:p>
        </p:txBody>
      </p:sp>
      <p:sp>
        <p:nvSpPr>
          <p:cNvPr id="156675" name="Rectangle 2"/>
          <p:cNvSpPr>
            <a:spLocks noGrp="1" noRot="1" noChangeAspect="1" noChangeArrowheads="1" noTextEdit="1"/>
          </p:cNvSpPr>
          <p:nvPr>
            <p:ph type="sldImg"/>
          </p:nvPr>
        </p:nvSpPr>
        <p:spPr>
          <a:xfrm>
            <a:off x="-533400" y="890588"/>
            <a:ext cx="7924800" cy="4457700"/>
          </a:xfrm>
          <a:ln/>
        </p:spPr>
      </p:sp>
      <p:sp>
        <p:nvSpPr>
          <p:cNvPr id="156676" name="Rectangle 3"/>
          <p:cNvSpPr>
            <a:spLocks noGrp="1" noChangeArrowheads="1"/>
          </p:cNvSpPr>
          <p:nvPr>
            <p:ph type="body" idx="1"/>
          </p:nvPr>
        </p:nvSpPr>
        <p:spPr>
          <a:noFill/>
          <a:ln/>
        </p:spPr>
        <p:txBody>
          <a:bodyPr/>
          <a:lstStyle/>
          <a:p>
            <a:pPr eaLnBrk="1" hangingPunct="1"/>
            <a:endParaRPr lang="en-US" sz="1400"/>
          </a:p>
          <a:p>
            <a:pPr eaLnBrk="1" hangingPunct="1"/>
            <a:r>
              <a:rPr lang="en-US" sz="1400" b="1"/>
              <a:t>&lt;TR&gt; Let’s go to the book</a:t>
            </a:r>
          </a:p>
        </p:txBody>
      </p:sp>
    </p:spTree>
    <p:extLst>
      <p:ext uri="{BB962C8B-B14F-4D97-AF65-F5344CB8AC3E}">
        <p14:creationId xmlns:p14="http://schemas.microsoft.com/office/powerpoint/2010/main" val="4256247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75D62BA5-08A6-4189-8B4B-01524024CF46}" type="slidenum">
              <a:rPr lang="en-US"/>
              <a:pPr/>
              <a:t>21</a:t>
            </a:fld>
            <a:endParaRPr lang="en-US"/>
          </a:p>
        </p:txBody>
      </p:sp>
      <p:sp>
        <p:nvSpPr>
          <p:cNvPr id="157699" name="Rectangle 2"/>
          <p:cNvSpPr>
            <a:spLocks noGrp="1" noRot="1" noChangeAspect="1" noChangeArrowheads="1" noTextEdit="1"/>
          </p:cNvSpPr>
          <p:nvPr>
            <p:ph type="sldImg"/>
          </p:nvPr>
        </p:nvSpPr>
        <p:spPr>
          <a:xfrm>
            <a:off x="-533400" y="890588"/>
            <a:ext cx="7924800" cy="4457700"/>
          </a:xfrm>
          <a:ln/>
        </p:spPr>
      </p:sp>
      <p:sp>
        <p:nvSpPr>
          <p:cNvPr id="157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6426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CAA3D680-6EB2-4721-B70F-C840ADBF8FAA}" type="slidenum">
              <a:rPr lang="en-US"/>
              <a:pPr/>
              <a:t>22</a:t>
            </a:fld>
            <a:endParaRPr lang="en-US"/>
          </a:p>
        </p:txBody>
      </p:sp>
      <p:sp>
        <p:nvSpPr>
          <p:cNvPr id="158723" name="Rectangle 2"/>
          <p:cNvSpPr>
            <a:spLocks noGrp="1" noRot="1" noChangeAspect="1" noChangeArrowheads="1" noTextEdit="1"/>
          </p:cNvSpPr>
          <p:nvPr>
            <p:ph type="sldImg"/>
          </p:nvPr>
        </p:nvSpPr>
        <p:spPr>
          <a:xfrm>
            <a:off x="-533400" y="890588"/>
            <a:ext cx="7924800" cy="4457700"/>
          </a:xfrm>
          <a:ln/>
        </p:spPr>
      </p:sp>
      <p:sp>
        <p:nvSpPr>
          <p:cNvPr id="158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6233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66B91922-3DD5-4BA2-8E50-28EBAC49DF56}" type="slidenum">
              <a:rPr lang="en-US"/>
              <a:pPr/>
              <a:t>23</a:t>
            </a:fld>
            <a:endParaRPr lang="en-US"/>
          </a:p>
        </p:txBody>
      </p:sp>
      <p:sp>
        <p:nvSpPr>
          <p:cNvPr id="159747" name="Rectangle 2"/>
          <p:cNvSpPr>
            <a:spLocks noGrp="1" noRot="1" noChangeAspect="1" noChangeArrowheads="1" noTextEdit="1"/>
          </p:cNvSpPr>
          <p:nvPr>
            <p:ph type="sldImg"/>
          </p:nvPr>
        </p:nvSpPr>
        <p:spPr>
          <a:xfrm>
            <a:off x="-533400" y="890588"/>
            <a:ext cx="7924800" cy="4457700"/>
          </a:xfrm>
          <a:ln/>
        </p:spPr>
      </p:sp>
      <p:sp>
        <p:nvSpPr>
          <p:cNvPr id="159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57930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881D6E7F-5D76-424D-B63B-DC03597AFAF8}" type="slidenum">
              <a:rPr lang="en-US"/>
              <a:pPr/>
              <a:t>24</a:t>
            </a:fld>
            <a:endParaRPr lang="en-US"/>
          </a:p>
        </p:txBody>
      </p:sp>
      <p:sp>
        <p:nvSpPr>
          <p:cNvPr id="160771" name="Rectangle 2"/>
          <p:cNvSpPr>
            <a:spLocks noGrp="1" noRot="1" noChangeAspect="1" noChangeArrowheads="1" noTextEdit="1"/>
          </p:cNvSpPr>
          <p:nvPr>
            <p:ph type="sldImg"/>
          </p:nvPr>
        </p:nvSpPr>
        <p:spPr>
          <a:xfrm>
            <a:off x="-533400" y="890588"/>
            <a:ext cx="7924800" cy="4457700"/>
          </a:xfrm>
          <a:ln/>
        </p:spPr>
      </p:sp>
      <p:sp>
        <p:nvSpPr>
          <p:cNvPr id="160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98319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B15B5B0F-34F4-48D3-853E-50B16671678F}" type="slidenum">
              <a:rPr lang="en-US"/>
              <a:pPr/>
              <a:t>25</a:t>
            </a:fld>
            <a:endParaRPr lang="en-US"/>
          </a:p>
        </p:txBody>
      </p:sp>
      <p:sp>
        <p:nvSpPr>
          <p:cNvPr id="161795" name="Rectangle 2"/>
          <p:cNvSpPr>
            <a:spLocks noGrp="1" noRot="1" noChangeAspect="1" noChangeArrowheads="1" noTextEdit="1"/>
          </p:cNvSpPr>
          <p:nvPr>
            <p:ph type="sldImg"/>
          </p:nvPr>
        </p:nvSpPr>
        <p:spPr>
          <a:xfrm>
            <a:off x="-533400" y="890588"/>
            <a:ext cx="7924800" cy="4457700"/>
          </a:xfrm>
          <a:ln/>
        </p:spPr>
      </p:sp>
      <p:sp>
        <p:nvSpPr>
          <p:cNvPr id="161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04565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BAAABDD2-FBD3-4E75-AD8A-574809ED57A1}" type="slidenum">
              <a:rPr lang="en-US"/>
              <a:pPr/>
              <a:t>26</a:t>
            </a:fld>
            <a:endParaRPr lang="en-US"/>
          </a:p>
        </p:txBody>
      </p:sp>
      <p:sp>
        <p:nvSpPr>
          <p:cNvPr id="162819" name="Rectangle 2"/>
          <p:cNvSpPr>
            <a:spLocks noGrp="1" noRot="1" noChangeAspect="1" noChangeArrowheads="1" noTextEdit="1"/>
          </p:cNvSpPr>
          <p:nvPr>
            <p:ph type="sldImg"/>
          </p:nvPr>
        </p:nvSpPr>
        <p:spPr>
          <a:xfrm>
            <a:off x="-533400" y="890588"/>
            <a:ext cx="7924800" cy="4457700"/>
          </a:xfrm>
          <a:ln/>
        </p:spPr>
      </p:sp>
      <p:sp>
        <p:nvSpPr>
          <p:cNvPr id="162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65579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2BBF1D42-9BA6-4C99-8E2C-2C602307C75E}" type="slidenum">
              <a:rPr lang="en-US"/>
              <a:pPr/>
              <a:t>27</a:t>
            </a:fld>
            <a:endParaRPr lang="en-US"/>
          </a:p>
        </p:txBody>
      </p:sp>
      <p:sp>
        <p:nvSpPr>
          <p:cNvPr id="163843" name="Rectangle 2"/>
          <p:cNvSpPr>
            <a:spLocks noGrp="1" noRot="1" noChangeAspect="1" noChangeArrowheads="1" noTextEdit="1"/>
          </p:cNvSpPr>
          <p:nvPr>
            <p:ph type="sldImg"/>
          </p:nvPr>
        </p:nvSpPr>
        <p:spPr>
          <a:xfrm>
            <a:off x="-533400" y="890588"/>
            <a:ext cx="7924800" cy="4457700"/>
          </a:xfrm>
          <a:ln/>
        </p:spPr>
      </p:sp>
      <p:sp>
        <p:nvSpPr>
          <p:cNvPr id="163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40597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E34EB984-2BEF-47BE-8A94-CAA3B8B31241}" type="slidenum">
              <a:rPr lang="en-US"/>
              <a:pPr/>
              <a:t>28</a:t>
            </a:fld>
            <a:endParaRPr lang="en-US"/>
          </a:p>
        </p:txBody>
      </p:sp>
      <p:sp>
        <p:nvSpPr>
          <p:cNvPr id="164867" name="Rectangle 2"/>
          <p:cNvSpPr>
            <a:spLocks noGrp="1" noRot="1" noChangeAspect="1" noChangeArrowheads="1" noTextEdit="1"/>
          </p:cNvSpPr>
          <p:nvPr>
            <p:ph type="sldImg"/>
          </p:nvPr>
        </p:nvSpPr>
        <p:spPr>
          <a:xfrm>
            <a:off x="-533400" y="890588"/>
            <a:ext cx="7924800" cy="4457700"/>
          </a:xfrm>
          <a:ln/>
        </p:spPr>
      </p:sp>
      <p:sp>
        <p:nvSpPr>
          <p:cNvPr id="164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49750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D1B3702B-A4AF-4110-ACBA-9CFC14196532}" type="slidenum">
              <a:rPr lang="en-US"/>
              <a:pPr/>
              <a:t>29</a:t>
            </a:fld>
            <a:endParaRPr lang="en-US"/>
          </a:p>
        </p:txBody>
      </p:sp>
      <p:sp>
        <p:nvSpPr>
          <p:cNvPr id="165891" name="Rectangle 2"/>
          <p:cNvSpPr>
            <a:spLocks noGrp="1" noRot="1" noChangeAspect="1" noChangeArrowheads="1" noTextEdit="1"/>
          </p:cNvSpPr>
          <p:nvPr>
            <p:ph type="sldImg"/>
          </p:nvPr>
        </p:nvSpPr>
        <p:spPr>
          <a:xfrm>
            <a:off x="-533400" y="890588"/>
            <a:ext cx="7924800" cy="4457700"/>
          </a:xfrm>
          <a:ln/>
        </p:spPr>
      </p:sp>
      <p:sp>
        <p:nvSpPr>
          <p:cNvPr id="165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0680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1D36EC5-E7CA-4E36-B540-028F0486F7D1}" type="slidenum">
              <a:rPr lang="en-US"/>
              <a:pPr/>
              <a:t>3</a:t>
            </a:fld>
            <a:endParaRPr lang="en-US"/>
          </a:p>
        </p:txBody>
      </p:sp>
      <p:sp>
        <p:nvSpPr>
          <p:cNvPr id="119811" name="Rectangle 1026"/>
          <p:cNvSpPr>
            <a:spLocks noGrp="1" noRot="1" noChangeAspect="1" noChangeArrowheads="1" noTextEdit="1"/>
          </p:cNvSpPr>
          <p:nvPr>
            <p:ph type="sldImg"/>
          </p:nvPr>
        </p:nvSpPr>
        <p:spPr>
          <a:xfrm>
            <a:off x="-533400" y="890588"/>
            <a:ext cx="7924800" cy="4457700"/>
          </a:xfrm>
          <a:ln/>
        </p:spPr>
      </p:sp>
      <p:sp>
        <p:nvSpPr>
          <p:cNvPr id="119812" name="Rectangle 1027"/>
          <p:cNvSpPr>
            <a:spLocks noGrp="1" noChangeArrowheads="1"/>
          </p:cNvSpPr>
          <p:nvPr>
            <p:ph type="body" idx="1"/>
          </p:nvPr>
        </p:nvSpPr>
        <p:spPr>
          <a:noFill/>
          <a:ln/>
        </p:spPr>
        <p:txBody>
          <a:bodyPr/>
          <a:lstStyle/>
          <a:p>
            <a:pPr eaLnBrk="1" hangingPunct="1"/>
            <a:r>
              <a:rPr lang="en-US" sz="1400"/>
              <a:t>When man can exhibit the characteristic of holiness God has a union and relationship with man that is called spiritual fellowship.</a:t>
            </a:r>
          </a:p>
          <a:p>
            <a:pPr eaLnBrk="1" hangingPunct="1"/>
            <a:r>
              <a:rPr lang="en-US" sz="1400"/>
              <a:t>We are really spirit beings that inhabit these earthly physical bodies. The earthly bodies are temporary and mortal. Our spirit bodies will soon leave these bodies and inhabit the true reality that God has prepared for eternity. </a:t>
            </a:r>
            <a:r>
              <a:rPr lang="en-US" sz="1400" b="1">
                <a:solidFill>
                  <a:srgbClr val="FF0000"/>
                </a:solidFill>
              </a:rPr>
              <a:t>Read 1 John 1:3-7</a:t>
            </a:r>
          </a:p>
          <a:p>
            <a:pPr eaLnBrk="1" hangingPunct="1"/>
            <a:r>
              <a:rPr lang="en-US" sz="1400" b="1"/>
              <a:t>&lt;TR&gt; This relationship is only possible if man can be found in a state of holiness because this is the only realm of existence with God…but alas this is the problem of man</a:t>
            </a:r>
          </a:p>
        </p:txBody>
      </p:sp>
    </p:spTree>
    <p:extLst>
      <p:ext uri="{BB962C8B-B14F-4D97-AF65-F5344CB8AC3E}">
        <p14:creationId xmlns:p14="http://schemas.microsoft.com/office/powerpoint/2010/main" val="2214800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F93CA017-CEAD-4ECC-B7F8-D979AA367C0A}" type="slidenum">
              <a:rPr lang="en-US"/>
              <a:pPr/>
              <a:t>30</a:t>
            </a:fld>
            <a:endParaRPr lang="en-US"/>
          </a:p>
        </p:txBody>
      </p:sp>
      <p:sp>
        <p:nvSpPr>
          <p:cNvPr id="166915" name="Rectangle 2"/>
          <p:cNvSpPr>
            <a:spLocks noGrp="1" noRot="1" noChangeAspect="1" noChangeArrowheads="1" noTextEdit="1"/>
          </p:cNvSpPr>
          <p:nvPr>
            <p:ph type="sldImg"/>
          </p:nvPr>
        </p:nvSpPr>
        <p:spPr>
          <a:xfrm>
            <a:off x="-533400" y="890588"/>
            <a:ext cx="7924800" cy="4457700"/>
          </a:xfrm>
          <a:ln/>
        </p:spPr>
      </p:sp>
      <p:sp>
        <p:nvSpPr>
          <p:cNvPr id="16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67793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9B1C3CF-48C5-4CD8-98DD-DF91AF3EC713}" type="slidenum">
              <a:rPr lang="en-US"/>
              <a:pPr/>
              <a:t>31</a:t>
            </a:fld>
            <a:endParaRPr lang="en-US"/>
          </a:p>
        </p:txBody>
      </p:sp>
      <p:sp>
        <p:nvSpPr>
          <p:cNvPr id="167939" name="Rectangle 2"/>
          <p:cNvSpPr>
            <a:spLocks noGrp="1" noRot="1" noChangeAspect="1" noChangeArrowheads="1" noTextEdit="1"/>
          </p:cNvSpPr>
          <p:nvPr>
            <p:ph type="sldImg"/>
          </p:nvPr>
        </p:nvSpPr>
        <p:spPr>
          <a:xfrm>
            <a:off x="-533400" y="890588"/>
            <a:ext cx="7924800" cy="4457700"/>
          </a:xfrm>
          <a:ln/>
        </p:spPr>
      </p:sp>
      <p:sp>
        <p:nvSpPr>
          <p:cNvPr id="167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19411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CBBEE351-CE62-494F-B4BD-BF962E0F921B}" type="slidenum">
              <a:rPr lang="en-US"/>
              <a:pPr/>
              <a:t>32</a:t>
            </a:fld>
            <a:endParaRPr lang="en-US"/>
          </a:p>
        </p:txBody>
      </p:sp>
      <p:sp>
        <p:nvSpPr>
          <p:cNvPr id="168963" name="Rectangle 2"/>
          <p:cNvSpPr>
            <a:spLocks noGrp="1" noRot="1" noChangeAspect="1" noChangeArrowheads="1" noTextEdit="1"/>
          </p:cNvSpPr>
          <p:nvPr>
            <p:ph type="sldImg"/>
          </p:nvPr>
        </p:nvSpPr>
        <p:spPr>
          <a:xfrm>
            <a:off x="-533400" y="890588"/>
            <a:ext cx="7924800" cy="4457700"/>
          </a:xfrm>
          <a:ln/>
        </p:spPr>
      </p:sp>
      <p:sp>
        <p:nvSpPr>
          <p:cNvPr id="168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16782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FBDF4DFB-72DD-464B-B12E-3F7890A262D4}" type="slidenum">
              <a:rPr lang="en-US"/>
              <a:pPr/>
              <a:t>33</a:t>
            </a:fld>
            <a:endParaRPr lang="en-US"/>
          </a:p>
        </p:txBody>
      </p:sp>
      <p:sp>
        <p:nvSpPr>
          <p:cNvPr id="169987" name="Rectangle 2"/>
          <p:cNvSpPr>
            <a:spLocks noGrp="1" noRot="1" noChangeAspect="1" noChangeArrowheads="1" noTextEdit="1"/>
          </p:cNvSpPr>
          <p:nvPr>
            <p:ph type="sldImg"/>
          </p:nvPr>
        </p:nvSpPr>
        <p:spPr>
          <a:xfrm>
            <a:off x="-533400" y="890588"/>
            <a:ext cx="7924800" cy="4457700"/>
          </a:xfrm>
          <a:ln/>
        </p:spPr>
      </p:sp>
      <p:sp>
        <p:nvSpPr>
          <p:cNvPr id="169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06764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651F6745-7813-441E-86EC-E72FE83969E8}" type="slidenum">
              <a:rPr lang="en-US"/>
              <a:pPr/>
              <a:t>34</a:t>
            </a:fld>
            <a:endParaRPr lang="en-US"/>
          </a:p>
        </p:txBody>
      </p:sp>
      <p:sp>
        <p:nvSpPr>
          <p:cNvPr id="172035" name="Rectangle 2"/>
          <p:cNvSpPr>
            <a:spLocks noGrp="1" noRot="1" noChangeAspect="1" noChangeArrowheads="1" noTextEdit="1"/>
          </p:cNvSpPr>
          <p:nvPr>
            <p:ph type="sldImg"/>
          </p:nvPr>
        </p:nvSpPr>
        <p:spPr>
          <a:xfrm>
            <a:off x="-533400" y="890588"/>
            <a:ext cx="7924800" cy="4457700"/>
          </a:xfrm>
          <a:ln/>
        </p:spPr>
      </p:sp>
      <p:sp>
        <p:nvSpPr>
          <p:cNvPr id="172036" name="Rectangle 3"/>
          <p:cNvSpPr>
            <a:spLocks noGrp="1" noChangeArrowheads="1"/>
          </p:cNvSpPr>
          <p:nvPr>
            <p:ph type="body" idx="1"/>
          </p:nvPr>
        </p:nvSpPr>
        <p:spPr>
          <a:noFill/>
          <a:ln/>
        </p:spPr>
        <p:txBody>
          <a:bodyPr/>
          <a:lstStyle/>
          <a:p>
            <a:pPr eaLnBrk="1" hangingPunct="1"/>
            <a:r>
              <a:rPr lang="en-US"/>
              <a:t>A beautiful illustration of what happens to Christian when he is baptized into Christ’s death!</a:t>
            </a:r>
          </a:p>
          <a:p>
            <a:pPr eaLnBrk="1" hangingPunct="1"/>
            <a:r>
              <a:rPr lang="en-US"/>
              <a:t>&lt;TR&gt;Are we placing too much emphasis on baptism?  I want us to look at an important list in Eph 4</a:t>
            </a:r>
          </a:p>
        </p:txBody>
      </p:sp>
    </p:spTree>
    <p:extLst>
      <p:ext uri="{BB962C8B-B14F-4D97-AF65-F5344CB8AC3E}">
        <p14:creationId xmlns:p14="http://schemas.microsoft.com/office/powerpoint/2010/main" val="252902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B1C6DE54-AE1B-4E25-98DC-99CCB7C89C7D}" type="slidenum">
              <a:rPr lang="en-US"/>
              <a:pPr/>
              <a:t>35</a:t>
            </a:fld>
            <a:endParaRPr lang="en-US"/>
          </a:p>
        </p:txBody>
      </p:sp>
      <p:sp>
        <p:nvSpPr>
          <p:cNvPr id="173059" name="Rectangle 2"/>
          <p:cNvSpPr>
            <a:spLocks noGrp="1" noRot="1" noChangeAspect="1" noChangeArrowheads="1" noTextEdit="1"/>
          </p:cNvSpPr>
          <p:nvPr>
            <p:ph type="sldImg"/>
          </p:nvPr>
        </p:nvSpPr>
        <p:spPr>
          <a:xfrm>
            <a:off x="-533400" y="890588"/>
            <a:ext cx="7924800" cy="4457700"/>
          </a:xfrm>
          <a:ln/>
        </p:spPr>
      </p:sp>
      <p:sp>
        <p:nvSpPr>
          <p:cNvPr id="173060" name="Rectangle 3"/>
          <p:cNvSpPr>
            <a:spLocks noGrp="1" noChangeArrowheads="1"/>
          </p:cNvSpPr>
          <p:nvPr>
            <p:ph type="body" idx="1"/>
          </p:nvPr>
        </p:nvSpPr>
        <p:spPr>
          <a:noFill/>
          <a:ln/>
        </p:spPr>
        <p:txBody>
          <a:bodyPr/>
          <a:lstStyle/>
          <a:p>
            <a:pPr eaLnBrk="1" hangingPunct="1"/>
            <a:r>
              <a:rPr lang="en-US"/>
              <a:t>This is the theme of the bible.</a:t>
            </a:r>
          </a:p>
          <a:p>
            <a:pPr eaLnBrk="1" hangingPunct="1"/>
            <a:r>
              <a:rPr lang="en-US"/>
              <a:t>Christ came to be the sacrifice that would pay the price for sin so that God would be able to have a people that are holy and unblemished, a people for his possession and spiritual fellowship.</a:t>
            </a:r>
          </a:p>
        </p:txBody>
      </p:sp>
    </p:spTree>
    <p:extLst>
      <p:ext uri="{BB962C8B-B14F-4D97-AF65-F5344CB8AC3E}">
        <p14:creationId xmlns:p14="http://schemas.microsoft.com/office/powerpoint/2010/main" val="1142641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4FB25CFF-1CCA-47E7-84F1-2407F3113339}" type="slidenum">
              <a:rPr lang="en-US"/>
              <a:pPr/>
              <a:t>36</a:t>
            </a:fld>
            <a:endParaRPr lang="en-US"/>
          </a:p>
        </p:txBody>
      </p:sp>
      <p:sp>
        <p:nvSpPr>
          <p:cNvPr id="174083" name="Rectangle 2"/>
          <p:cNvSpPr>
            <a:spLocks noGrp="1" noRot="1" noChangeAspect="1" noChangeArrowheads="1" noTextEdit="1"/>
          </p:cNvSpPr>
          <p:nvPr>
            <p:ph type="sldImg"/>
          </p:nvPr>
        </p:nvSpPr>
        <p:spPr>
          <a:xfrm>
            <a:off x="-533400" y="890588"/>
            <a:ext cx="7924800" cy="4457700"/>
          </a:xfrm>
          <a:ln/>
        </p:spPr>
      </p:sp>
      <p:sp>
        <p:nvSpPr>
          <p:cNvPr id="174084" name="Rectangle 3"/>
          <p:cNvSpPr>
            <a:spLocks noGrp="1" noChangeArrowheads="1"/>
          </p:cNvSpPr>
          <p:nvPr>
            <p:ph type="body" idx="1"/>
          </p:nvPr>
        </p:nvSpPr>
        <p:spPr>
          <a:noFill/>
          <a:ln/>
        </p:spPr>
        <p:txBody>
          <a:bodyPr/>
          <a:lstStyle/>
          <a:p>
            <a:pPr eaLnBrk="1" hangingPunct="1"/>
            <a:r>
              <a:rPr lang="en-US" sz="1400" b="1"/>
              <a:t>Won’t you accept the promise and gift of God’s son today? And be baptized for the remission of your sins by faith in the blood of Christ.  ---   If you believe in Christ and have faith in His blood, and are willing to repent of your sins and confess His name… then you are ready to die with Him and have your sins removed, and enter His kingdom and live a life of faithful loving obedience to Christ as king and have every confidence that you will spend eternity in heaven. </a:t>
            </a:r>
          </a:p>
          <a:p>
            <a:pPr eaLnBrk="1" hangingPunct="1"/>
            <a:r>
              <a:rPr lang="en-US" sz="1400" b="1"/>
              <a:t>But if you reject this gift there will be no hope for you… there is no other basis on which God will forgive sin…nothing but the blood of Jesus.</a:t>
            </a:r>
          </a:p>
          <a:p>
            <a:pPr eaLnBrk="1" hangingPunct="1"/>
            <a:r>
              <a:rPr lang="en-US" sz="1400" b="1"/>
              <a:t>In the Seychelles a couple of years ago a young man responded to the gospel message and as they were about to immerse him in the Indian Ocean he looked up and said, “It is a good day to die.” He got the message. Did you?</a:t>
            </a:r>
            <a:endParaRPr lang="en-US"/>
          </a:p>
        </p:txBody>
      </p:sp>
    </p:spTree>
    <p:extLst>
      <p:ext uri="{BB962C8B-B14F-4D97-AF65-F5344CB8AC3E}">
        <p14:creationId xmlns:p14="http://schemas.microsoft.com/office/powerpoint/2010/main" val="282901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23DAD0F-606A-420B-AA95-12025E1B2D0B}" type="slidenum">
              <a:rPr lang="en-US"/>
              <a:pPr/>
              <a:t>4</a:t>
            </a:fld>
            <a:endParaRPr lang="en-US"/>
          </a:p>
        </p:txBody>
      </p:sp>
      <p:sp>
        <p:nvSpPr>
          <p:cNvPr id="120835" name="Rectangle 1026"/>
          <p:cNvSpPr>
            <a:spLocks noGrp="1" noRot="1" noChangeAspect="1" noChangeArrowheads="1" noTextEdit="1"/>
          </p:cNvSpPr>
          <p:nvPr>
            <p:ph type="sldImg"/>
          </p:nvPr>
        </p:nvSpPr>
        <p:spPr>
          <a:xfrm>
            <a:off x="-533400" y="890588"/>
            <a:ext cx="7924800" cy="4457700"/>
          </a:xfrm>
          <a:ln/>
        </p:spPr>
      </p:sp>
      <p:sp>
        <p:nvSpPr>
          <p:cNvPr id="120836" name="Rectangle 1027"/>
          <p:cNvSpPr>
            <a:spLocks noGrp="1" noChangeArrowheads="1"/>
          </p:cNvSpPr>
          <p:nvPr>
            <p:ph type="body" idx="1"/>
          </p:nvPr>
        </p:nvSpPr>
        <p:spPr>
          <a:noFill/>
          <a:ln/>
        </p:spPr>
        <p:txBody>
          <a:bodyPr/>
          <a:lstStyle/>
          <a:p>
            <a:pPr eaLnBrk="1" hangingPunct="1"/>
            <a:r>
              <a:rPr lang="en-US" sz="1400"/>
              <a:t>God is of such purity and sin is such a revulsion that he cannot look upon sin. (Charged filings when confronted with a magnet).</a:t>
            </a:r>
          </a:p>
          <a:p>
            <a:pPr eaLnBrk="1" hangingPunct="1"/>
            <a:endParaRPr lang="en-US" sz="1400" b="1"/>
          </a:p>
          <a:p>
            <a:pPr eaLnBrk="1" hangingPunct="1"/>
            <a:r>
              <a:rPr lang="en-US" sz="1400" b="1"/>
              <a:t>&lt;TR&gt; It is even worse</a:t>
            </a:r>
          </a:p>
        </p:txBody>
      </p:sp>
    </p:spTree>
    <p:extLst>
      <p:ext uri="{BB962C8B-B14F-4D97-AF65-F5344CB8AC3E}">
        <p14:creationId xmlns:p14="http://schemas.microsoft.com/office/powerpoint/2010/main" val="365321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50F57DA-1A7A-445B-93BD-7E4686AF2C92}" type="slidenum">
              <a:rPr lang="en-US"/>
              <a:pPr/>
              <a:t>5</a:t>
            </a:fld>
            <a:endParaRPr lang="en-US"/>
          </a:p>
        </p:txBody>
      </p:sp>
      <p:sp>
        <p:nvSpPr>
          <p:cNvPr id="122883" name="Rectangle 2"/>
          <p:cNvSpPr>
            <a:spLocks noGrp="1" noRot="1" noChangeAspect="1" noChangeArrowheads="1" noTextEdit="1"/>
          </p:cNvSpPr>
          <p:nvPr>
            <p:ph type="sldImg"/>
          </p:nvPr>
        </p:nvSpPr>
        <p:spPr>
          <a:xfrm>
            <a:off x="-533400" y="890588"/>
            <a:ext cx="7924800" cy="4457700"/>
          </a:xfrm>
          <a:ln/>
        </p:spPr>
      </p:sp>
      <p:sp>
        <p:nvSpPr>
          <p:cNvPr id="122884" name="Rectangle 3"/>
          <p:cNvSpPr>
            <a:spLocks noGrp="1" noChangeArrowheads="1"/>
          </p:cNvSpPr>
          <p:nvPr>
            <p:ph type="body" idx="1"/>
          </p:nvPr>
        </p:nvSpPr>
        <p:spPr>
          <a:noFill/>
          <a:ln/>
        </p:spPr>
        <p:txBody>
          <a:bodyPr/>
          <a:lstStyle/>
          <a:p>
            <a:pPr eaLnBrk="1" hangingPunct="1"/>
            <a:r>
              <a:rPr lang="en-US" sz="1400"/>
              <a:t>Who deserves to die for my sins?</a:t>
            </a:r>
          </a:p>
        </p:txBody>
      </p:sp>
    </p:spTree>
    <p:extLst>
      <p:ext uri="{BB962C8B-B14F-4D97-AF65-F5344CB8AC3E}">
        <p14:creationId xmlns:p14="http://schemas.microsoft.com/office/powerpoint/2010/main" val="43468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25E8160-827B-401D-B46A-1297DDC950B0}" type="slidenum">
              <a:rPr lang="en-US"/>
              <a:pPr/>
              <a:t>6</a:t>
            </a:fld>
            <a:endParaRPr lang="en-US"/>
          </a:p>
        </p:txBody>
      </p:sp>
      <p:sp>
        <p:nvSpPr>
          <p:cNvPr id="123907" name="Rectangle 1026"/>
          <p:cNvSpPr>
            <a:spLocks noGrp="1" noRot="1" noChangeAspect="1" noChangeArrowheads="1" noTextEdit="1"/>
          </p:cNvSpPr>
          <p:nvPr>
            <p:ph type="sldImg"/>
          </p:nvPr>
        </p:nvSpPr>
        <p:spPr>
          <a:xfrm>
            <a:off x="-533400" y="890588"/>
            <a:ext cx="7924800" cy="4457700"/>
          </a:xfrm>
          <a:ln/>
        </p:spPr>
      </p:sp>
      <p:sp>
        <p:nvSpPr>
          <p:cNvPr id="123908" name="Rectangle 1027"/>
          <p:cNvSpPr>
            <a:spLocks noGrp="1" noChangeArrowheads="1"/>
          </p:cNvSpPr>
          <p:nvPr>
            <p:ph type="body" idx="1"/>
          </p:nvPr>
        </p:nvSpPr>
        <p:spPr>
          <a:noFill/>
          <a:ln/>
        </p:spPr>
        <p:txBody>
          <a:bodyPr/>
          <a:lstStyle/>
          <a:p>
            <a:pPr eaLnBrk="1" hangingPunct="1"/>
            <a:r>
              <a:rPr lang="en-US"/>
              <a:t>Remember the consequences and payment for sin – a fundamental principle</a:t>
            </a:r>
          </a:p>
        </p:txBody>
      </p:sp>
    </p:spTree>
    <p:extLst>
      <p:ext uri="{BB962C8B-B14F-4D97-AF65-F5344CB8AC3E}">
        <p14:creationId xmlns:p14="http://schemas.microsoft.com/office/powerpoint/2010/main" val="1728160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5311B1B-0775-4A6F-BA46-57CDEC150C42}" type="slidenum">
              <a:rPr lang="en-US"/>
              <a:pPr/>
              <a:t>7</a:t>
            </a:fld>
            <a:endParaRPr lang="en-US"/>
          </a:p>
        </p:txBody>
      </p:sp>
      <p:sp>
        <p:nvSpPr>
          <p:cNvPr id="124931" name="Rectangle 1026"/>
          <p:cNvSpPr>
            <a:spLocks noGrp="1" noRot="1" noChangeAspect="1" noChangeArrowheads="1" noTextEdit="1"/>
          </p:cNvSpPr>
          <p:nvPr>
            <p:ph type="sldImg"/>
          </p:nvPr>
        </p:nvSpPr>
        <p:spPr>
          <a:xfrm>
            <a:off x="-533400" y="890588"/>
            <a:ext cx="7924800" cy="4457700"/>
          </a:xfrm>
          <a:ln/>
        </p:spPr>
      </p:sp>
      <p:sp>
        <p:nvSpPr>
          <p:cNvPr id="124932" name="Rectangle 1027"/>
          <p:cNvSpPr>
            <a:spLocks noGrp="1" noChangeArrowheads="1"/>
          </p:cNvSpPr>
          <p:nvPr>
            <p:ph type="body" idx="1"/>
          </p:nvPr>
        </p:nvSpPr>
        <p:spPr>
          <a:noFill/>
          <a:ln/>
        </p:spPr>
        <p:txBody>
          <a:bodyPr/>
          <a:lstStyle/>
          <a:p>
            <a:pPr eaLnBrk="1" hangingPunct="1"/>
            <a:r>
              <a:rPr lang="en-US" sz="1400"/>
              <a:t>When man can exhibit the characteristic of holiness God has a union and relationship with man that is called spiritual fellowship.</a:t>
            </a:r>
          </a:p>
          <a:p>
            <a:pPr eaLnBrk="1" hangingPunct="1"/>
            <a:r>
              <a:rPr lang="en-US" sz="1400"/>
              <a:t>Holiness for man can only take place if the price for sin can be paid thereby removing sin.</a:t>
            </a:r>
            <a:endParaRPr lang="en-US" sz="1400" b="1"/>
          </a:p>
          <a:p>
            <a:pPr eaLnBrk="1" hangingPunct="1"/>
            <a:r>
              <a:rPr lang="en-US" sz="1400" b="1"/>
              <a:t>&lt;TR&gt; This relationship is only possible if man can be found in a state of holiness because this is the only realm of existence with God…but alas this is the problem of man</a:t>
            </a:r>
          </a:p>
        </p:txBody>
      </p:sp>
    </p:spTree>
    <p:extLst>
      <p:ext uri="{BB962C8B-B14F-4D97-AF65-F5344CB8AC3E}">
        <p14:creationId xmlns:p14="http://schemas.microsoft.com/office/powerpoint/2010/main" val="298853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E4DAD2F-2CE2-45DC-A683-A11DDFCF8D96}" type="slidenum">
              <a:rPr lang="en-US"/>
              <a:pPr/>
              <a:t>8</a:t>
            </a:fld>
            <a:endParaRPr lang="en-US"/>
          </a:p>
        </p:txBody>
      </p:sp>
      <p:sp>
        <p:nvSpPr>
          <p:cNvPr id="125955" name="Rectangle 2"/>
          <p:cNvSpPr>
            <a:spLocks noGrp="1" noRot="1" noChangeAspect="1" noChangeArrowheads="1" noTextEdit="1"/>
          </p:cNvSpPr>
          <p:nvPr>
            <p:ph type="sldImg"/>
          </p:nvPr>
        </p:nvSpPr>
        <p:spPr>
          <a:xfrm>
            <a:off x="-533400" y="890588"/>
            <a:ext cx="7924800" cy="4457700"/>
          </a:xfrm>
          <a:ln/>
        </p:spPr>
      </p:sp>
      <p:sp>
        <p:nvSpPr>
          <p:cNvPr id="125956" name="Rectangle 3"/>
          <p:cNvSpPr>
            <a:spLocks noGrp="1" noChangeArrowheads="1"/>
          </p:cNvSpPr>
          <p:nvPr>
            <p:ph type="body" idx="1"/>
          </p:nvPr>
        </p:nvSpPr>
        <p:spPr>
          <a:noFill/>
          <a:ln/>
        </p:spPr>
        <p:txBody>
          <a:bodyPr/>
          <a:lstStyle/>
          <a:p>
            <a:pPr eaLnBrk="1" hangingPunct="1"/>
            <a:r>
              <a:rPr lang="en-US"/>
              <a:t>Sin demands a HEAVY price</a:t>
            </a:r>
          </a:p>
        </p:txBody>
      </p:sp>
    </p:spTree>
    <p:extLst>
      <p:ext uri="{BB962C8B-B14F-4D97-AF65-F5344CB8AC3E}">
        <p14:creationId xmlns:p14="http://schemas.microsoft.com/office/powerpoint/2010/main" val="73205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F67A6B6-A62B-4FA4-8F40-EB37EEC8157D}" type="slidenum">
              <a:rPr lang="en-US"/>
              <a:pPr/>
              <a:t>9</a:t>
            </a:fld>
            <a:endParaRPr lang="en-US"/>
          </a:p>
        </p:txBody>
      </p:sp>
      <p:sp>
        <p:nvSpPr>
          <p:cNvPr id="126979" name="Rectangle 2"/>
          <p:cNvSpPr>
            <a:spLocks noGrp="1" noRot="1" noChangeAspect="1" noChangeArrowheads="1" noTextEdit="1"/>
          </p:cNvSpPr>
          <p:nvPr>
            <p:ph type="sldImg"/>
          </p:nvPr>
        </p:nvSpPr>
        <p:spPr>
          <a:xfrm>
            <a:off x="-533400" y="890588"/>
            <a:ext cx="7924800" cy="4457700"/>
          </a:xfrm>
          <a:ln/>
        </p:spPr>
      </p:sp>
      <p:sp>
        <p:nvSpPr>
          <p:cNvPr id="126980" name="Rectangle 3"/>
          <p:cNvSpPr>
            <a:spLocks noGrp="1" noChangeArrowheads="1"/>
          </p:cNvSpPr>
          <p:nvPr>
            <p:ph type="body" idx="1"/>
          </p:nvPr>
        </p:nvSpPr>
        <p:spPr>
          <a:noFill/>
          <a:ln/>
        </p:spPr>
        <p:txBody>
          <a:bodyPr/>
          <a:lstStyle/>
          <a:p>
            <a:pPr eaLnBrk="1" hangingPunct="1"/>
            <a:r>
              <a:rPr lang="en-US" sz="1400"/>
              <a:t>The amazing plan</a:t>
            </a:r>
          </a:p>
          <a:p>
            <a:pPr eaLnBrk="1" hangingPunct="1"/>
            <a:endParaRPr lang="en-US" sz="1400"/>
          </a:p>
          <a:p>
            <a:pPr eaLnBrk="1" hangingPunct="1"/>
            <a:r>
              <a:rPr lang="en-US" sz="1400" b="1"/>
              <a:t>&lt;TR&gt;So what made animal sacrifice work?</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Tree>
    <p:extLst>
      <p:ext uri="{BB962C8B-B14F-4D97-AF65-F5344CB8AC3E}">
        <p14:creationId xmlns:p14="http://schemas.microsoft.com/office/powerpoint/2010/main" val="228828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4668" y="387351"/>
            <a:ext cx="2823633" cy="5738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9534" y="387351"/>
            <a:ext cx="8271933" cy="5738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9534" y="387351"/>
            <a:ext cx="11298767" cy="573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534" y="387351"/>
            <a:ext cx="11298767" cy="849313"/>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8000"/>
            </a:gs>
            <a:gs pos="100000">
              <a:srgbClr val="003B00"/>
            </a:gs>
          </a:gsLst>
          <a:lin ang="2700000" scaled="1"/>
        </a:gradFill>
        <a:effectLst/>
      </p:bgPr>
    </p:bg>
    <p:spTree>
      <p:nvGrpSpPr>
        <p:cNvPr id="1" name=""/>
        <p:cNvGrpSpPr/>
        <p:nvPr/>
      </p:nvGrpSpPr>
      <p:grpSpPr>
        <a:xfrm>
          <a:off x="0" y="0"/>
          <a:ext cx="0" cy="0"/>
          <a:chOff x="0" y="0"/>
          <a:chExt cx="0" cy="0"/>
        </a:xfrm>
      </p:grpSpPr>
      <p:sp>
        <p:nvSpPr>
          <p:cNvPr id="1090" name="Rectangle 66"/>
          <p:cNvSpPr>
            <a:spLocks noChangeArrowheads="1"/>
          </p:cNvSpPr>
          <p:nvPr userDrawn="1"/>
        </p:nvSpPr>
        <p:spPr bwMode="auto">
          <a:xfrm>
            <a:off x="508000" y="381000"/>
            <a:ext cx="11277600" cy="6172200"/>
          </a:xfrm>
          <a:prstGeom prst="rect">
            <a:avLst/>
          </a:prstGeom>
          <a:gradFill rotWithShape="1">
            <a:gsLst>
              <a:gs pos="0">
                <a:srgbClr val="008000">
                  <a:gamma/>
                  <a:shade val="0"/>
                  <a:invGamma/>
                </a:srgbClr>
              </a:gs>
              <a:gs pos="100000">
                <a:srgbClr val="008000"/>
              </a:gs>
            </a:gsLst>
            <a:lin ang="2700000" scaled="1"/>
          </a:gradFill>
          <a:ln w="9525">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008000"/>
            </a:extrusionClr>
          </a:sp3d>
        </p:spPr>
        <p:txBody>
          <a:bodyPr wrap="none" anchor="ctr">
            <a:flatTx/>
          </a:bodyPr>
          <a:lstStyle/>
          <a:p>
            <a:pPr>
              <a:defRPr/>
            </a:pPr>
            <a:endParaRPr lang="en-US" sz="3200"/>
          </a:p>
        </p:txBody>
      </p:sp>
      <p:sp>
        <p:nvSpPr>
          <p:cNvPr id="1026" name="Rectangle 2"/>
          <p:cNvSpPr>
            <a:spLocks noGrp="1" noChangeArrowheads="1"/>
          </p:cNvSpPr>
          <p:nvPr>
            <p:ph type="title"/>
          </p:nvPr>
        </p:nvSpPr>
        <p:spPr bwMode="auto">
          <a:xfrm>
            <a:off x="499534" y="387351"/>
            <a:ext cx="11298767" cy="849313"/>
          </a:xfrm>
          <a:prstGeom prst="rect">
            <a:avLst/>
          </a:prstGeom>
          <a:gradFill rotWithShape="1">
            <a:gsLst>
              <a:gs pos="0">
                <a:srgbClr val="0066FF">
                  <a:gamma/>
                  <a:shade val="46275"/>
                  <a:invGamma/>
                </a:srgbClr>
              </a:gs>
              <a:gs pos="50000">
                <a:srgbClr val="0066FF"/>
              </a:gs>
              <a:gs pos="100000">
                <a:srgbClr val="0066FF">
                  <a:gamma/>
                  <a:shade val="46275"/>
                  <a:invGamma/>
                </a:srgb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random/>
  </p:transition>
  <p:txStyles>
    <p:titleStyle>
      <a:lvl1pPr algn="l"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rgbClr val="FFFF00"/>
          </a:solidFill>
          <a:effectLst>
            <a:outerShdw blurRad="38100" dist="38100" dir="2700000" algn="tl">
              <a:srgbClr val="000000"/>
            </a:outerShdw>
          </a:effectLst>
          <a:latin typeface="Abadi MT Condensed Extra Bold" pitchFamily="34" charset="0"/>
        </a:defRPr>
      </a:lvl2pPr>
      <a:lvl3pPr algn="l" rtl="0" eaLnBrk="0" fontAlgn="base" hangingPunct="0">
        <a:spcBef>
          <a:spcPct val="0"/>
        </a:spcBef>
        <a:spcAft>
          <a:spcPct val="0"/>
        </a:spcAft>
        <a:defRPr sz="4400">
          <a:solidFill>
            <a:srgbClr val="FFFF00"/>
          </a:solidFill>
          <a:effectLst>
            <a:outerShdw blurRad="38100" dist="38100" dir="2700000" algn="tl">
              <a:srgbClr val="000000"/>
            </a:outerShdw>
          </a:effectLst>
          <a:latin typeface="Abadi MT Condensed Extra Bold" pitchFamily="34" charset="0"/>
        </a:defRPr>
      </a:lvl3pPr>
      <a:lvl4pPr algn="l" rtl="0" eaLnBrk="0" fontAlgn="base" hangingPunct="0">
        <a:spcBef>
          <a:spcPct val="0"/>
        </a:spcBef>
        <a:spcAft>
          <a:spcPct val="0"/>
        </a:spcAft>
        <a:defRPr sz="4400">
          <a:solidFill>
            <a:srgbClr val="FFFF00"/>
          </a:solidFill>
          <a:effectLst>
            <a:outerShdw blurRad="38100" dist="38100" dir="2700000" algn="tl">
              <a:srgbClr val="000000"/>
            </a:outerShdw>
          </a:effectLst>
          <a:latin typeface="Abadi MT Condensed Extra Bold" pitchFamily="34" charset="0"/>
        </a:defRPr>
      </a:lvl4pPr>
      <a:lvl5pPr algn="l" rtl="0" eaLnBrk="0" fontAlgn="base" hangingPunct="0">
        <a:spcBef>
          <a:spcPct val="0"/>
        </a:spcBef>
        <a:spcAft>
          <a:spcPct val="0"/>
        </a:spcAft>
        <a:defRPr sz="4400">
          <a:solidFill>
            <a:srgbClr val="FFFF00"/>
          </a:solidFill>
          <a:effectLst>
            <a:outerShdw blurRad="38100" dist="38100" dir="2700000" algn="tl">
              <a:srgbClr val="000000"/>
            </a:outerShdw>
          </a:effectLst>
          <a:latin typeface="Abadi MT Condensed Extra Bold" pitchFamily="34" charset="0"/>
        </a:defRPr>
      </a:lvl5pPr>
      <a:lvl6pPr marL="457200" algn="l" rtl="0" fontAlgn="base">
        <a:spcBef>
          <a:spcPct val="0"/>
        </a:spcBef>
        <a:spcAft>
          <a:spcPct val="0"/>
        </a:spcAft>
        <a:defRPr sz="4400">
          <a:solidFill>
            <a:srgbClr val="FFFF00"/>
          </a:solidFill>
          <a:effectLst>
            <a:outerShdw blurRad="38100" dist="38100" dir="2700000" algn="tl">
              <a:srgbClr val="000000"/>
            </a:outerShdw>
          </a:effectLst>
          <a:latin typeface="Abadi MT Condensed Extra Bold" pitchFamily="34" charset="0"/>
        </a:defRPr>
      </a:lvl6pPr>
      <a:lvl7pPr marL="914400" algn="l" rtl="0" fontAlgn="base">
        <a:spcBef>
          <a:spcPct val="0"/>
        </a:spcBef>
        <a:spcAft>
          <a:spcPct val="0"/>
        </a:spcAft>
        <a:defRPr sz="4400">
          <a:solidFill>
            <a:srgbClr val="FFFF00"/>
          </a:solidFill>
          <a:effectLst>
            <a:outerShdw blurRad="38100" dist="38100" dir="2700000" algn="tl">
              <a:srgbClr val="000000"/>
            </a:outerShdw>
          </a:effectLst>
          <a:latin typeface="Abadi MT Condensed Extra Bold" pitchFamily="34" charset="0"/>
        </a:defRPr>
      </a:lvl7pPr>
      <a:lvl8pPr marL="1371600" algn="l" rtl="0" fontAlgn="base">
        <a:spcBef>
          <a:spcPct val="0"/>
        </a:spcBef>
        <a:spcAft>
          <a:spcPct val="0"/>
        </a:spcAft>
        <a:defRPr sz="4400">
          <a:solidFill>
            <a:srgbClr val="FFFF00"/>
          </a:solidFill>
          <a:effectLst>
            <a:outerShdw blurRad="38100" dist="38100" dir="2700000" algn="tl">
              <a:srgbClr val="000000"/>
            </a:outerShdw>
          </a:effectLst>
          <a:latin typeface="Abadi MT Condensed Extra Bold" pitchFamily="34" charset="0"/>
        </a:defRPr>
      </a:lvl8pPr>
      <a:lvl9pPr marL="1828800" algn="l" rtl="0" fontAlgn="base">
        <a:spcBef>
          <a:spcPct val="0"/>
        </a:spcBef>
        <a:spcAft>
          <a:spcPct val="0"/>
        </a:spcAft>
        <a:defRPr sz="4400">
          <a:solidFill>
            <a:srgbClr val="FFFF00"/>
          </a:solidFill>
          <a:effectLst>
            <a:outerShdw blurRad="38100" dist="38100" dir="2700000" algn="tl">
              <a:srgbClr val="000000"/>
            </a:outerShdw>
          </a:effectLst>
          <a:latin typeface="Abadi MT Condensed Extra Bold" pitchFamily="34" charset="0"/>
        </a:defRPr>
      </a:lvl9pPr>
    </p:titleStyle>
    <p:bodyStyle>
      <a:lvl1pPr marL="342900" indent="-342900" algn="l" rtl="0" eaLnBrk="0" fontAlgn="base" hangingPunct="0">
        <a:spcBef>
          <a:spcPct val="20000"/>
        </a:spcBef>
        <a:spcAft>
          <a:spcPct val="0"/>
        </a:spcAft>
        <a:buChar char="•"/>
        <a:defRPr sz="3200">
          <a:solidFill>
            <a:srgbClr val="FFFF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defRPr>
      </a:lvl2pPr>
      <a:lvl3pPr marL="1143000" indent="-228600" algn="l" rtl="0" eaLnBrk="0" fontAlgn="base" hangingPunct="0">
        <a:spcBef>
          <a:spcPct val="20000"/>
        </a:spcBef>
        <a:spcAft>
          <a:spcPct val="0"/>
        </a:spcAft>
        <a:buChar char="•"/>
        <a:defRPr sz="2400">
          <a:solidFill>
            <a:srgbClr val="FFFF66"/>
          </a:solidFill>
          <a:latin typeface="Arial" charset="0"/>
        </a:defRPr>
      </a:lvl3pPr>
      <a:lvl4pPr marL="1600200" indent="-228600" algn="l" rtl="0" eaLnBrk="0" fontAlgn="base" hangingPunct="0">
        <a:spcBef>
          <a:spcPct val="20000"/>
        </a:spcBef>
        <a:spcAft>
          <a:spcPct val="0"/>
        </a:spcAft>
        <a:buChar char="–"/>
        <a:defRPr sz="2000">
          <a:solidFill>
            <a:schemeClr val="bg1"/>
          </a:solidFill>
          <a:latin typeface="Arial" charset="0"/>
        </a:defRPr>
      </a:lvl4pPr>
      <a:lvl5pPr marL="2057400" indent="-228600" algn="l" rtl="0" eaLnBrk="0" fontAlgn="base" hangingPunct="0">
        <a:spcBef>
          <a:spcPct val="20000"/>
        </a:spcBef>
        <a:spcAft>
          <a:spcPct val="0"/>
        </a:spcAft>
        <a:buChar char="»"/>
        <a:defRPr sz="2000">
          <a:solidFill>
            <a:srgbClr val="FFFF66"/>
          </a:solidFill>
          <a:latin typeface="Arial" charset="0"/>
        </a:defRPr>
      </a:lvl5pPr>
      <a:lvl6pPr marL="2514600" indent="-228600" algn="l" rtl="0" fontAlgn="base">
        <a:spcBef>
          <a:spcPct val="20000"/>
        </a:spcBef>
        <a:spcAft>
          <a:spcPct val="0"/>
        </a:spcAft>
        <a:buChar char="»"/>
        <a:defRPr sz="2000">
          <a:solidFill>
            <a:srgbClr val="FFFF66"/>
          </a:solidFill>
          <a:latin typeface="Arial" charset="0"/>
        </a:defRPr>
      </a:lvl6pPr>
      <a:lvl7pPr marL="2971800" indent="-228600" algn="l" rtl="0" fontAlgn="base">
        <a:spcBef>
          <a:spcPct val="20000"/>
        </a:spcBef>
        <a:spcAft>
          <a:spcPct val="0"/>
        </a:spcAft>
        <a:buChar char="»"/>
        <a:defRPr sz="2000">
          <a:solidFill>
            <a:srgbClr val="FFFF66"/>
          </a:solidFill>
          <a:latin typeface="Arial" charset="0"/>
        </a:defRPr>
      </a:lvl7pPr>
      <a:lvl8pPr marL="3429000" indent="-228600" algn="l" rtl="0" fontAlgn="base">
        <a:spcBef>
          <a:spcPct val="20000"/>
        </a:spcBef>
        <a:spcAft>
          <a:spcPct val="0"/>
        </a:spcAft>
        <a:buChar char="»"/>
        <a:defRPr sz="2000">
          <a:solidFill>
            <a:srgbClr val="FFFF66"/>
          </a:solidFill>
          <a:latin typeface="Arial" charset="0"/>
        </a:defRPr>
      </a:lvl8pPr>
      <a:lvl9pPr marL="3886200" indent="-228600" algn="l" rtl="0" fontAlgn="base">
        <a:spcBef>
          <a:spcPct val="20000"/>
        </a:spcBef>
        <a:spcAft>
          <a:spcPct val="0"/>
        </a:spcAft>
        <a:buChar char="»"/>
        <a:defRPr sz="2000">
          <a:solidFill>
            <a:srgbClr val="FFFF66"/>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1981201" y="4899991"/>
            <a:ext cx="6733309" cy="1226172"/>
          </a:xfrm>
        </p:spPr>
        <p:txBody>
          <a:bodyPr/>
          <a:lstStyle/>
          <a:p>
            <a:pPr eaLnBrk="1" hangingPunct="1">
              <a:buFontTx/>
              <a:buNone/>
            </a:pPr>
            <a:r>
              <a:rPr lang="en-US" dirty="0"/>
              <a:t> </a:t>
            </a:r>
            <a:r>
              <a:rPr lang="en-US" sz="3600" b="1" i="1" dirty="0"/>
              <a:t>Part 3</a:t>
            </a:r>
          </a:p>
          <a:p>
            <a:pPr eaLnBrk="1" hangingPunct="1">
              <a:buFontTx/>
              <a:buNone/>
            </a:pPr>
            <a:r>
              <a:rPr lang="en-US" sz="3600" b="1" dirty="0"/>
              <a:t>Reading – Galatians 3:24-29</a:t>
            </a:r>
          </a:p>
        </p:txBody>
      </p:sp>
      <p:sp>
        <p:nvSpPr>
          <p:cNvPr id="2051" name="AutoShape 4" descr="image001"/>
          <p:cNvSpPr>
            <a:spLocks noChangeAspect="1" noChangeArrowheads="1"/>
          </p:cNvSpPr>
          <p:nvPr/>
        </p:nvSpPr>
        <p:spPr bwMode="auto">
          <a:xfrm>
            <a:off x="4257675" y="2047875"/>
            <a:ext cx="3676650" cy="2762250"/>
          </a:xfrm>
          <a:prstGeom prst="rect">
            <a:avLst/>
          </a:prstGeom>
          <a:noFill/>
          <a:ln w="9525">
            <a:noFill/>
            <a:miter lim="800000"/>
            <a:headEnd/>
            <a:tailEnd/>
          </a:ln>
        </p:spPr>
        <p:txBody>
          <a:bodyPr/>
          <a:lstStyle/>
          <a:p>
            <a:endParaRPr lang="en-US"/>
          </a:p>
        </p:txBody>
      </p:sp>
      <p:sp>
        <p:nvSpPr>
          <p:cNvPr id="2052" name="AutoShape 6" descr="image001"/>
          <p:cNvSpPr>
            <a:spLocks noChangeAspect="1" noChangeArrowheads="1"/>
          </p:cNvSpPr>
          <p:nvPr/>
        </p:nvSpPr>
        <p:spPr bwMode="auto">
          <a:xfrm>
            <a:off x="4257675" y="2047875"/>
            <a:ext cx="3676650" cy="2762250"/>
          </a:xfrm>
          <a:prstGeom prst="rect">
            <a:avLst/>
          </a:prstGeom>
          <a:noFill/>
          <a:ln w="9525">
            <a:noFill/>
            <a:miter lim="800000"/>
            <a:headEnd/>
            <a:tailEnd/>
          </a:ln>
        </p:spPr>
        <p:txBody>
          <a:bodyPr/>
          <a:lstStyle/>
          <a:p>
            <a:endParaRPr lang="en-US"/>
          </a:p>
        </p:txBody>
      </p:sp>
      <p:sp>
        <p:nvSpPr>
          <p:cNvPr id="2053" name="AutoShape 8" descr="image001"/>
          <p:cNvSpPr>
            <a:spLocks noChangeAspect="1" noChangeArrowheads="1"/>
          </p:cNvSpPr>
          <p:nvPr/>
        </p:nvSpPr>
        <p:spPr bwMode="auto">
          <a:xfrm>
            <a:off x="4257675" y="2047875"/>
            <a:ext cx="3676650" cy="2762250"/>
          </a:xfrm>
          <a:prstGeom prst="rect">
            <a:avLst/>
          </a:prstGeom>
          <a:noFill/>
          <a:ln w="9525">
            <a:noFill/>
            <a:miter lim="800000"/>
            <a:headEnd/>
            <a:tailEnd/>
          </a:ln>
        </p:spPr>
        <p:txBody>
          <a:bodyPr/>
          <a:lstStyle/>
          <a:p>
            <a:endParaRPr lang="en-US"/>
          </a:p>
        </p:txBody>
      </p:sp>
      <p:sp>
        <p:nvSpPr>
          <p:cNvPr id="2054" name="AutoShape 10" descr="image001"/>
          <p:cNvSpPr>
            <a:spLocks noChangeAspect="1" noChangeArrowheads="1"/>
          </p:cNvSpPr>
          <p:nvPr/>
        </p:nvSpPr>
        <p:spPr bwMode="auto">
          <a:xfrm>
            <a:off x="4257675" y="2047875"/>
            <a:ext cx="3676650" cy="2762250"/>
          </a:xfrm>
          <a:prstGeom prst="rect">
            <a:avLst/>
          </a:prstGeom>
          <a:noFill/>
          <a:ln w="9525">
            <a:noFill/>
            <a:miter lim="800000"/>
            <a:headEnd/>
            <a:tailEnd/>
          </a:ln>
        </p:spPr>
        <p:txBody>
          <a:bodyPr/>
          <a:lstStyle/>
          <a:p>
            <a:endParaRPr lang="en-US"/>
          </a:p>
        </p:txBody>
      </p:sp>
      <p:sp>
        <p:nvSpPr>
          <p:cNvPr id="2055" name="AutoShape 12" descr="image001"/>
          <p:cNvSpPr>
            <a:spLocks noChangeAspect="1" noChangeArrowheads="1"/>
          </p:cNvSpPr>
          <p:nvPr/>
        </p:nvSpPr>
        <p:spPr bwMode="auto">
          <a:xfrm>
            <a:off x="4257675" y="2047875"/>
            <a:ext cx="3676650" cy="2762250"/>
          </a:xfrm>
          <a:prstGeom prst="rect">
            <a:avLst/>
          </a:prstGeom>
          <a:noFill/>
          <a:ln w="9525">
            <a:noFill/>
            <a:miter lim="800000"/>
            <a:headEnd/>
            <a:tailEnd/>
          </a:ln>
        </p:spPr>
        <p:txBody>
          <a:bodyPr/>
          <a:lstStyle/>
          <a:p>
            <a:endParaRPr lang="en-US"/>
          </a:p>
        </p:txBody>
      </p:sp>
      <p:sp>
        <p:nvSpPr>
          <p:cNvPr id="2056" name="AutoShape 14" descr="image001"/>
          <p:cNvSpPr>
            <a:spLocks noChangeAspect="1" noChangeArrowheads="1"/>
          </p:cNvSpPr>
          <p:nvPr/>
        </p:nvSpPr>
        <p:spPr bwMode="auto">
          <a:xfrm>
            <a:off x="4257675" y="2047875"/>
            <a:ext cx="3676650" cy="2762250"/>
          </a:xfrm>
          <a:prstGeom prst="rect">
            <a:avLst/>
          </a:prstGeom>
          <a:noFill/>
          <a:ln w="9525">
            <a:noFill/>
            <a:miter lim="800000"/>
            <a:headEnd/>
            <a:tailEnd/>
          </a:ln>
        </p:spPr>
        <p:txBody>
          <a:bodyPr/>
          <a:lstStyle/>
          <a:p>
            <a:endParaRPr lang="en-US"/>
          </a:p>
        </p:txBody>
      </p:sp>
      <p:sp>
        <p:nvSpPr>
          <p:cNvPr id="2057" name="AutoShape 16" descr="image001"/>
          <p:cNvSpPr>
            <a:spLocks noChangeAspect="1" noChangeArrowheads="1"/>
          </p:cNvSpPr>
          <p:nvPr/>
        </p:nvSpPr>
        <p:spPr bwMode="auto">
          <a:xfrm>
            <a:off x="4257675" y="2047875"/>
            <a:ext cx="3676650" cy="2762250"/>
          </a:xfrm>
          <a:prstGeom prst="rect">
            <a:avLst/>
          </a:prstGeom>
          <a:noFill/>
          <a:ln w="9525">
            <a:noFill/>
            <a:miter lim="800000"/>
            <a:headEnd/>
            <a:tailEnd/>
          </a:ln>
        </p:spPr>
        <p:txBody>
          <a:bodyPr/>
          <a:lstStyle/>
          <a:p>
            <a:endParaRPr lang="en-US"/>
          </a:p>
        </p:txBody>
      </p:sp>
      <p:pic>
        <p:nvPicPr>
          <p:cNvPr id="2058" name="Picture 17" descr="Vestavia Postcard"/>
          <p:cNvPicPr>
            <a:picLocks noChangeAspect="1" noChangeArrowheads="1"/>
          </p:cNvPicPr>
          <p:nvPr/>
        </p:nvPicPr>
        <p:blipFill>
          <a:blip r:embed="rId3" cstate="print">
            <a:lum bright="6000" contrast="6000"/>
          </a:blip>
          <a:srcRect l="-470" b="29440"/>
          <a:stretch>
            <a:fillRect/>
          </a:stretch>
        </p:blipFill>
        <p:spPr bwMode="auto">
          <a:xfrm>
            <a:off x="1939926" y="247650"/>
            <a:ext cx="8486775" cy="4478338"/>
          </a:xfrm>
          <a:prstGeom prst="rect">
            <a:avLst/>
          </a:prstGeom>
          <a:noFill/>
          <a:ln w="9525">
            <a:noFill/>
            <a:miter lim="800000"/>
            <a:headEnd/>
            <a:tailEnd/>
          </a:ln>
        </p:spPr>
      </p:pic>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Text Box 4"/>
          <p:cNvSpPr txBox="1">
            <a:spLocks noChangeArrowheads="1"/>
          </p:cNvSpPr>
          <p:nvPr/>
        </p:nvSpPr>
        <p:spPr bwMode="auto">
          <a:xfrm>
            <a:off x="4149725" y="3556000"/>
            <a:ext cx="4154488" cy="946150"/>
          </a:xfrm>
          <a:prstGeom prst="rect">
            <a:avLst/>
          </a:prstGeom>
          <a:solidFill>
            <a:srgbClr val="0066FF"/>
          </a:solidFill>
          <a:ln w="9525" algn="ctr">
            <a:noFill/>
            <a:miter lim="800000"/>
            <a:headEnd/>
            <a:tailEnd/>
          </a:ln>
          <a:effectLst/>
          <a:scene3d>
            <a:camera prst="legacyPerspectiveTopRight"/>
            <a:lightRig rig="legacyFlat3" dir="b"/>
          </a:scene3d>
          <a:sp3d extrusionH="1801800" prstMaterial="legacyMatte">
            <a:bevelT w="13500" h="13500" prst="angle"/>
            <a:bevelB w="13500" h="13500" prst="angle"/>
            <a:extrusionClr>
              <a:srgbClr val="0066FF"/>
            </a:extrusionClr>
          </a:sp3d>
        </p:spPr>
        <p:txBody>
          <a:bodyPr>
            <a:spAutoFit/>
            <a:flatTx/>
          </a:bodyPr>
          <a:lstStyle/>
          <a:p>
            <a:pPr>
              <a:defRPr/>
            </a:pPr>
            <a:r>
              <a:rPr lang="en-US" sz="2800" b="1">
                <a:solidFill>
                  <a:srgbClr val="FFFF66"/>
                </a:solidFill>
                <a:effectLst>
                  <a:outerShdw blurRad="38100" dist="38100" dir="2700000" algn="tl">
                    <a:srgbClr val="000000"/>
                  </a:outerShdw>
                </a:effectLst>
              </a:rPr>
              <a:t>BELIEF-based ACTION</a:t>
            </a:r>
          </a:p>
          <a:p>
            <a:pPr>
              <a:defRPr/>
            </a:pPr>
            <a:r>
              <a:rPr lang="en-US" sz="2800" b="1">
                <a:solidFill>
                  <a:srgbClr val="FFFF66"/>
                </a:solidFill>
                <a:effectLst>
                  <a:outerShdw blurRad="38100" dist="38100" dir="2700000" algn="tl">
                    <a:srgbClr val="000000"/>
                  </a:outerShdw>
                </a:effectLst>
              </a:rPr>
              <a:t>(SAVING FAITH)</a:t>
            </a:r>
          </a:p>
        </p:txBody>
      </p:sp>
      <p:sp>
        <p:nvSpPr>
          <p:cNvPr id="13316" name="AutoShape 2"/>
          <p:cNvSpPr>
            <a:spLocks noChangeArrowheads="1"/>
          </p:cNvSpPr>
          <p:nvPr/>
        </p:nvSpPr>
        <p:spPr bwMode="auto">
          <a:xfrm>
            <a:off x="5945188" y="2460625"/>
            <a:ext cx="557212" cy="1087438"/>
          </a:xfrm>
          <a:prstGeom prst="triangle">
            <a:avLst>
              <a:gd name="adj" fmla="val 50000"/>
            </a:avLst>
          </a:prstGeom>
          <a:solidFill>
            <a:srgbClr val="969696"/>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969696"/>
            </a:extrusionClr>
          </a:sp3d>
        </p:spPr>
        <p:txBody>
          <a:bodyPr wrap="none" anchor="ctr">
            <a:flatTx/>
          </a:bodyPr>
          <a:lstStyle/>
          <a:p>
            <a:endParaRPr lang="en-US"/>
          </a:p>
        </p:txBody>
      </p:sp>
      <p:sp>
        <p:nvSpPr>
          <p:cNvPr id="13317" name="Line 3"/>
          <p:cNvSpPr>
            <a:spLocks noChangeShapeType="1"/>
          </p:cNvSpPr>
          <p:nvPr/>
        </p:nvSpPr>
        <p:spPr bwMode="auto">
          <a:xfrm>
            <a:off x="2062164" y="2420938"/>
            <a:ext cx="8269287" cy="0"/>
          </a:xfrm>
          <a:prstGeom prst="line">
            <a:avLst/>
          </a:prstGeom>
          <a:noFill/>
          <a:ln w="57150">
            <a:solidFill>
              <a:schemeClr val="bg1"/>
            </a:solidFill>
            <a:round/>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13318" name="Text Box 6"/>
          <p:cNvSpPr txBox="1">
            <a:spLocks noChangeArrowheads="1"/>
          </p:cNvSpPr>
          <p:nvPr/>
        </p:nvSpPr>
        <p:spPr bwMode="auto">
          <a:xfrm>
            <a:off x="8802689" y="1714500"/>
            <a:ext cx="1404937" cy="641350"/>
          </a:xfrm>
          <a:prstGeom prst="rect">
            <a:avLst/>
          </a:prstGeom>
          <a:solidFill>
            <a:srgbClr val="0066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66FF"/>
            </a:extrusionClr>
          </a:sp3d>
        </p:spPr>
        <p:txBody>
          <a:bodyPr>
            <a:spAutoFit/>
            <a:flatTx/>
          </a:bodyPr>
          <a:lstStyle/>
          <a:p>
            <a:pPr>
              <a:spcBef>
                <a:spcPct val="50000"/>
              </a:spcBef>
            </a:pPr>
            <a:r>
              <a:rPr lang="en-US" sz="1800" b="1">
                <a:solidFill>
                  <a:srgbClr val="FFFF66"/>
                </a:solidFill>
              </a:rPr>
              <a:t>WORKS ALONE</a:t>
            </a:r>
          </a:p>
        </p:txBody>
      </p:sp>
      <p:sp>
        <p:nvSpPr>
          <p:cNvPr id="13319" name="Text Box 7"/>
          <p:cNvSpPr txBox="1">
            <a:spLocks noChangeArrowheads="1"/>
          </p:cNvSpPr>
          <p:nvPr/>
        </p:nvSpPr>
        <p:spPr bwMode="auto">
          <a:xfrm>
            <a:off x="2185989" y="1728788"/>
            <a:ext cx="1404937" cy="641350"/>
          </a:xfrm>
          <a:prstGeom prst="rect">
            <a:avLst/>
          </a:prstGeom>
          <a:solidFill>
            <a:srgbClr val="33CC33"/>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CC33"/>
            </a:extrusionClr>
          </a:sp3d>
        </p:spPr>
        <p:txBody>
          <a:bodyPr>
            <a:spAutoFit/>
            <a:flatTx/>
          </a:bodyPr>
          <a:lstStyle/>
          <a:p>
            <a:r>
              <a:rPr lang="en-US" sz="1800" b="1" dirty="0">
                <a:solidFill>
                  <a:srgbClr val="FFFF66"/>
                </a:solidFill>
              </a:rPr>
              <a:t>GRACE</a:t>
            </a:r>
          </a:p>
          <a:p>
            <a:r>
              <a:rPr lang="en-US" sz="1800" b="1" dirty="0">
                <a:solidFill>
                  <a:srgbClr val="FFFF66"/>
                </a:solidFill>
              </a:rPr>
              <a:t>ALONE</a:t>
            </a:r>
          </a:p>
        </p:txBody>
      </p:sp>
      <p:sp>
        <p:nvSpPr>
          <p:cNvPr id="13320" name="Text Box 8"/>
          <p:cNvSpPr txBox="1">
            <a:spLocks noChangeArrowheads="1"/>
          </p:cNvSpPr>
          <p:nvPr/>
        </p:nvSpPr>
        <p:spPr bwMode="auto">
          <a:xfrm>
            <a:off x="4445001" y="1866900"/>
            <a:ext cx="3414713" cy="457200"/>
          </a:xfrm>
          <a:prstGeom prst="rect">
            <a:avLst/>
          </a:prstGeom>
          <a:noFill/>
          <a:ln w="9525" algn="ctr">
            <a:noFill/>
            <a:miter lim="800000"/>
            <a:headEnd/>
            <a:tailEnd/>
          </a:ln>
        </p:spPr>
        <p:txBody>
          <a:bodyPr>
            <a:spAutoFit/>
          </a:bodyPr>
          <a:lstStyle/>
          <a:p>
            <a:pPr>
              <a:spcBef>
                <a:spcPct val="50000"/>
              </a:spcBef>
            </a:pPr>
            <a:r>
              <a:rPr lang="en-US" sz="2400" b="1">
                <a:solidFill>
                  <a:srgbClr val="FFFF66"/>
                </a:solidFill>
              </a:rPr>
              <a:t>HEBREWS 11</a:t>
            </a:r>
            <a:endParaRPr lang="en-US" sz="3600" b="1">
              <a:solidFill>
                <a:srgbClr val="FFFF66"/>
              </a:solidFill>
            </a:endParaRPr>
          </a:p>
        </p:txBody>
      </p:sp>
      <p:sp>
        <p:nvSpPr>
          <p:cNvPr id="139274" name="Rectangle 10"/>
          <p:cNvSpPr>
            <a:spLocks noChangeArrowheads="1"/>
          </p:cNvSpPr>
          <p:nvPr/>
        </p:nvSpPr>
        <p:spPr bwMode="auto">
          <a:xfrm>
            <a:off x="2178050" y="4779964"/>
            <a:ext cx="7939088" cy="1015663"/>
          </a:xfrm>
          <a:prstGeom prst="rect">
            <a:avLst/>
          </a:prstGeom>
          <a:noFill/>
          <a:ln w="9525" algn="ctr">
            <a:noFill/>
            <a:miter lim="800000"/>
            <a:headEnd/>
            <a:tailEnd/>
          </a:ln>
        </p:spPr>
        <p:txBody>
          <a:bodyPr>
            <a:spAutoFit/>
          </a:bodyPr>
          <a:lstStyle/>
          <a:p>
            <a:r>
              <a:rPr lang="en-US" sz="6000" b="1" dirty="0">
                <a:solidFill>
                  <a:srgbClr val="FFFF66"/>
                </a:solidFill>
              </a:rPr>
              <a:t>Ephesians 2:8-10</a:t>
            </a:r>
            <a:r>
              <a:rPr lang="en-US" sz="5400" dirty="0">
                <a:solidFill>
                  <a:srgbClr val="FFFF66"/>
                </a:solidFill>
              </a:rPr>
              <a:t> </a:t>
            </a:r>
          </a:p>
        </p:txBody>
      </p:sp>
      <p:sp>
        <p:nvSpPr>
          <p:cNvPr id="139276" name="Rectangle 12"/>
          <p:cNvSpPr>
            <a:spLocks noGrp="1" noChangeArrowheads="1"/>
          </p:cNvSpPr>
          <p:nvPr>
            <p:ph type="title"/>
          </p:nvPr>
        </p:nvSpPr>
        <p:spPr/>
        <p:txBody>
          <a:bodyPr/>
          <a:lstStyle/>
          <a:p>
            <a:pPr eaLnBrk="1" hangingPunct="1">
              <a:defRPr/>
            </a:pPr>
            <a:r>
              <a:rPr lang="en-US" dirty="0"/>
              <a:t>FAITH &amp; WORKS Controversy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fade">
                                      <p:cBhvr>
                                        <p:cTn id="7" dur="2000"/>
                                        <p:tgtEl>
                                          <p:spTgt spid="13926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9274"/>
                                        </p:tgtEl>
                                        <p:attrNameLst>
                                          <p:attrName>style.visibility</p:attrName>
                                        </p:attrNameLst>
                                      </p:cBhvr>
                                      <p:to>
                                        <p:strVal val="visible"/>
                                      </p:to>
                                    </p:set>
                                    <p:anim calcmode="lin" valueType="num">
                                      <p:cBhvr additive="base">
                                        <p:cTn id="10" dur="2000" fill="hold"/>
                                        <p:tgtEl>
                                          <p:spTgt spid="139274"/>
                                        </p:tgtEl>
                                        <p:attrNameLst>
                                          <p:attrName>ppt_x</p:attrName>
                                        </p:attrNameLst>
                                      </p:cBhvr>
                                      <p:tavLst>
                                        <p:tav tm="0">
                                          <p:val>
                                            <p:strVal val="#ppt_x"/>
                                          </p:val>
                                        </p:tav>
                                        <p:tav tm="100000">
                                          <p:val>
                                            <p:strVal val="#ppt_x"/>
                                          </p:val>
                                        </p:tav>
                                      </p:tavLst>
                                    </p:anim>
                                    <p:anim calcmode="lin" valueType="num">
                                      <p:cBhvr additive="base">
                                        <p:cTn id="11" dur="2000" fill="hold"/>
                                        <p:tgtEl>
                                          <p:spTgt spid="139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nimBg="1"/>
      <p:bldP spid="1392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127625" y="2886075"/>
            <a:ext cx="5105400" cy="3416320"/>
          </a:xfrm>
          <a:prstGeom prst="rect">
            <a:avLst/>
          </a:prstGeom>
          <a:solidFill>
            <a:srgbClr val="0000FF"/>
          </a:solidFill>
          <a:ln w="9525">
            <a:miter lim="800000"/>
            <a:headEnd/>
            <a:tailEnd/>
          </a:ln>
          <a:scene3d>
            <a:camera prst="legacyPerspectiveTopRight"/>
            <a:lightRig rig="legacyFlat3" dir="b"/>
          </a:scene3d>
          <a:sp3d extrusionH="1801800" prstMaterial="legacyMatte">
            <a:bevelT w="13500" h="13500" prst="angle"/>
            <a:bevelB w="13500" h="13500" prst="angle"/>
            <a:extrusionClr>
              <a:srgbClr val="0000FF"/>
            </a:extrusionClr>
          </a:sp3d>
        </p:spPr>
        <p:txBody>
          <a:bodyPr>
            <a:spAutoFit/>
            <a:flatTx/>
          </a:bodyPr>
          <a:lstStyle/>
          <a:p>
            <a:pPr algn="r" eaLnBrk="0" hangingPunct="0">
              <a:lnSpc>
                <a:spcPct val="90000"/>
              </a:lnSpc>
              <a:spcBef>
                <a:spcPct val="50000"/>
              </a:spcBef>
            </a:pPr>
            <a:r>
              <a:rPr lang="en-US" sz="6000">
                <a:solidFill>
                  <a:schemeClr val="bg1"/>
                </a:solidFill>
                <a:latin typeface="Arial Black" pitchFamily="34" charset="0"/>
              </a:rPr>
              <a:t>that </a:t>
            </a:r>
            <a:r>
              <a:rPr lang="en-US" sz="6000" u="sng">
                <a:solidFill>
                  <a:schemeClr val="bg1"/>
                </a:solidFill>
                <a:latin typeface="Arial Black" pitchFamily="34" charset="0"/>
              </a:rPr>
              <a:t>takes away</a:t>
            </a:r>
            <a:r>
              <a:rPr lang="en-US" sz="6000">
                <a:solidFill>
                  <a:schemeClr val="bg1"/>
                </a:solidFill>
                <a:latin typeface="Arial Black" pitchFamily="34" charset="0"/>
              </a:rPr>
              <a:t> the sin of the world”</a:t>
            </a:r>
            <a:r>
              <a:rPr lang="en-US" sz="2400">
                <a:solidFill>
                  <a:schemeClr val="bg1"/>
                </a:solidFill>
                <a:latin typeface="Arial Black" pitchFamily="34" charset="0"/>
              </a:rPr>
              <a:t> </a:t>
            </a:r>
          </a:p>
        </p:txBody>
      </p:sp>
      <p:grpSp>
        <p:nvGrpSpPr>
          <p:cNvPr id="17411" name="Group 3"/>
          <p:cNvGrpSpPr>
            <a:grpSpLocks/>
          </p:cNvGrpSpPr>
          <p:nvPr/>
        </p:nvGrpSpPr>
        <p:grpSpPr bwMode="auto">
          <a:xfrm>
            <a:off x="2012951" y="3795714"/>
            <a:ext cx="2892425" cy="2319337"/>
            <a:chOff x="2738" y="3406"/>
            <a:chExt cx="651" cy="522"/>
          </a:xfrm>
        </p:grpSpPr>
        <p:sp>
          <p:nvSpPr>
            <p:cNvPr id="17416" name="Freeform 4"/>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endParaRPr lang="en-US"/>
            </a:p>
          </p:txBody>
        </p:sp>
        <p:sp>
          <p:nvSpPr>
            <p:cNvPr id="17417" name="Freeform 5"/>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endParaRPr lang="en-US"/>
            </a:p>
          </p:txBody>
        </p:sp>
        <p:sp>
          <p:nvSpPr>
            <p:cNvPr id="17418" name="Freeform 6"/>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endParaRPr lang="en-US"/>
            </a:p>
          </p:txBody>
        </p:sp>
        <p:sp>
          <p:nvSpPr>
            <p:cNvPr id="17419" name="Freeform 7"/>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endParaRPr lang="en-US"/>
            </a:p>
          </p:txBody>
        </p:sp>
        <p:sp>
          <p:nvSpPr>
            <p:cNvPr id="17420" name="Freeform 8"/>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endParaRPr lang="en-US"/>
            </a:p>
          </p:txBody>
        </p:sp>
        <p:sp>
          <p:nvSpPr>
            <p:cNvPr id="17421" name="Freeform 9"/>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endParaRPr lang="en-US"/>
            </a:p>
          </p:txBody>
        </p:sp>
        <p:sp>
          <p:nvSpPr>
            <p:cNvPr id="17422" name="Freeform 10"/>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endParaRPr lang="en-US"/>
            </a:p>
          </p:txBody>
        </p:sp>
        <p:sp>
          <p:nvSpPr>
            <p:cNvPr id="17423" name="Freeform 11"/>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endParaRPr lang="en-US"/>
            </a:p>
          </p:txBody>
        </p:sp>
        <p:sp>
          <p:nvSpPr>
            <p:cNvPr id="17424" name="Freeform 12"/>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endParaRPr lang="en-US"/>
            </a:p>
          </p:txBody>
        </p:sp>
        <p:sp>
          <p:nvSpPr>
            <p:cNvPr id="17425" name="Freeform 13"/>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endParaRPr lang="en-US"/>
            </a:p>
          </p:txBody>
        </p:sp>
        <p:sp>
          <p:nvSpPr>
            <p:cNvPr id="17426" name="Freeform 14"/>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endParaRPr lang="en-US"/>
            </a:p>
          </p:txBody>
        </p:sp>
        <p:sp>
          <p:nvSpPr>
            <p:cNvPr id="17427" name="Freeform 15"/>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endParaRPr lang="en-US"/>
            </a:p>
          </p:txBody>
        </p:sp>
        <p:sp>
          <p:nvSpPr>
            <p:cNvPr id="17428" name="Freeform 16"/>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endParaRPr lang="en-US"/>
            </a:p>
          </p:txBody>
        </p:sp>
        <p:sp>
          <p:nvSpPr>
            <p:cNvPr id="17429" name="Freeform 17"/>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endParaRPr lang="en-US"/>
            </a:p>
          </p:txBody>
        </p:sp>
        <p:sp>
          <p:nvSpPr>
            <p:cNvPr id="17430" name="Freeform 18"/>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endParaRPr lang="en-US"/>
            </a:p>
          </p:txBody>
        </p:sp>
        <p:sp>
          <p:nvSpPr>
            <p:cNvPr id="17431" name="Freeform 19"/>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endParaRPr lang="en-US"/>
            </a:p>
          </p:txBody>
        </p:sp>
        <p:sp>
          <p:nvSpPr>
            <p:cNvPr id="17432" name="Freeform 20"/>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endParaRPr lang="en-US"/>
            </a:p>
          </p:txBody>
        </p:sp>
        <p:sp>
          <p:nvSpPr>
            <p:cNvPr id="17433" name="Freeform 21"/>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endParaRPr lang="en-US"/>
            </a:p>
          </p:txBody>
        </p:sp>
        <p:sp>
          <p:nvSpPr>
            <p:cNvPr id="17434" name="Freeform 22"/>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endParaRPr lang="en-US"/>
            </a:p>
          </p:txBody>
        </p:sp>
        <p:sp>
          <p:nvSpPr>
            <p:cNvPr id="17435" name="Freeform 23"/>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endParaRPr lang="en-US"/>
            </a:p>
          </p:txBody>
        </p:sp>
        <p:sp>
          <p:nvSpPr>
            <p:cNvPr id="17436" name="Freeform 24"/>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endParaRPr lang="en-US"/>
            </a:p>
          </p:txBody>
        </p:sp>
        <p:sp>
          <p:nvSpPr>
            <p:cNvPr id="17437" name="Freeform 25"/>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endParaRPr lang="en-US"/>
            </a:p>
          </p:txBody>
        </p:sp>
        <p:sp>
          <p:nvSpPr>
            <p:cNvPr id="17438" name="Freeform 26"/>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endParaRPr lang="en-US"/>
            </a:p>
          </p:txBody>
        </p:sp>
        <p:sp>
          <p:nvSpPr>
            <p:cNvPr id="17439" name="Freeform 27"/>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endParaRPr lang="en-US"/>
            </a:p>
          </p:txBody>
        </p:sp>
        <p:sp>
          <p:nvSpPr>
            <p:cNvPr id="17440" name="Freeform 28"/>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endParaRPr lang="en-US"/>
            </a:p>
          </p:txBody>
        </p:sp>
        <p:sp>
          <p:nvSpPr>
            <p:cNvPr id="17441" name="Freeform 29"/>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endParaRPr lang="en-US"/>
            </a:p>
          </p:txBody>
        </p:sp>
        <p:sp>
          <p:nvSpPr>
            <p:cNvPr id="17442" name="Freeform 30"/>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endParaRPr lang="en-US"/>
            </a:p>
          </p:txBody>
        </p:sp>
        <p:sp>
          <p:nvSpPr>
            <p:cNvPr id="17443" name="Freeform 31"/>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endParaRPr lang="en-US"/>
            </a:p>
          </p:txBody>
        </p:sp>
        <p:sp>
          <p:nvSpPr>
            <p:cNvPr id="17444" name="Freeform 32"/>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endParaRPr lang="en-US"/>
            </a:p>
          </p:txBody>
        </p:sp>
        <p:sp>
          <p:nvSpPr>
            <p:cNvPr id="17445" name="Freeform 33"/>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endParaRPr lang="en-US"/>
            </a:p>
          </p:txBody>
        </p:sp>
      </p:grpSp>
      <p:grpSp>
        <p:nvGrpSpPr>
          <p:cNvPr id="17412" name="Group 34"/>
          <p:cNvGrpSpPr>
            <a:grpSpLocks/>
          </p:cNvGrpSpPr>
          <p:nvPr/>
        </p:nvGrpSpPr>
        <p:grpSpPr bwMode="auto">
          <a:xfrm>
            <a:off x="1881188" y="1427164"/>
            <a:ext cx="8382000" cy="1417637"/>
            <a:chOff x="225" y="899"/>
            <a:chExt cx="5280" cy="893"/>
          </a:xfrm>
        </p:grpSpPr>
        <p:sp>
          <p:nvSpPr>
            <p:cNvPr id="17414" name="Rectangle 35"/>
            <p:cNvSpPr>
              <a:spLocks noChangeArrowheads="1"/>
            </p:cNvSpPr>
            <p:nvPr/>
          </p:nvSpPr>
          <p:spPr bwMode="auto">
            <a:xfrm>
              <a:off x="225" y="899"/>
              <a:ext cx="5280" cy="893"/>
            </a:xfrm>
            <a:prstGeom prst="rect">
              <a:avLst/>
            </a:prstGeom>
            <a:solidFill>
              <a:schemeClr val="bg1"/>
            </a:solidFill>
            <a:ln w="9525">
              <a:miter lim="800000"/>
              <a:headEnd/>
              <a:tailEnd/>
            </a:ln>
            <a:scene3d>
              <a:camera prst="legacyPerspectiveTopRight"/>
              <a:lightRig rig="legacyFlat3" dir="b"/>
            </a:scene3d>
            <a:sp3d extrusionH="1801800" prstMaterial="legacyMatte">
              <a:bevelT w="13500" h="13500" prst="angle"/>
              <a:bevelB w="13500" h="13500" prst="angle"/>
              <a:extrusionClr>
                <a:schemeClr val="bg1"/>
              </a:extrusionClr>
            </a:sp3d>
          </p:spPr>
          <p:txBody>
            <a:bodyPr wrap="none" anchor="ctr">
              <a:flatTx/>
            </a:bodyPr>
            <a:lstStyle/>
            <a:p>
              <a:endParaRPr lang="en-US"/>
            </a:p>
          </p:txBody>
        </p:sp>
        <p:sp>
          <p:nvSpPr>
            <p:cNvPr id="17415" name="WordArt 36"/>
            <p:cNvSpPr>
              <a:spLocks noChangeArrowheads="1" noChangeShapeType="1" noTextEdit="1"/>
            </p:cNvSpPr>
            <p:nvPr/>
          </p:nvSpPr>
          <p:spPr bwMode="auto">
            <a:xfrm>
              <a:off x="575" y="992"/>
              <a:ext cx="4704" cy="674"/>
            </a:xfrm>
            <a:prstGeom prst="rect">
              <a:avLst/>
            </a:prstGeom>
          </p:spPr>
          <p:txBody>
            <a:bodyPr wrap="none" fromWordArt="1">
              <a:prstTxWarp prst="textPlain">
                <a:avLst>
                  <a:gd name="adj" fmla="val 50000"/>
                </a:avLst>
              </a:prstTxWarp>
            </a:bodyPr>
            <a:lstStyle/>
            <a:p>
              <a:r>
                <a:rPr lang="en-US" sz="3600" kern="10">
                  <a:ln w="19050">
                    <a:solidFill>
                      <a:schemeClr val="tx2"/>
                    </a:solidFill>
                    <a:round/>
                    <a:headEnd/>
                    <a:tailEnd/>
                  </a:ln>
                  <a:solidFill>
                    <a:srgbClr val="FF0000"/>
                  </a:solidFill>
                  <a:latin typeface="Impact"/>
                </a:rPr>
                <a:t>Lamb of God</a:t>
              </a:r>
            </a:p>
          </p:txBody>
        </p:sp>
      </p:grpSp>
      <p:sp>
        <p:nvSpPr>
          <p:cNvPr id="17413" name="Text Box 37"/>
          <p:cNvSpPr txBox="1">
            <a:spLocks noChangeArrowheads="1"/>
          </p:cNvSpPr>
          <p:nvPr/>
        </p:nvSpPr>
        <p:spPr bwMode="auto">
          <a:xfrm>
            <a:off x="1905000" y="457201"/>
            <a:ext cx="6324600" cy="823913"/>
          </a:xfrm>
          <a:prstGeom prst="rect">
            <a:avLst/>
          </a:prstGeom>
          <a:solidFill>
            <a:srgbClr val="0000FF"/>
          </a:solidFill>
          <a:ln w="9525">
            <a:miter lim="800000"/>
            <a:headEnd/>
            <a:tailEnd/>
          </a:ln>
          <a:scene3d>
            <a:camera prst="legacyPerspectiveTopRight"/>
            <a:lightRig rig="legacyFlat3" dir="b"/>
          </a:scene3d>
          <a:sp3d extrusionH="1801800" prstMaterial="legacyMatte">
            <a:bevelT w="13500" h="13500" prst="angle"/>
            <a:bevelB w="13500" h="13500" prst="angle"/>
            <a:extrusionClr>
              <a:srgbClr val="0000FF"/>
            </a:extrusionClr>
          </a:sp3d>
        </p:spPr>
        <p:txBody>
          <a:bodyPr>
            <a:spAutoFit/>
            <a:flatTx/>
          </a:bodyPr>
          <a:lstStyle/>
          <a:p>
            <a:pPr algn="l" eaLnBrk="0" hangingPunct="0">
              <a:spcBef>
                <a:spcPct val="50000"/>
              </a:spcBef>
            </a:pPr>
            <a:r>
              <a:rPr lang="en-US" sz="4800">
                <a:solidFill>
                  <a:schemeClr val="bg1"/>
                </a:solidFill>
                <a:latin typeface="Arial Black" pitchFamily="34" charset="0"/>
              </a:rPr>
              <a:t>“Behold the</a:t>
            </a:r>
            <a:r>
              <a:rPr lang="en-US" sz="1800">
                <a:solidFill>
                  <a:schemeClr val="bg1"/>
                </a:solidFill>
                <a:latin typeface="Arial Black" pitchFamily="34" charset="0"/>
              </a:rPr>
              <a:t> </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ChangeArrowheads="1"/>
          </p:cNvSpPr>
          <p:nvPr/>
        </p:nvSpPr>
        <p:spPr bwMode="auto">
          <a:xfrm>
            <a:off x="2736850" y="2436813"/>
            <a:ext cx="3829050" cy="315912"/>
          </a:xfrm>
          <a:prstGeom prst="rect">
            <a:avLst/>
          </a:prstGeom>
          <a:solidFill>
            <a:srgbClr val="0066FF"/>
          </a:solidFill>
          <a:ln w="9525" algn="ctr">
            <a:noFill/>
            <a:miter lim="800000"/>
            <a:headEnd/>
            <a:tailEnd/>
          </a:ln>
        </p:spPr>
        <p:txBody>
          <a:bodyPr wrap="none" anchor="ctr"/>
          <a:lstStyle/>
          <a:p>
            <a:endParaRPr lang="en-US"/>
          </a:p>
        </p:txBody>
      </p:sp>
      <p:sp>
        <p:nvSpPr>
          <p:cNvPr id="18435" name="Rectangle 3"/>
          <p:cNvSpPr>
            <a:spLocks noChangeArrowheads="1"/>
          </p:cNvSpPr>
          <p:nvPr/>
        </p:nvSpPr>
        <p:spPr bwMode="auto">
          <a:xfrm>
            <a:off x="1905001" y="457200"/>
            <a:ext cx="8366125" cy="6096000"/>
          </a:xfrm>
          <a:prstGeom prst="rect">
            <a:avLst/>
          </a:prstGeom>
          <a:noFill/>
          <a:ln w="9525" algn="ctr">
            <a:noFill/>
            <a:miter lim="800000"/>
            <a:headEnd/>
            <a:tailEnd/>
          </a:ln>
        </p:spPr>
        <p:txBody>
          <a:bodyPr wrap="none" anchor="ctr"/>
          <a:lstStyle/>
          <a:p>
            <a:endParaRPr lang="en-US"/>
          </a:p>
        </p:txBody>
      </p:sp>
      <p:sp>
        <p:nvSpPr>
          <p:cNvPr id="465924" name="Rectangle 4"/>
          <p:cNvSpPr>
            <a:spLocks noGrp="1" noChangeArrowheads="1"/>
          </p:cNvSpPr>
          <p:nvPr>
            <p:ph type="title"/>
          </p:nvPr>
        </p:nvSpPr>
        <p:spPr/>
        <p:txBody>
          <a:bodyPr/>
          <a:lstStyle/>
          <a:p>
            <a:pPr eaLnBrk="1" hangingPunct="1">
              <a:defRPr/>
            </a:pPr>
            <a:r>
              <a:rPr lang="en-US"/>
              <a:t>Christ’s Blood in Prophecy</a:t>
            </a:r>
          </a:p>
        </p:txBody>
      </p:sp>
      <p:sp>
        <p:nvSpPr>
          <p:cNvPr id="465925" name="Rectangle 5"/>
          <p:cNvSpPr>
            <a:spLocks noChangeArrowheads="1"/>
          </p:cNvSpPr>
          <p:nvPr/>
        </p:nvSpPr>
        <p:spPr bwMode="auto">
          <a:xfrm>
            <a:off x="2176464" y="1944688"/>
            <a:ext cx="6002337" cy="315912"/>
          </a:xfrm>
          <a:prstGeom prst="rect">
            <a:avLst/>
          </a:prstGeom>
          <a:solidFill>
            <a:srgbClr val="0066FF"/>
          </a:solidFill>
          <a:ln w="9525" algn="ctr">
            <a:noFill/>
            <a:miter lim="800000"/>
            <a:headEnd/>
            <a:tailEnd/>
          </a:ln>
        </p:spPr>
        <p:txBody>
          <a:bodyPr wrap="none" anchor="ctr"/>
          <a:lstStyle/>
          <a:p>
            <a:endParaRPr lang="en-US"/>
          </a:p>
        </p:txBody>
      </p:sp>
      <p:sp>
        <p:nvSpPr>
          <p:cNvPr id="465926" name="Rectangle 6"/>
          <p:cNvSpPr>
            <a:spLocks noChangeArrowheads="1"/>
          </p:cNvSpPr>
          <p:nvPr/>
        </p:nvSpPr>
        <p:spPr bwMode="auto">
          <a:xfrm>
            <a:off x="3546475" y="3790951"/>
            <a:ext cx="3748088" cy="322263"/>
          </a:xfrm>
          <a:prstGeom prst="rect">
            <a:avLst/>
          </a:prstGeom>
          <a:solidFill>
            <a:srgbClr val="0066FF"/>
          </a:solidFill>
          <a:ln w="9525" algn="ctr">
            <a:noFill/>
            <a:miter lim="800000"/>
            <a:headEnd/>
            <a:tailEnd/>
          </a:ln>
        </p:spPr>
        <p:txBody>
          <a:bodyPr wrap="none" anchor="ctr"/>
          <a:lstStyle/>
          <a:p>
            <a:endParaRPr lang="en-US"/>
          </a:p>
        </p:txBody>
      </p:sp>
      <p:sp>
        <p:nvSpPr>
          <p:cNvPr id="465927" name="Rectangle 7"/>
          <p:cNvSpPr>
            <a:spLocks noChangeArrowheads="1"/>
          </p:cNvSpPr>
          <p:nvPr/>
        </p:nvSpPr>
        <p:spPr bwMode="auto">
          <a:xfrm>
            <a:off x="2147888" y="5197476"/>
            <a:ext cx="7040562" cy="530225"/>
          </a:xfrm>
          <a:prstGeom prst="rect">
            <a:avLst/>
          </a:prstGeom>
          <a:solidFill>
            <a:srgbClr val="0066FF"/>
          </a:solidFill>
          <a:ln w="9525" algn="ctr">
            <a:noFill/>
            <a:miter lim="800000"/>
            <a:headEnd/>
            <a:tailEnd/>
          </a:ln>
        </p:spPr>
        <p:txBody>
          <a:bodyPr wrap="none" anchor="ctr"/>
          <a:lstStyle/>
          <a:p>
            <a:endParaRPr lang="en-US"/>
          </a:p>
        </p:txBody>
      </p:sp>
      <p:sp>
        <p:nvSpPr>
          <p:cNvPr id="465928" name="Rectangle 8"/>
          <p:cNvSpPr>
            <a:spLocks noGrp="1" noChangeArrowheads="1"/>
          </p:cNvSpPr>
          <p:nvPr>
            <p:ph type="body" idx="1"/>
          </p:nvPr>
        </p:nvSpPr>
        <p:spPr>
          <a:xfrm>
            <a:off x="1509713" y="1385889"/>
            <a:ext cx="8890001" cy="5278437"/>
          </a:xfrm>
        </p:spPr>
        <p:txBody>
          <a:bodyPr/>
          <a:lstStyle/>
          <a:p>
            <a:pPr marL="609600" indent="-609600" eaLnBrk="1" hangingPunct="1">
              <a:lnSpc>
                <a:spcPct val="80000"/>
              </a:lnSpc>
              <a:buNone/>
            </a:pPr>
            <a:r>
              <a:rPr lang="en-US" sz="2000">
                <a:solidFill>
                  <a:schemeClr val="bg1"/>
                </a:solidFill>
                <a:latin typeface="Arial" charset="0"/>
              </a:rPr>
              <a:t>	Isaiah 53</a:t>
            </a:r>
            <a:endParaRPr lang="en-US" sz="2000">
              <a:latin typeface="Arial" charset="0"/>
            </a:endParaRPr>
          </a:p>
          <a:p>
            <a:pPr marL="609600" indent="-609600" eaLnBrk="1" hangingPunct="1">
              <a:lnSpc>
                <a:spcPct val="80000"/>
              </a:lnSpc>
              <a:buFontTx/>
              <a:buAutoNum type="arabicPlain" startAt="4"/>
            </a:pPr>
            <a:r>
              <a:rPr lang="en-US" sz="2000" b="1" i="1">
                <a:latin typeface="Arial" charset="0"/>
              </a:rPr>
              <a:t>Surely</a:t>
            </a:r>
            <a:r>
              <a:rPr lang="en-US" sz="2000" b="1" i="1">
                <a:solidFill>
                  <a:schemeClr val="bg1"/>
                </a:solidFill>
                <a:latin typeface="Arial" charset="0"/>
              </a:rPr>
              <a:t> </a:t>
            </a:r>
            <a:r>
              <a:rPr lang="en-US" sz="2000" b="1" i="1" u="sng">
                <a:latin typeface="Arial" charset="0"/>
              </a:rPr>
              <a:t>our griefs He Himself bore</a:t>
            </a:r>
            <a:r>
              <a:rPr lang="en-US" sz="2000" b="1" i="1">
                <a:solidFill>
                  <a:schemeClr val="bg1"/>
                </a:solidFill>
                <a:latin typeface="Arial" charset="0"/>
              </a:rPr>
              <a:t>, </a:t>
            </a:r>
            <a:r>
              <a:rPr lang="en-US" sz="2000" b="1" i="1">
                <a:latin typeface="Arial" charset="0"/>
              </a:rPr>
              <a:t>And</a:t>
            </a:r>
            <a:r>
              <a:rPr lang="en-US" sz="2000" b="1" i="1">
                <a:solidFill>
                  <a:schemeClr val="bg1"/>
                </a:solidFill>
                <a:latin typeface="Arial" charset="0"/>
              </a:rPr>
              <a:t> </a:t>
            </a:r>
            <a:r>
              <a:rPr lang="en-US" sz="2000" b="1" i="1" u="sng">
                <a:latin typeface="Arial" charset="0"/>
              </a:rPr>
              <a:t>our sorrows He carried</a:t>
            </a:r>
            <a:r>
              <a:rPr lang="en-US" sz="2000" b="1" i="1">
                <a:solidFill>
                  <a:schemeClr val="bg1"/>
                </a:solidFill>
                <a:latin typeface="Arial" charset="0"/>
              </a:rPr>
              <a:t>… </a:t>
            </a:r>
            <a:r>
              <a:rPr lang="en-US" sz="2000" b="1" i="1" u="sng">
                <a:solidFill>
                  <a:schemeClr val="bg1"/>
                </a:solidFill>
                <a:latin typeface="Arial" charset="0"/>
              </a:rPr>
              <a:t>He was pierced through for our transgressions,</a:t>
            </a:r>
            <a:r>
              <a:rPr lang="en-US" sz="2000" b="1" i="1" u="sng">
                <a:latin typeface="Arial" charset="0"/>
              </a:rPr>
              <a:t> He was crushed for our iniquities; </a:t>
            </a:r>
            <a:r>
              <a:rPr lang="en-US" sz="2000" b="1" i="1" u="sng">
                <a:solidFill>
                  <a:schemeClr val="bg1"/>
                </a:solidFill>
                <a:latin typeface="Arial" charset="0"/>
              </a:rPr>
              <a:t>The chastening for our well-being fell upon Him</a:t>
            </a:r>
            <a:r>
              <a:rPr lang="en-US" sz="2000" b="1" i="1" u="sng">
                <a:latin typeface="Arial" charset="0"/>
              </a:rPr>
              <a:t>, And </a:t>
            </a:r>
            <a:r>
              <a:rPr lang="en-US" sz="2000" b="1" i="1" u="sng">
                <a:solidFill>
                  <a:schemeClr val="bg1"/>
                </a:solidFill>
                <a:latin typeface="Arial" charset="0"/>
              </a:rPr>
              <a:t>by His scourging we are healed.</a:t>
            </a:r>
          </a:p>
          <a:p>
            <a:pPr marL="609600" indent="-609600" eaLnBrk="1" hangingPunct="1">
              <a:lnSpc>
                <a:spcPct val="80000"/>
              </a:lnSpc>
              <a:buNone/>
            </a:pPr>
            <a:r>
              <a:rPr lang="en-US" sz="2000" b="1" i="1">
                <a:solidFill>
                  <a:schemeClr val="bg1"/>
                </a:solidFill>
                <a:latin typeface="Arial" charset="0"/>
              </a:rPr>
              <a:t>6   All of us like sheep have gone astray, Each of us has turned to his own way; But</a:t>
            </a:r>
            <a:r>
              <a:rPr lang="en-US" sz="2000" b="1" i="1" u="sng">
                <a:solidFill>
                  <a:schemeClr val="bg1"/>
                </a:solidFill>
                <a:latin typeface="Arial" charset="0"/>
              </a:rPr>
              <a:t> </a:t>
            </a:r>
            <a:r>
              <a:rPr lang="en-US" sz="2000" b="1" i="1" u="sng">
                <a:latin typeface="Arial" charset="0"/>
              </a:rPr>
              <a:t>the LORD has caused the iniquity of us all To fall on Him.</a:t>
            </a:r>
            <a:r>
              <a:rPr lang="en-US" sz="2000" b="1" i="1" u="sng">
                <a:solidFill>
                  <a:schemeClr val="bg1"/>
                </a:solidFill>
                <a:latin typeface="Arial" charset="0"/>
              </a:rPr>
              <a:t> </a:t>
            </a:r>
          </a:p>
          <a:p>
            <a:pPr marL="609600" indent="-609600" eaLnBrk="1" hangingPunct="1">
              <a:lnSpc>
                <a:spcPct val="80000"/>
              </a:lnSpc>
              <a:buNone/>
            </a:pPr>
            <a:r>
              <a:rPr lang="en-US" sz="2000" b="1" i="1">
                <a:solidFill>
                  <a:schemeClr val="bg1"/>
                </a:solidFill>
                <a:latin typeface="Arial" charset="0"/>
              </a:rPr>
              <a:t>8   He was cut off out of the land of the living </a:t>
            </a:r>
            <a:r>
              <a:rPr lang="en-US" sz="2000" b="1" i="1" u="sng">
                <a:latin typeface="Arial" charset="0"/>
              </a:rPr>
              <a:t>For the transgression of my people, to whom the stroke was due</a:t>
            </a:r>
            <a:r>
              <a:rPr lang="en-US" sz="2000" b="1" i="1">
                <a:solidFill>
                  <a:schemeClr val="bg1"/>
                </a:solidFill>
                <a:latin typeface="Arial" charset="0"/>
              </a:rPr>
              <a:t> </a:t>
            </a:r>
          </a:p>
          <a:p>
            <a:pPr marL="609600" indent="-609600" eaLnBrk="1" hangingPunct="1">
              <a:lnSpc>
                <a:spcPct val="80000"/>
              </a:lnSpc>
              <a:buNone/>
            </a:pPr>
            <a:r>
              <a:rPr lang="en-US" sz="2000" b="1" i="1">
                <a:solidFill>
                  <a:schemeClr val="bg1"/>
                </a:solidFill>
                <a:latin typeface="Arial" charset="0"/>
              </a:rPr>
              <a:t>10 But the LORD was pleased To crush Him, putting Him to grief; </a:t>
            </a:r>
          </a:p>
          <a:p>
            <a:pPr marL="609600" indent="-609600" eaLnBrk="1" hangingPunct="1">
              <a:lnSpc>
                <a:spcPct val="80000"/>
              </a:lnSpc>
              <a:buNone/>
            </a:pPr>
            <a:r>
              <a:rPr lang="en-US" sz="2000" b="1" i="1">
                <a:solidFill>
                  <a:schemeClr val="bg1"/>
                </a:solidFill>
                <a:latin typeface="Arial" charset="0"/>
              </a:rPr>
              <a:t> 	</a:t>
            </a:r>
            <a:r>
              <a:rPr lang="en-US" sz="2000" b="1" i="1" u="sng">
                <a:latin typeface="Arial" charset="0"/>
              </a:rPr>
              <a:t>the Righteous One, My Servant, will justify the many, As He will bear their iniquities</a:t>
            </a:r>
            <a:r>
              <a:rPr lang="en-US" sz="2000" b="1" i="1" u="sng">
                <a:solidFill>
                  <a:schemeClr val="bg1"/>
                </a:solidFill>
                <a:latin typeface="Arial" charset="0"/>
              </a:rPr>
              <a:t>. </a:t>
            </a:r>
          </a:p>
          <a:p>
            <a:pPr marL="609600" indent="-609600" eaLnBrk="1" hangingPunct="1">
              <a:lnSpc>
                <a:spcPct val="80000"/>
              </a:lnSpc>
              <a:buNone/>
            </a:pPr>
            <a:r>
              <a:rPr lang="en-US" sz="2000" b="1" i="1">
                <a:solidFill>
                  <a:schemeClr val="bg1"/>
                </a:solidFill>
                <a:latin typeface="Arial" charset="0"/>
              </a:rPr>
              <a:t>12 He poured out Himself to death, And was numbered with the transgressors; </a:t>
            </a:r>
            <a:r>
              <a:rPr lang="en-US" sz="2000" b="1" i="1" u="sng">
                <a:latin typeface="Arial" charset="0"/>
              </a:rPr>
              <a:t>Yet He Himself bore the sin of many, And interceded for the transgressors.</a:t>
            </a:r>
          </a:p>
          <a:p>
            <a:pPr marL="609600" indent="-609600" eaLnBrk="1" hangingPunct="1">
              <a:lnSpc>
                <a:spcPct val="80000"/>
              </a:lnSpc>
              <a:buNone/>
            </a:pPr>
            <a:endParaRPr lang="en-US" sz="2000" b="1" i="1">
              <a:latin typeface="Arial" charset="0"/>
            </a:endParaRPr>
          </a:p>
        </p:txBody>
      </p:sp>
      <p:pic>
        <p:nvPicPr>
          <p:cNvPr id="465930" name="Picture 10" descr="SP32-20040224-003801"/>
          <p:cNvPicPr>
            <a:picLocks noChangeAspect="1" noChangeArrowheads="1"/>
          </p:cNvPicPr>
          <p:nvPr/>
        </p:nvPicPr>
        <p:blipFill>
          <a:blip r:embed="rId3" cstate="print"/>
          <a:srcRect/>
          <a:stretch>
            <a:fillRect/>
          </a:stretch>
        </p:blipFill>
        <p:spPr bwMode="auto">
          <a:xfrm>
            <a:off x="2085975" y="2771776"/>
            <a:ext cx="3517900" cy="154622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65928">
                                            <p:txEl>
                                              <p:pRg st="1" end="1"/>
                                            </p:txEl>
                                          </p:spTgt>
                                        </p:tgtEl>
                                        <p:attrNameLst>
                                          <p:attrName>style.visibility</p:attrName>
                                        </p:attrNameLst>
                                      </p:cBhvr>
                                      <p:to>
                                        <p:strVal val="visible"/>
                                      </p:to>
                                    </p:set>
                                    <p:animEffect transition="in" filter="dissolve">
                                      <p:cBhvr>
                                        <p:cTn id="7" dur="500"/>
                                        <p:tgtEl>
                                          <p:spTgt spid="465928">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5925"/>
                                        </p:tgtEl>
                                        <p:attrNameLst>
                                          <p:attrName>style.visibility</p:attrName>
                                        </p:attrNameLst>
                                      </p:cBhvr>
                                      <p:to>
                                        <p:strVal val="visible"/>
                                      </p:to>
                                    </p:set>
                                    <p:animEffect transition="in" filter="fade">
                                      <p:cBhvr>
                                        <p:cTn id="10" dur="2000"/>
                                        <p:tgtEl>
                                          <p:spTgt spid="465925"/>
                                        </p:tgtEl>
                                      </p:cBhvr>
                                    </p:animEffect>
                                  </p:childTnLst>
                                </p:cTn>
                              </p:par>
                              <p:par>
                                <p:cTn id="11" presetID="2" presetClass="entr" presetSubtype="8" fill="hold" nodeType="withEffect">
                                  <p:stCondLst>
                                    <p:cond delay="0"/>
                                  </p:stCondLst>
                                  <p:childTnLst>
                                    <p:set>
                                      <p:cBhvr>
                                        <p:cTn id="12" dur="1" fill="hold">
                                          <p:stCondLst>
                                            <p:cond delay="0"/>
                                          </p:stCondLst>
                                        </p:cTn>
                                        <p:tgtEl>
                                          <p:spTgt spid="465930"/>
                                        </p:tgtEl>
                                        <p:attrNameLst>
                                          <p:attrName>style.visibility</p:attrName>
                                        </p:attrNameLst>
                                      </p:cBhvr>
                                      <p:to>
                                        <p:strVal val="visible"/>
                                      </p:to>
                                    </p:set>
                                    <p:anim calcmode="lin" valueType="num">
                                      <p:cBhvr additive="base">
                                        <p:cTn id="13" dur="3000" fill="hold"/>
                                        <p:tgtEl>
                                          <p:spTgt spid="465930"/>
                                        </p:tgtEl>
                                        <p:attrNameLst>
                                          <p:attrName>ppt_x</p:attrName>
                                        </p:attrNameLst>
                                      </p:cBhvr>
                                      <p:tavLst>
                                        <p:tav tm="0">
                                          <p:val>
                                            <p:strVal val="0-#ppt_w/2"/>
                                          </p:val>
                                        </p:tav>
                                        <p:tav tm="100000">
                                          <p:val>
                                            <p:strVal val="#ppt_x"/>
                                          </p:val>
                                        </p:tav>
                                      </p:tavLst>
                                    </p:anim>
                                    <p:anim calcmode="lin" valueType="num">
                                      <p:cBhvr additive="base">
                                        <p:cTn id="14" dur="3000" fill="hold"/>
                                        <p:tgtEl>
                                          <p:spTgt spid="4659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465930"/>
                                        </p:tgtEl>
                                      </p:cBhvr>
                                    </p:animEffect>
                                    <p:set>
                                      <p:cBhvr>
                                        <p:cTn id="19" dur="1" fill="hold">
                                          <p:stCondLst>
                                            <p:cond delay="1999"/>
                                          </p:stCondLst>
                                        </p:cTn>
                                        <p:tgtEl>
                                          <p:spTgt spid="465930"/>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65922"/>
                                        </p:tgtEl>
                                        <p:attrNameLst>
                                          <p:attrName>style.visibility</p:attrName>
                                        </p:attrNameLst>
                                      </p:cBhvr>
                                      <p:to>
                                        <p:strVal val="visible"/>
                                      </p:to>
                                    </p:set>
                                    <p:animEffect transition="in" filter="fade">
                                      <p:cBhvr>
                                        <p:cTn id="22" dur="2000"/>
                                        <p:tgtEl>
                                          <p:spTgt spid="46592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5928">
                                            <p:txEl>
                                              <p:pRg st="2" end="2"/>
                                            </p:txEl>
                                          </p:spTgt>
                                        </p:tgtEl>
                                        <p:attrNameLst>
                                          <p:attrName>style.visibility</p:attrName>
                                        </p:attrNameLst>
                                      </p:cBhvr>
                                      <p:to>
                                        <p:strVal val="visible"/>
                                      </p:to>
                                    </p:set>
                                    <p:animEffect transition="in" filter="dissolve">
                                      <p:cBhvr>
                                        <p:cTn id="25" dur="500"/>
                                        <p:tgtEl>
                                          <p:spTgt spid="465928">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65928">
                                            <p:txEl>
                                              <p:pRg st="3" end="3"/>
                                            </p:txEl>
                                          </p:spTgt>
                                        </p:tgtEl>
                                        <p:attrNameLst>
                                          <p:attrName>style.visibility</p:attrName>
                                        </p:attrNameLst>
                                      </p:cBhvr>
                                      <p:to>
                                        <p:strVal val="visible"/>
                                      </p:to>
                                    </p:set>
                                    <p:animEffect transition="in" filter="dissolve">
                                      <p:cBhvr>
                                        <p:cTn id="28" dur="500"/>
                                        <p:tgtEl>
                                          <p:spTgt spid="46592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65926"/>
                                        </p:tgtEl>
                                        <p:attrNameLst>
                                          <p:attrName>style.visibility</p:attrName>
                                        </p:attrNameLst>
                                      </p:cBhvr>
                                      <p:to>
                                        <p:strVal val="visible"/>
                                      </p:to>
                                    </p:set>
                                    <p:animEffect transition="in" filter="fade">
                                      <p:cBhvr>
                                        <p:cTn id="33" dur="2000"/>
                                        <p:tgtEl>
                                          <p:spTgt spid="4659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65928">
                                            <p:txEl>
                                              <p:pRg st="4" end="4"/>
                                            </p:txEl>
                                          </p:spTgt>
                                        </p:tgtEl>
                                        <p:attrNameLst>
                                          <p:attrName>style.visibility</p:attrName>
                                        </p:attrNameLst>
                                      </p:cBhvr>
                                      <p:to>
                                        <p:strVal val="visible"/>
                                      </p:to>
                                    </p:set>
                                    <p:animEffect transition="in" filter="dissolve">
                                      <p:cBhvr>
                                        <p:cTn id="36" dur="500"/>
                                        <p:tgtEl>
                                          <p:spTgt spid="465928">
                                            <p:txEl>
                                              <p:pRg st="4" end="4"/>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65928">
                                            <p:txEl>
                                              <p:pRg st="5" end="5"/>
                                            </p:txEl>
                                          </p:spTgt>
                                        </p:tgtEl>
                                        <p:attrNameLst>
                                          <p:attrName>style.visibility</p:attrName>
                                        </p:attrNameLst>
                                      </p:cBhvr>
                                      <p:to>
                                        <p:strVal val="visible"/>
                                      </p:to>
                                    </p:set>
                                    <p:animEffect transition="in" filter="dissolve">
                                      <p:cBhvr>
                                        <p:cTn id="39" dur="500"/>
                                        <p:tgtEl>
                                          <p:spTgt spid="465928">
                                            <p:txEl>
                                              <p:pRg st="5" end="5"/>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65928">
                                            <p:txEl>
                                              <p:pRg st="6" end="6"/>
                                            </p:txEl>
                                          </p:spTgt>
                                        </p:tgtEl>
                                        <p:attrNameLst>
                                          <p:attrName>style.visibility</p:attrName>
                                        </p:attrNameLst>
                                      </p:cBhvr>
                                      <p:to>
                                        <p:strVal val="visible"/>
                                      </p:to>
                                    </p:set>
                                    <p:animEffect transition="in" filter="dissolve">
                                      <p:cBhvr>
                                        <p:cTn id="42" dur="500"/>
                                        <p:tgtEl>
                                          <p:spTgt spid="465928">
                                            <p:txEl>
                                              <p:pRg st="6" end="6"/>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5927"/>
                                        </p:tgtEl>
                                        <p:attrNameLst>
                                          <p:attrName>style.visibility</p:attrName>
                                        </p:attrNameLst>
                                      </p:cBhvr>
                                      <p:to>
                                        <p:strVal val="visible"/>
                                      </p:to>
                                    </p:set>
                                    <p:animEffect transition="in" filter="fade">
                                      <p:cBhvr>
                                        <p:cTn id="45" dur="2000"/>
                                        <p:tgtEl>
                                          <p:spTgt spid="465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2" grpId="0" uiExpand="1" animBg="1"/>
      <p:bldP spid="465925" grpId="0" uiExpand="1" animBg="1"/>
      <p:bldP spid="465926" grpId="0" uiExpand="1" animBg="1"/>
      <p:bldP spid="465927" grpId="0" animBg="1"/>
      <p:bldP spid="46592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007" name="Rectangle 39"/>
          <p:cNvSpPr>
            <a:spLocks noChangeArrowheads="1"/>
          </p:cNvSpPr>
          <p:nvPr/>
        </p:nvSpPr>
        <p:spPr bwMode="auto">
          <a:xfrm>
            <a:off x="5440363" y="5654675"/>
            <a:ext cx="3886200" cy="471488"/>
          </a:xfrm>
          <a:prstGeom prst="rect">
            <a:avLst/>
          </a:prstGeom>
          <a:solidFill>
            <a:srgbClr val="0033CC"/>
          </a:solidFill>
          <a:ln w="9525" algn="ctr">
            <a:noFill/>
            <a:miter lim="800000"/>
            <a:headEnd/>
            <a:tailEnd/>
          </a:ln>
        </p:spPr>
        <p:txBody>
          <a:bodyPr wrap="none" anchor="ctr"/>
          <a:lstStyle/>
          <a:p>
            <a:endParaRPr lang="en-US"/>
          </a:p>
        </p:txBody>
      </p:sp>
      <p:sp>
        <p:nvSpPr>
          <p:cNvPr id="468006" name="Rectangle 38"/>
          <p:cNvSpPr>
            <a:spLocks noChangeArrowheads="1"/>
          </p:cNvSpPr>
          <p:nvPr/>
        </p:nvSpPr>
        <p:spPr bwMode="auto">
          <a:xfrm>
            <a:off x="4724400" y="3870326"/>
            <a:ext cx="4891088" cy="1173163"/>
          </a:xfrm>
          <a:prstGeom prst="rect">
            <a:avLst/>
          </a:prstGeom>
          <a:solidFill>
            <a:srgbClr val="0033CC"/>
          </a:solidFill>
          <a:ln w="9525" algn="ctr">
            <a:noFill/>
            <a:miter lim="800000"/>
            <a:headEnd/>
            <a:tailEnd/>
          </a:ln>
        </p:spPr>
        <p:txBody>
          <a:bodyPr wrap="none" anchor="ctr"/>
          <a:lstStyle/>
          <a:p>
            <a:endParaRPr lang="en-US"/>
          </a:p>
        </p:txBody>
      </p:sp>
      <p:sp>
        <p:nvSpPr>
          <p:cNvPr id="468005" name="Rectangle 37"/>
          <p:cNvSpPr>
            <a:spLocks noChangeArrowheads="1"/>
          </p:cNvSpPr>
          <p:nvPr/>
        </p:nvSpPr>
        <p:spPr bwMode="auto">
          <a:xfrm>
            <a:off x="4770439" y="2301875"/>
            <a:ext cx="1889125" cy="471488"/>
          </a:xfrm>
          <a:prstGeom prst="rect">
            <a:avLst/>
          </a:prstGeom>
          <a:solidFill>
            <a:srgbClr val="0033CC"/>
          </a:solidFill>
          <a:ln w="9525" algn="ctr">
            <a:noFill/>
            <a:miter lim="800000"/>
            <a:headEnd/>
            <a:tailEnd/>
          </a:ln>
        </p:spPr>
        <p:txBody>
          <a:bodyPr wrap="none" anchor="ctr"/>
          <a:lstStyle/>
          <a:p>
            <a:endParaRPr lang="en-US"/>
          </a:p>
        </p:txBody>
      </p:sp>
      <p:sp>
        <p:nvSpPr>
          <p:cNvPr id="19461" name="Oval 2"/>
          <p:cNvSpPr>
            <a:spLocks noChangeArrowheads="1"/>
          </p:cNvSpPr>
          <p:nvPr/>
        </p:nvSpPr>
        <p:spPr bwMode="auto">
          <a:xfrm>
            <a:off x="2411413" y="1539875"/>
            <a:ext cx="1962150" cy="4637088"/>
          </a:xfrm>
          <a:prstGeom prst="ellipse">
            <a:avLst/>
          </a:prstGeom>
          <a:solidFill>
            <a:srgbClr val="FF0000"/>
          </a:solidFill>
          <a:ln w="9525" algn="ctr">
            <a:noFill/>
            <a:round/>
            <a:headEnd/>
            <a:tailEnd/>
          </a:ln>
        </p:spPr>
        <p:txBody>
          <a:bodyPr wrap="none" anchor="ctr"/>
          <a:lstStyle/>
          <a:p>
            <a:endParaRPr lang="en-US"/>
          </a:p>
        </p:txBody>
      </p:sp>
      <p:sp>
        <p:nvSpPr>
          <p:cNvPr id="467971" name="Rectangle 3"/>
          <p:cNvSpPr>
            <a:spLocks noGrp="1" noChangeArrowheads="1"/>
          </p:cNvSpPr>
          <p:nvPr>
            <p:ph type="title"/>
          </p:nvPr>
        </p:nvSpPr>
        <p:spPr/>
        <p:txBody>
          <a:bodyPr/>
          <a:lstStyle/>
          <a:p>
            <a:pPr eaLnBrk="1" hangingPunct="1">
              <a:defRPr/>
            </a:pPr>
            <a:r>
              <a:rPr lang="en-US"/>
              <a:t>The Lamb of God</a:t>
            </a:r>
          </a:p>
        </p:txBody>
      </p:sp>
      <p:grpSp>
        <p:nvGrpSpPr>
          <p:cNvPr id="19463" name="Group 4"/>
          <p:cNvGrpSpPr>
            <a:grpSpLocks/>
          </p:cNvGrpSpPr>
          <p:nvPr/>
        </p:nvGrpSpPr>
        <p:grpSpPr bwMode="auto">
          <a:xfrm>
            <a:off x="2187575" y="1952626"/>
            <a:ext cx="2192338" cy="1757363"/>
            <a:chOff x="2738" y="3406"/>
            <a:chExt cx="651" cy="522"/>
          </a:xfrm>
        </p:grpSpPr>
        <p:sp>
          <p:nvSpPr>
            <p:cNvPr id="19466"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endParaRPr lang="en-US"/>
            </a:p>
          </p:txBody>
        </p:sp>
        <p:sp>
          <p:nvSpPr>
            <p:cNvPr id="19467"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endParaRPr lang="en-US"/>
            </a:p>
          </p:txBody>
        </p:sp>
        <p:sp>
          <p:nvSpPr>
            <p:cNvPr id="19468"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endParaRPr lang="en-US"/>
            </a:p>
          </p:txBody>
        </p:sp>
        <p:sp>
          <p:nvSpPr>
            <p:cNvPr id="19469"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endParaRPr lang="en-US"/>
            </a:p>
          </p:txBody>
        </p:sp>
        <p:sp>
          <p:nvSpPr>
            <p:cNvPr id="19470"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endParaRPr lang="en-US"/>
            </a:p>
          </p:txBody>
        </p:sp>
        <p:sp>
          <p:nvSpPr>
            <p:cNvPr id="19471"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endParaRPr lang="en-US"/>
            </a:p>
          </p:txBody>
        </p:sp>
        <p:sp>
          <p:nvSpPr>
            <p:cNvPr id="19472"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endParaRPr lang="en-US"/>
            </a:p>
          </p:txBody>
        </p:sp>
        <p:sp>
          <p:nvSpPr>
            <p:cNvPr id="19473"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endParaRPr lang="en-US"/>
            </a:p>
          </p:txBody>
        </p:sp>
        <p:sp>
          <p:nvSpPr>
            <p:cNvPr id="19474"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endParaRPr lang="en-US"/>
            </a:p>
          </p:txBody>
        </p:sp>
        <p:sp>
          <p:nvSpPr>
            <p:cNvPr id="19475"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endParaRPr lang="en-US"/>
            </a:p>
          </p:txBody>
        </p:sp>
        <p:sp>
          <p:nvSpPr>
            <p:cNvPr id="19476"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endParaRPr lang="en-US"/>
            </a:p>
          </p:txBody>
        </p:sp>
        <p:sp>
          <p:nvSpPr>
            <p:cNvPr id="19477"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endParaRPr lang="en-US"/>
            </a:p>
          </p:txBody>
        </p:sp>
        <p:sp>
          <p:nvSpPr>
            <p:cNvPr id="19478"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endParaRPr lang="en-US"/>
            </a:p>
          </p:txBody>
        </p:sp>
        <p:sp>
          <p:nvSpPr>
            <p:cNvPr id="19479"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endParaRPr lang="en-US"/>
            </a:p>
          </p:txBody>
        </p:sp>
        <p:sp>
          <p:nvSpPr>
            <p:cNvPr id="19480"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endParaRPr lang="en-US"/>
            </a:p>
          </p:txBody>
        </p:sp>
        <p:sp>
          <p:nvSpPr>
            <p:cNvPr id="19481"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endParaRPr lang="en-US"/>
            </a:p>
          </p:txBody>
        </p:sp>
        <p:sp>
          <p:nvSpPr>
            <p:cNvPr id="19482"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endParaRPr lang="en-US"/>
            </a:p>
          </p:txBody>
        </p:sp>
        <p:sp>
          <p:nvSpPr>
            <p:cNvPr id="19483"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endParaRPr lang="en-US"/>
            </a:p>
          </p:txBody>
        </p:sp>
        <p:sp>
          <p:nvSpPr>
            <p:cNvPr id="19484"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endParaRPr lang="en-US"/>
            </a:p>
          </p:txBody>
        </p:sp>
        <p:sp>
          <p:nvSpPr>
            <p:cNvPr id="19485"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endParaRPr lang="en-US"/>
            </a:p>
          </p:txBody>
        </p:sp>
        <p:sp>
          <p:nvSpPr>
            <p:cNvPr id="19486"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endParaRPr lang="en-US"/>
            </a:p>
          </p:txBody>
        </p:sp>
        <p:sp>
          <p:nvSpPr>
            <p:cNvPr id="19487"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endParaRPr lang="en-US"/>
            </a:p>
          </p:txBody>
        </p:sp>
        <p:sp>
          <p:nvSpPr>
            <p:cNvPr id="19488"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endParaRPr lang="en-US"/>
            </a:p>
          </p:txBody>
        </p:sp>
        <p:sp>
          <p:nvSpPr>
            <p:cNvPr id="19489"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endParaRPr lang="en-US"/>
            </a:p>
          </p:txBody>
        </p:sp>
        <p:sp>
          <p:nvSpPr>
            <p:cNvPr id="19490"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endParaRPr lang="en-US"/>
            </a:p>
          </p:txBody>
        </p:sp>
        <p:sp>
          <p:nvSpPr>
            <p:cNvPr id="19491"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endParaRPr lang="en-US"/>
            </a:p>
          </p:txBody>
        </p:sp>
        <p:sp>
          <p:nvSpPr>
            <p:cNvPr id="19492"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endParaRPr lang="en-US"/>
            </a:p>
          </p:txBody>
        </p:sp>
        <p:sp>
          <p:nvSpPr>
            <p:cNvPr id="19493"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endParaRPr lang="en-US"/>
            </a:p>
          </p:txBody>
        </p:sp>
        <p:sp>
          <p:nvSpPr>
            <p:cNvPr id="19494"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endParaRPr lang="en-US"/>
            </a:p>
          </p:txBody>
        </p:sp>
        <p:sp>
          <p:nvSpPr>
            <p:cNvPr id="19495"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endParaRPr lang="en-US"/>
            </a:p>
          </p:txBody>
        </p:sp>
      </p:grpSp>
      <p:sp>
        <p:nvSpPr>
          <p:cNvPr id="468003" name="Text Box 35"/>
          <p:cNvSpPr txBox="1">
            <a:spLocks noChangeArrowheads="1"/>
          </p:cNvSpPr>
          <p:nvPr/>
        </p:nvSpPr>
        <p:spPr bwMode="auto">
          <a:xfrm>
            <a:off x="4784726" y="1417638"/>
            <a:ext cx="5349875" cy="5073650"/>
          </a:xfrm>
          <a:prstGeom prst="rect">
            <a:avLst/>
          </a:prstGeom>
          <a:noFill/>
          <a:ln w="9525" algn="ctr">
            <a:noFill/>
            <a:miter lim="800000"/>
            <a:headEnd/>
            <a:tailEnd/>
          </a:ln>
          <a:effectLst/>
        </p:spPr>
        <p:txBody>
          <a:bodyPr>
            <a:spAutoFit/>
            <a:flatTx/>
          </a:bodyPr>
          <a:lstStyle/>
          <a:p>
            <a:pPr algn="l">
              <a:spcBef>
                <a:spcPct val="50000"/>
              </a:spcBef>
              <a:defRPr/>
            </a:pPr>
            <a:r>
              <a:rPr lang="en-US" b="1">
                <a:solidFill>
                  <a:schemeClr val="bg1"/>
                </a:solidFill>
                <a:effectLst>
                  <a:outerShdw blurRad="38100" dist="38100" dir="2700000" algn="tl">
                    <a:srgbClr val="000000"/>
                  </a:outerShdw>
                </a:effectLst>
              </a:rPr>
              <a:t>1 Peter 1:18-19</a:t>
            </a:r>
          </a:p>
          <a:p>
            <a:pPr algn="l">
              <a:lnSpc>
                <a:spcPct val="90000"/>
              </a:lnSpc>
              <a:spcAft>
                <a:spcPct val="50000"/>
              </a:spcAft>
              <a:defRPr/>
            </a:pPr>
            <a:r>
              <a:rPr lang="en-US" sz="2800" i="1">
                <a:solidFill>
                  <a:srgbClr val="FFFF66"/>
                </a:solidFill>
                <a:effectLst>
                  <a:outerShdw blurRad="38100" dist="38100" dir="2700000" algn="tl">
                    <a:srgbClr val="000000"/>
                  </a:outerShdw>
                </a:effectLst>
              </a:rPr>
              <a:t>knowing that you were not </a:t>
            </a:r>
            <a:r>
              <a:rPr lang="en-US" sz="2800" b="1" i="1" u="sng">
                <a:solidFill>
                  <a:schemeClr val="bg1"/>
                </a:solidFill>
                <a:effectLst>
                  <a:outerShdw blurRad="38100" dist="38100" dir="2700000" algn="tl">
                    <a:srgbClr val="000000"/>
                  </a:outerShdw>
                </a:effectLst>
              </a:rPr>
              <a:t>redeemed</a:t>
            </a:r>
            <a:r>
              <a:rPr lang="en-US" sz="2800" i="1">
                <a:solidFill>
                  <a:srgbClr val="FFFF66"/>
                </a:solidFill>
                <a:effectLst>
                  <a:outerShdw blurRad="38100" dist="38100" dir="2700000" algn="tl">
                    <a:srgbClr val="000000"/>
                  </a:outerShdw>
                </a:effectLst>
              </a:rPr>
              <a:t> with perishable things like silver or gold from your futile way of life inherited from your forefathers, but with precious blood, as of </a:t>
            </a:r>
            <a:r>
              <a:rPr lang="en-US" sz="2800" b="1" i="1" u="sng">
                <a:solidFill>
                  <a:schemeClr val="bg1"/>
                </a:solidFill>
                <a:effectLst>
                  <a:outerShdw blurRad="38100" dist="38100" dir="2700000" algn="tl">
                    <a:srgbClr val="000000"/>
                  </a:outerShdw>
                </a:effectLst>
              </a:rPr>
              <a:t>a lamb unblemished and spotless, the blood of Christ</a:t>
            </a:r>
            <a:r>
              <a:rPr lang="en-US" sz="2800" b="1" i="1">
                <a:solidFill>
                  <a:schemeClr val="bg1"/>
                </a:solidFill>
                <a:effectLst>
                  <a:outerShdw blurRad="38100" dist="38100" dir="2700000" algn="tl">
                    <a:srgbClr val="000000"/>
                  </a:outerShdw>
                </a:effectLst>
              </a:rPr>
              <a:t>. </a:t>
            </a:r>
          </a:p>
          <a:p>
            <a:pPr algn="l">
              <a:lnSpc>
                <a:spcPct val="90000"/>
              </a:lnSpc>
              <a:defRPr/>
            </a:pPr>
            <a:r>
              <a:rPr lang="en-US" b="1">
                <a:solidFill>
                  <a:schemeClr val="bg1"/>
                </a:solidFill>
                <a:effectLst>
                  <a:outerShdw blurRad="38100" dist="38100" dir="2700000" algn="tl">
                    <a:srgbClr val="000000"/>
                  </a:outerShdw>
                </a:effectLst>
              </a:rPr>
              <a:t>1 Corinthians 6:20</a:t>
            </a:r>
            <a:endParaRPr lang="en-US" sz="2800" b="1" i="1">
              <a:solidFill>
                <a:schemeClr val="bg1"/>
              </a:solidFill>
              <a:effectLst>
                <a:outerShdw blurRad="38100" dist="38100" dir="2700000" algn="tl">
                  <a:srgbClr val="000000"/>
                </a:outerShdw>
              </a:effectLst>
            </a:endParaRPr>
          </a:p>
          <a:p>
            <a:pPr algn="l">
              <a:lnSpc>
                <a:spcPct val="90000"/>
              </a:lnSpc>
              <a:defRPr/>
            </a:pPr>
            <a:r>
              <a:rPr lang="en-US" sz="2800" i="1">
                <a:solidFill>
                  <a:srgbClr val="FFFF66"/>
                </a:solidFill>
                <a:effectLst>
                  <a:outerShdw blurRad="38100" dist="38100" dir="2700000" algn="tl">
                    <a:srgbClr val="000000"/>
                  </a:outerShdw>
                </a:effectLst>
              </a:rPr>
              <a:t>For </a:t>
            </a:r>
            <a:r>
              <a:rPr lang="en-US" sz="2800" b="1" i="1" u="sng">
                <a:solidFill>
                  <a:schemeClr val="bg1"/>
                </a:solidFill>
                <a:effectLst>
                  <a:outerShdw blurRad="38100" dist="38100" dir="2700000" algn="tl">
                    <a:srgbClr val="000000"/>
                  </a:outerShdw>
                </a:effectLst>
              </a:rPr>
              <a:t>you have been bought</a:t>
            </a:r>
            <a:r>
              <a:rPr lang="en-US" sz="2800" i="1">
                <a:solidFill>
                  <a:srgbClr val="FFFF66"/>
                </a:solidFill>
                <a:effectLst>
                  <a:outerShdw blurRad="38100" dist="38100" dir="2700000" algn="tl">
                    <a:srgbClr val="000000"/>
                  </a:outerShdw>
                </a:effectLst>
              </a:rPr>
              <a:t> with a price</a:t>
            </a:r>
          </a:p>
        </p:txBody>
      </p:sp>
      <p:pic>
        <p:nvPicPr>
          <p:cNvPr id="19465" name="Picture 36" descr="christ carrying cross 3"/>
          <p:cNvPicPr>
            <a:picLocks noChangeAspect="1" noChangeArrowheads="1"/>
          </p:cNvPicPr>
          <p:nvPr/>
        </p:nvPicPr>
        <p:blipFill>
          <a:blip r:embed="rId3" cstate="print"/>
          <a:srcRect/>
          <a:stretch>
            <a:fillRect/>
          </a:stretch>
        </p:blipFill>
        <p:spPr bwMode="auto">
          <a:xfrm>
            <a:off x="2454276" y="3940176"/>
            <a:ext cx="1895475" cy="167481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8007"/>
                                        </p:tgtEl>
                                        <p:attrNameLst>
                                          <p:attrName>style.visibility</p:attrName>
                                        </p:attrNameLst>
                                      </p:cBhvr>
                                      <p:to>
                                        <p:strVal val="visible"/>
                                      </p:to>
                                    </p:set>
                                    <p:animEffect transition="in" filter="fade">
                                      <p:cBhvr>
                                        <p:cTn id="7" dur="2000"/>
                                        <p:tgtEl>
                                          <p:spTgt spid="46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0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57" name="Rectangle 41"/>
          <p:cNvSpPr>
            <a:spLocks noChangeArrowheads="1"/>
          </p:cNvSpPr>
          <p:nvPr/>
        </p:nvSpPr>
        <p:spPr bwMode="auto">
          <a:xfrm>
            <a:off x="4914900" y="5765801"/>
            <a:ext cx="5380038" cy="760413"/>
          </a:xfrm>
          <a:prstGeom prst="rect">
            <a:avLst/>
          </a:prstGeom>
          <a:solidFill>
            <a:srgbClr val="0033CC"/>
          </a:solidFill>
          <a:ln w="9525" algn="ctr">
            <a:noFill/>
            <a:miter lim="800000"/>
            <a:headEnd/>
            <a:tailEnd/>
          </a:ln>
        </p:spPr>
        <p:txBody>
          <a:bodyPr wrap="none" anchor="ctr"/>
          <a:lstStyle/>
          <a:p>
            <a:endParaRPr lang="en-US"/>
          </a:p>
        </p:txBody>
      </p:sp>
      <p:sp>
        <p:nvSpPr>
          <p:cNvPr id="470055" name="Rectangle 39"/>
          <p:cNvSpPr>
            <a:spLocks noChangeArrowheads="1"/>
          </p:cNvSpPr>
          <p:nvPr/>
        </p:nvSpPr>
        <p:spPr bwMode="auto">
          <a:xfrm>
            <a:off x="6546850" y="4195764"/>
            <a:ext cx="3886200" cy="471487"/>
          </a:xfrm>
          <a:prstGeom prst="rect">
            <a:avLst/>
          </a:prstGeom>
          <a:solidFill>
            <a:srgbClr val="0033CC"/>
          </a:solidFill>
          <a:ln w="9525" algn="ctr">
            <a:noFill/>
            <a:miter lim="800000"/>
            <a:headEnd/>
            <a:tailEnd/>
          </a:ln>
        </p:spPr>
        <p:txBody>
          <a:bodyPr wrap="none" anchor="ctr"/>
          <a:lstStyle/>
          <a:p>
            <a:endParaRPr lang="en-US"/>
          </a:p>
        </p:txBody>
      </p:sp>
      <p:sp>
        <p:nvSpPr>
          <p:cNvPr id="470054" name="Rectangle 38"/>
          <p:cNvSpPr>
            <a:spLocks noChangeArrowheads="1"/>
          </p:cNvSpPr>
          <p:nvPr/>
        </p:nvSpPr>
        <p:spPr bwMode="auto">
          <a:xfrm>
            <a:off x="4884739" y="2324100"/>
            <a:ext cx="3794125" cy="471488"/>
          </a:xfrm>
          <a:prstGeom prst="rect">
            <a:avLst/>
          </a:prstGeom>
          <a:solidFill>
            <a:srgbClr val="0033CC"/>
          </a:solidFill>
          <a:ln w="9525" algn="ctr">
            <a:noFill/>
            <a:miter lim="800000"/>
            <a:headEnd/>
            <a:tailEnd/>
          </a:ln>
        </p:spPr>
        <p:txBody>
          <a:bodyPr wrap="none" anchor="ctr"/>
          <a:lstStyle/>
          <a:p>
            <a:endParaRPr lang="en-US"/>
          </a:p>
        </p:txBody>
      </p:sp>
      <p:sp>
        <p:nvSpPr>
          <p:cNvPr id="20485" name="Oval 2"/>
          <p:cNvSpPr>
            <a:spLocks noChangeArrowheads="1"/>
          </p:cNvSpPr>
          <p:nvPr/>
        </p:nvSpPr>
        <p:spPr bwMode="auto">
          <a:xfrm>
            <a:off x="2586038" y="1263650"/>
            <a:ext cx="1962150" cy="4637088"/>
          </a:xfrm>
          <a:prstGeom prst="ellipse">
            <a:avLst/>
          </a:prstGeom>
          <a:solidFill>
            <a:srgbClr val="FF0000"/>
          </a:solidFill>
          <a:ln w="9525" algn="ctr">
            <a:noFill/>
            <a:round/>
            <a:headEnd/>
            <a:tailEnd/>
          </a:ln>
        </p:spPr>
        <p:txBody>
          <a:bodyPr wrap="none" anchor="ctr"/>
          <a:lstStyle/>
          <a:p>
            <a:endParaRPr lang="en-US"/>
          </a:p>
        </p:txBody>
      </p:sp>
      <p:sp>
        <p:nvSpPr>
          <p:cNvPr id="470019" name="Rectangle 3"/>
          <p:cNvSpPr>
            <a:spLocks noGrp="1" noChangeArrowheads="1"/>
          </p:cNvSpPr>
          <p:nvPr>
            <p:ph type="title"/>
          </p:nvPr>
        </p:nvSpPr>
        <p:spPr/>
        <p:txBody>
          <a:bodyPr/>
          <a:lstStyle/>
          <a:p>
            <a:pPr eaLnBrk="1" hangingPunct="1">
              <a:defRPr/>
            </a:pPr>
            <a:r>
              <a:rPr lang="en-US"/>
              <a:t>The Lamb of God</a:t>
            </a:r>
          </a:p>
        </p:txBody>
      </p:sp>
      <p:grpSp>
        <p:nvGrpSpPr>
          <p:cNvPr id="20487" name="Group 4"/>
          <p:cNvGrpSpPr>
            <a:grpSpLocks/>
          </p:cNvGrpSpPr>
          <p:nvPr/>
        </p:nvGrpSpPr>
        <p:grpSpPr bwMode="auto">
          <a:xfrm>
            <a:off x="2362200" y="1676401"/>
            <a:ext cx="2192338" cy="1757363"/>
            <a:chOff x="2738" y="3406"/>
            <a:chExt cx="651" cy="522"/>
          </a:xfrm>
        </p:grpSpPr>
        <p:sp>
          <p:nvSpPr>
            <p:cNvPr id="20490"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endParaRPr lang="en-US"/>
            </a:p>
          </p:txBody>
        </p:sp>
        <p:sp>
          <p:nvSpPr>
            <p:cNvPr id="20491"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endParaRPr lang="en-US"/>
            </a:p>
          </p:txBody>
        </p:sp>
        <p:sp>
          <p:nvSpPr>
            <p:cNvPr id="20492"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endParaRPr lang="en-US"/>
            </a:p>
          </p:txBody>
        </p:sp>
        <p:sp>
          <p:nvSpPr>
            <p:cNvPr id="20493"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endParaRPr lang="en-US"/>
            </a:p>
          </p:txBody>
        </p:sp>
        <p:sp>
          <p:nvSpPr>
            <p:cNvPr id="20494"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endParaRPr lang="en-US"/>
            </a:p>
          </p:txBody>
        </p:sp>
        <p:sp>
          <p:nvSpPr>
            <p:cNvPr id="20495"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endParaRPr lang="en-US"/>
            </a:p>
          </p:txBody>
        </p:sp>
        <p:sp>
          <p:nvSpPr>
            <p:cNvPr id="20496"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endParaRPr lang="en-US"/>
            </a:p>
          </p:txBody>
        </p:sp>
        <p:sp>
          <p:nvSpPr>
            <p:cNvPr id="20497"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endParaRPr lang="en-US"/>
            </a:p>
          </p:txBody>
        </p:sp>
        <p:sp>
          <p:nvSpPr>
            <p:cNvPr id="20498"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endParaRPr lang="en-US"/>
            </a:p>
          </p:txBody>
        </p:sp>
        <p:sp>
          <p:nvSpPr>
            <p:cNvPr id="20499"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endParaRPr lang="en-US"/>
            </a:p>
          </p:txBody>
        </p:sp>
        <p:sp>
          <p:nvSpPr>
            <p:cNvPr id="20500"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endParaRPr lang="en-US"/>
            </a:p>
          </p:txBody>
        </p:sp>
        <p:sp>
          <p:nvSpPr>
            <p:cNvPr id="20501"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endParaRPr lang="en-US"/>
            </a:p>
          </p:txBody>
        </p:sp>
        <p:sp>
          <p:nvSpPr>
            <p:cNvPr id="20502"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endParaRPr lang="en-US"/>
            </a:p>
          </p:txBody>
        </p:sp>
        <p:sp>
          <p:nvSpPr>
            <p:cNvPr id="20503"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endParaRPr lang="en-US"/>
            </a:p>
          </p:txBody>
        </p:sp>
        <p:sp>
          <p:nvSpPr>
            <p:cNvPr id="20504"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endParaRPr lang="en-US"/>
            </a:p>
          </p:txBody>
        </p:sp>
        <p:sp>
          <p:nvSpPr>
            <p:cNvPr id="20505"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endParaRPr lang="en-US"/>
            </a:p>
          </p:txBody>
        </p:sp>
        <p:sp>
          <p:nvSpPr>
            <p:cNvPr id="20506"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endParaRPr lang="en-US"/>
            </a:p>
          </p:txBody>
        </p:sp>
        <p:sp>
          <p:nvSpPr>
            <p:cNvPr id="20507"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endParaRPr lang="en-US"/>
            </a:p>
          </p:txBody>
        </p:sp>
        <p:sp>
          <p:nvSpPr>
            <p:cNvPr id="20508"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endParaRPr lang="en-US"/>
            </a:p>
          </p:txBody>
        </p:sp>
        <p:sp>
          <p:nvSpPr>
            <p:cNvPr id="20509"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endParaRPr lang="en-US"/>
            </a:p>
          </p:txBody>
        </p:sp>
        <p:sp>
          <p:nvSpPr>
            <p:cNvPr id="20510"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endParaRPr lang="en-US"/>
            </a:p>
          </p:txBody>
        </p:sp>
        <p:sp>
          <p:nvSpPr>
            <p:cNvPr id="20511"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endParaRPr lang="en-US"/>
            </a:p>
          </p:txBody>
        </p:sp>
        <p:sp>
          <p:nvSpPr>
            <p:cNvPr id="20512"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endParaRPr lang="en-US"/>
            </a:p>
          </p:txBody>
        </p:sp>
        <p:sp>
          <p:nvSpPr>
            <p:cNvPr id="20513"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endParaRPr lang="en-US"/>
            </a:p>
          </p:txBody>
        </p:sp>
        <p:sp>
          <p:nvSpPr>
            <p:cNvPr id="20514"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endParaRPr lang="en-US"/>
            </a:p>
          </p:txBody>
        </p:sp>
        <p:sp>
          <p:nvSpPr>
            <p:cNvPr id="20515"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endParaRPr lang="en-US"/>
            </a:p>
          </p:txBody>
        </p:sp>
        <p:sp>
          <p:nvSpPr>
            <p:cNvPr id="20516"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endParaRPr lang="en-US"/>
            </a:p>
          </p:txBody>
        </p:sp>
        <p:sp>
          <p:nvSpPr>
            <p:cNvPr id="20517"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endParaRPr lang="en-US"/>
            </a:p>
          </p:txBody>
        </p:sp>
        <p:sp>
          <p:nvSpPr>
            <p:cNvPr id="20518"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endParaRPr lang="en-US"/>
            </a:p>
          </p:txBody>
        </p:sp>
        <p:sp>
          <p:nvSpPr>
            <p:cNvPr id="20519"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endParaRPr lang="en-US"/>
            </a:p>
          </p:txBody>
        </p:sp>
      </p:grpSp>
      <p:sp>
        <p:nvSpPr>
          <p:cNvPr id="470051" name="Text Box 35"/>
          <p:cNvSpPr txBox="1">
            <a:spLocks noChangeArrowheads="1"/>
          </p:cNvSpPr>
          <p:nvPr/>
        </p:nvSpPr>
        <p:spPr bwMode="auto">
          <a:xfrm>
            <a:off x="4860926" y="1087439"/>
            <a:ext cx="5807075" cy="5487987"/>
          </a:xfrm>
          <a:prstGeom prst="rect">
            <a:avLst/>
          </a:prstGeom>
          <a:noFill/>
          <a:ln w="9525" algn="ctr">
            <a:noFill/>
            <a:miter lim="800000"/>
            <a:headEnd/>
            <a:tailEnd/>
          </a:ln>
          <a:effectLst/>
        </p:spPr>
        <p:txBody>
          <a:bodyPr>
            <a:spAutoFit/>
            <a:flatTx/>
          </a:bodyPr>
          <a:lstStyle/>
          <a:p>
            <a:pPr algn="l">
              <a:lnSpc>
                <a:spcPct val="90000"/>
              </a:lnSpc>
              <a:defRPr/>
            </a:pPr>
            <a:r>
              <a:rPr lang="en-US" b="1" dirty="0">
                <a:solidFill>
                  <a:schemeClr val="bg1"/>
                </a:solidFill>
                <a:effectLst>
                  <a:outerShdw blurRad="38100" dist="38100" dir="2700000" algn="tl">
                    <a:srgbClr val="000000"/>
                  </a:outerShdw>
                </a:effectLst>
              </a:rPr>
              <a:t>Matthew 20:28</a:t>
            </a:r>
            <a:endParaRPr lang="en-US" sz="4400" b="1" i="1" dirty="0">
              <a:solidFill>
                <a:srgbClr val="FFFF66"/>
              </a:solidFill>
              <a:effectLst>
                <a:outerShdw blurRad="38100" dist="38100" dir="2700000" algn="tl">
                  <a:srgbClr val="000000"/>
                </a:outerShdw>
              </a:effectLst>
            </a:endParaRPr>
          </a:p>
          <a:p>
            <a:pPr algn="l">
              <a:lnSpc>
                <a:spcPct val="90000"/>
              </a:lnSpc>
              <a:defRPr/>
            </a:pPr>
            <a:r>
              <a:rPr lang="en-US" sz="2800" b="1" i="1" dirty="0">
                <a:solidFill>
                  <a:srgbClr val="FFFF66"/>
                </a:solidFill>
                <a:effectLst>
                  <a:outerShdw blurRad="38100" dist="38100" dir="2700000" algn="tl">
                    <a:srgbClr val="000000"/>
                  </a:outerShdw>
                </a:effectLst>
              </a:rPr>
              <a:t>the Son of Man did not come to be served, but to serve, and </a:t>
            </a:r>
            <a:r>
              <a:rPr lang="en-US" sz="2800" b="1" i="1" u="sng" dirty="0">
                <a:solidFill>
                  <a:schemeClr val="bg1"/>
                </a:solidFill>
                <a:effectLst>
                  <a:outerShdw blurRad="38100" dist="38100" dir="2700000" algn="tl">
                    <a:srgbClr val="000000"/>
                  </a:outerShdw>
                </a:effectLst>
              </a:rPr>
              <a:t>to give His life a ransom</a:t>
            </a:r>
            <a:r>
              <a:rPr lang="en-US" sz="2800" b="1" i="1" dirty="0">
                <a:solidFill>
                  <a:srgbClr val="FFFF66"/>
                </a:solidFill>
                <a:effectLst>
                  <a:outerShdw blurRad="38100" dist="38100" dir="2700000" algn="tl">
                    <a:srgbClr val="000000"/>
                  </a:outerShdw>
                </a:effectLst>
              </a:rPr>
              <a:t> for many</a:t>
            </a:r>
            <a:endParaRPr lang="en-US" sz="4800" dirty="0">
              <a:solidFill>
                <a:srgbClr val="FFFF66"/>
              </a:solidFill>
              <a:effectLst>
                <a:outerShdw blurRad="38100" dist="38100" dir="2700000" algn="tl">
                  <a:srgbClr val="000000"/>
                </a:outerShdw>
              </a:effectLst>
            </a:endParaRPr>
          </a:p>
          <a:p>
            <a:pPr algn="l">
              <a:spcBef>
                <a:spcPct val="50000"/>
              </a:spcBef>
              <a:defRPr/>
            </a:pPr>
            <a:r>
              <a:rPr lang="en-US" b="1">
                <a:solidFill>
                  <a:schemeClr val="bg1"/>
                </a:solidFill>
                <a:effectLst>
                  <a:outerShdw blurRad="38100" dist="38100" dir="2700000" algn="tl">
                    <a:srgbClr val="000000"/>
                  </a:outerShdw>
                </a:effectLst>
              </a:rPr>
              <a:t>Matthew 26:28</a:t>
            </a:r>
            <a:endParaRPr lang="en-US" b="1" dirty="0">
              <a:solidFill>
                <a:schemeClr val="bg1"/>
              </a:solidFill>
              <a:effectLst>
                <a:outerShdw blurRad="38100" dist="38100" dir="2700000" algn="tl">
                  <a:srgbClr val="000000"/>
                </a:outerShdw>
              </a:effectLst>
            </a:endParaRPr>
          </a:p>
          <a:p>
            <a:pPr algn="l">
              <a:lnSpc>
                <a:spcPct val="90000"/>
              </a:lnSpc>
              <a:defRPr/>
            </a:pPr>
            <a:r>
              <a:rPr lang="en-US" sz="2800" b="1" i="1" dirty="0">
                <a:solidFill>
                  <a:srgbClr val="FFFF66"/>
                </a:solidFill>
                <a:effectLst>
                  <a:outerShdw blurRad="38100" dist="38100" dir="2700000" algn="tl">
                    <a:srgbClr val="000000"/>
                  </a:outerShdw>
                </a:effectLst>
              </a:rPr>
              <a:t>for this is My </a:t>
            </a:r>
            <a:r>
              <a:rPr lang="en-US" sz="2800" b="1" i="1" u="sng" dirty="0">
                <a:solidFill>
                  <a:schemeClr val="bg1"/>
                </a:solidFill>
                <a:effectLst>
                  <a:outerShdw blurRad="38100" dist="38100" dir="2700000" algn="tl">
                    <a:srgbClr val="000000"/>
                  </a:outerShdw>
                </a:effectLst>
              </a:rPr>
              <a:t>blood</a:t>
            </a:r>
            <a:r>
              <a:rPr lang="en-US" sz="2800" b="1" i="1" dirty="0">
                <a:solidFill>
                  <a:srgbClr val="FFFF66"/>
                </a:solidFill>
                <a:effectLst>
                  <a:outerShdw blurRad="38100" dist="38100" dir="2700000" algn="tl">
                    <a:srgbClr val="000000"/>
                  </a:outerShdw>
                </a:effectLst>
              </a:rPr>
              <a:t> of the covenant, which is </a:t>
            </a:r>
            <a:r>
              <a:rPr lang="en-US" sz="2800" b="1" i="1" u="sng" dirty="0">
                <a:solidFill>
                  <a:schemeClr val="bg1"/>
                </a:solidFill>
                <a:effectLst>
                  <a:outerShdw blurRad="38100" dist="38100" dir="2700000" algn="tl">
                    <a:srgbClr val="000000"/>
                  </a:outerShdw>
                </a:effectLst>
              </a:rPr>
              <a:t>poured out for many for forgiveness of sins.</a:t>
            </a:r>
          </a:p>
          <a:p>
            <a:pPr algn="l">
              <a:lnSpc>
                <a:spcPct val="90000"/>
              </a:lnSpc>
              <a:defRPr/>
            </a:pPr>
            <a:endParaRPr lang="en-US" sz="2800" b="1" i="1" u="sng" dirty="0">
              <a:solidFill>
                <a:schemeClr val="bg1"/>
              </a:solidFill>
              <a:effectLst>
                <a:outerShdw blurRad="38100" dist="38100" dir="2700000" algn="tl">
                  <a:srgbClr val="000000"/>
                </a:outerShdw>
              </a:effectLst>
            </a:endParaRPr>
          </a:p>
          <a:p>
            <a:pPr algn="l">
              <a:lnSpc>
                <a:spcPct val="90000"/>
              </a:lnSpc>
              <a:defRPr/>
            </a:pPr>
            <a:r>
              <a:rPr lang="en-US" sz="2800" b="1" dirty="0">
                <a:solidFill>
                  <a:schemeClr val="bg1"/>
                </a:solidFill>
                <a:effectLst>
                  <a:outerShdw blurRad="38100" dist="38100" dir="2700000" algn="tl">
                    <a:srgbClr val="000000"/>
                  </a:outerShdw>
                </a:effectLst>
              </a:rPr>
              <a:t>1 John 3:5</a:t>
            </a:r>
          </a:p>
          <a:p>
            <a:pPr algn="l">
              <a:lnSpc>
                <a:spcPct val="90000"/>
              </a:lnSpc>
              <a:defRPr/>
            </a:pPr>
            <a:r>
              <a:rPr lang="en-US" sz="2800" b="1" i="1" dirty="0">
                <a:solidFill>
                  <a:srgbClr val="FFFF66"/>
                </a:solidFill>
                <a:effectLst>
                  <a:outerShdw blurRad="38100" dist="38100" dir="2700000" algn="tl">
                    <a:srgbClr val="000000"/>
                  </a:outerShdw>
                </a:effectLst>
              </a:rPr>
              <a:t>But you know that </a:t>
            </a:r>
            <a:r>
              <a:rPr lang="en-US" sz="2800" b="1" i="1" u="sng" dirty="0">
                <a:solidFill>
                  <a:schemeClr val="bg1"/>
                </a:solidFill>
                <a:effectLst>
                  <a:outerShdw blurRad="38100" dist="38100" dir="2700000" algn="tl">
                    <a:srgbClr val="000000"/>
                  </a:outerShdw>
                </a:effectLst>
              </a:rPr>
              <a:t>he appeared so that he might take away our sins.</a:t>
            </a:r>
            <a:r>
              <a:rPr lang="en-US" sz="2800" b="1" i="1" u="sng" dirty="0">
                <a:solidFill>
                  <a:srgbClr val="FFFF66"/>
                </a:solidFill>
                <a:effectLst>
                  <a:outerShdw blurRad="38100" dist="38100" dir="2700000" algn="tl">
                    <a:srgbClr val="000000"/>
                  </a:outerShdw>
                </a:effectLst>
              </a:rPr>
              <a:t> </a:t>
            </a:r>
            <a:r>
              <a:rPr lang="en-US" sz="2800" b="1" i="1" dirty="0">
                <a:solidFill>
                  <a:srgbClr val="FFFF66"/>
                </a:solidFill>
                <a:effectLst>
                  <a:outerShdw blurRad="38100" dist="38100" dir="2700000" algn="tl">
                    <a:srgbClr val="000000"/>
                  </a:outerShdw>
                </a:effectLst>
              </a:rPr>
              <a:t>And in him is </a:t>
            </a:r>
            <a:r>
              <a:rPr lang="en-US" sz="2800" b="1" i="1" u="sng" dirty="0">
                <a:solidFill>
                  <a:schemeClr val="bg1"/>
                </a:solidFill>
                <a:effectLst>
                  <a:outerShdw blurRad="38100" dist="38100" dir="2700000" algn="tl">
                    <a:srgbClr val="000000"/>
                  </a:outerShdw>
                </a:effectLst>
              </a:rPr>
              <a:t>no sin</a:t>
            </a:r>
            <a:r>
              <a:rPr lang="en-US" sz="2800" b="1" i="1" u="sng" dirty="0">
                <a:solidFill>
                  <a:srgbClr val="FFFF66"/>
                </a:solidFill>
                <a:effectLst>
                  <a:outerShdw blurRad="38100" dist="38100" dir="2700000" algn="tl">
                    <a:srgbClr val="000000"/>
                  </a:outerShdw>
                </a:effectLst>
              </a:rPr>
              <a:t>.</a:t>
            </a:r>
            <a:endParaRPr lang="en-US" sz="2800" b="1" i="1" dirty="0">
              <a:solidFill>
                <a:srgbClr val="FFFF66"/>
              </a:solidFill>
              <a:effectLst>
                <a:outerShdw blurRad="38100" dist="38100" dir="2700000" algn="tl">
                  <a:srgbClr val="000000"/>
                </a:outerShdw>
              </a:effectLst>
            </a:endParaRPr>
          </a:p>
        </p:txBody>
      </p:sp>
      <p:pic>
        <p:nvPicPr>
          <p:cNvPr id="20489" name="Picture 36"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68513" y="3803651"/>
            <a:ext cx="2654300" cy="173672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70051">
                                            <p:txEl>
                                              <p:pRg st="0" end="0"/>
                                            </p:txEl>
                                          </p:spTgt>
                                        </p:tgtEl>
                                        <p:attrNameLst>
                                          <p:attrName>style.visibility</p:attrName>
                                        </p:attrNameLst>
                                      </p:cBhvr>
                                      <p:to>
                                        <p:strVal val="visible"/>
                                      </p:to>
                                    </p:set>
                                    <p:animEffect transition="in" filter="dissolve">
                                      <p:cBhvr>
                                        <p:cTn id="7" dur="500"/>
                                        <p:tgtEl>
                                          <p:spTgt spid="4700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0051">
                                            <p:txEl>
                                              <p:pRg st="1" end="1"/>
                                            </p:txEl>
                                          </p:spTgt>
                                        </p:tgtEl>
                                        <p:attrNameLst>
                                          <p:attrName>style.visibility</p:attrName>
                                        </p:attrNameLst>
                                      </p:cBhvr>
                                      <p:to>
                                        <p:strVal val="visible"/>
                                      </p:to>
                                    </p:set>
                                    <p:animEffect transition="in" filter="dissolve">
                                      <p:cBhvr>
                                        <p:cTn id="10" dur="500"/>
                                        <p:tgtEl>
                                          <p:spTgt spid="4700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0054"/>
                                        </p:tgtEl>
                                        <p:attrNameLst>
                                          <p:attrName>style.visibility</p:attrName>
                                        </p:attrNameLst>
                                      </p:cBhvr>
                                      <p:to>
                                        <p:strVal val="visible"/>
                                      </p:to>
                                    </p:set>
                                    <p:animEffect transition="in" filter="fade">
                                      <p:cBhvr>
                                        <p:cTn id="13" dur="2000"/>
                                        <p:tgtEl>
                                          <p:spTgt spid="47005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70051">
                                            <p:txEl>
                                              <p:pRg st="2" end="2"/>
                                            </p:txEl>
                                          </p:spTgt>
                                        </p:tgtEl>
                                        <p:attrNameLst>
                                          <p:attrName>style.visibility</p:attrName>
                                        </p:attrNameLst>
                                      </p:cBhvr>
                                      <p:to>
                                        <p:strVal val="visible"/>
                                      </p:to>
                                    </p:set>
                                    <p:animEffect transition="in" filter="dissolve">
                                      <p:cBhvr>
                                        <p:cTn id="16" dur="500"/>
                                        <p:tgtEl>
                                          <p:spTgt spid="470051">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70051">
                                            <p:txEl>
                                              <p:pRg st="3" end="3"/>
                                            </p:txEl>
                                          </p:spTgt>
                                        </p:tgtEl>
                                        <p:attrNameLst>
                                          <p:attrName>style.visibility</p:attrName>
                                        </p:attrNameLst>
                                      </p:cBhvr>
                                      <p:to>
                                        <p:strVal val="visible"/>
                                      </p:to>
                                    </p:set>
                                    <p:animEffect transition="in" filter="dissolve">
                                      <p:cBhvr>
                                        <p:cTn id="19" dur="500"/>
                                        <p:tgtEl>
                                          <p:spTgt spid="47005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0055"/>
                                        </p:tgtEl>
                                        <p:attrNameLst>
                                          <p:attrName>style.visibility</p:attrName>
                                        </p:attrNameLst>
                                      </p:cBhvr>
                                      <p:to>
                                        <p:strVal val="visible"/>
                                      </p:to>
                                    </p:set>
                                    <p:animEffect transition="in" filter="fade">
                                      <p:cBhvr>
                                        <p:cTn id="22" dur="2000"/>
                                        <p:tgtEl>
                                          <p:spTgt spid="47005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70051">
                                            <p:txEl>
                                              <p:pRg st="5" end="5"/>
                                            </p:txEl>
                                          </p:spTgt>
                                        </p:tgtEl>
                                        <p:attrNameLst>
                                          <p:attrName>style.visibility</p:attrName>
                                        </p:attrNameLst>
                                      </p:cBhvr>
                                      <p:to>
                                        <p:strVal val="visible"/>
                                      </p:to>
                                    </p:set>
                                    <p:animEffect transition="in" filter="dissolve">
                                      <p:cBhvr>
                                        <p:cTn id="25" dur="500"/>
                                        <p:tgtEl>
                                          <p:spTgt spid="470051">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70051">
                                            <p:txEl>
                                              <p:pRg st="6" end="6"/>
                                            </p:txEl>
                                          </p:spTgt>
                                        </p:tgtEl>
                                        <p:attrNameLst>
                                          <p:attrName>style.visibility</p:attrName>
                                        </p:attrNameLst>
                                      </p:cBhvr>
                                      <p:to>
                                        <p:strVal val="visible"/>
                                      </p:to>
                                    </p:set>
                                    <p:animEffect transition="in" filter="dissolve">
                                      <p:cBhvr>
                                        <p:cTn id="28" dur="500"/>
                                        <p:tgtEl>
                                          <p:spTgt spid="470051">
                                            <p:txEl>
                                              <p:pRg st="6" end="6"/>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70057"/>
                                        </p:tgtEl>
                                        <p:attrNameLst>
                                          <p:attrName>style.visibility</p:attrName>
                                        </p:attrNameLst>
                                      </p:cBhvr>
                                      <p:to>
                                        <p:strVal val="visible"/>
                                      </p:to>
                                    </p:set>
                                    <p:animEffect transition="in" filter="fade">
                                      <p:cBhvr>
                                        <p:cTn id="32" dur="2000"/>
                                        <p:tgtEl>
                                          <p:spTgt spid="47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57" grpId="0" animBg="1"/>
      <p:bldP spid="470055" grpId="0" animBg="1"/>
      <p:bldP spid="470054" grpId="0" animBg="1"/>
      <p:bldP spid="47005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85" name="Rectangle 33"/>
          <p:cNvSpPr>
            <a:spLocks noChangeArrowheads="1"/>
          </p:cNvSpPr>
          <p:nvPr/>
        </p:nvSpPr>
        <p:spPr bwMode="auto">
          <a:xfrm>
            <a:off x="6964363" y="4835525"/>
            <a:ext cx="3505200" cy="820738"/>
          </a:xfrm>
          <a:prstGeom prst="rect">
            <a:avLst/>
          </a:prstGeom>
          <a:solidFill>
            <a:srgbClr val="0033CC"/>
          </a:solidFill>
          <a:ln w="9525" algn="ctr">
            <a:noFill/>
            <a:miter lim="800000"/>
            <a:headEnd/>
            <a:tailEnd/>
          </a:ln>
        </p:spPr>
        <p:txBody>
          <a:bodyPr wrap="none" anchor="ctr"/>
          <a:lstStyle/>
          <a:p>
            <a:endParaRPr lang="en-US"/>
          </a:p>
        </p:txBody>
      </p:sp>
      <p:sp>
        <p:nvSpPr>
          <p:cNvPr id="484384" name="Rectangle 32"/>
          <p:cNvSpPr>
            <a:spLocks noChangeArrowheads="1"/>
          </p:cNvSpPr>
          <p:nvPr/>
        </p:nvSpPr>
        <p:spPr bwMode="auto">
          <a:xfrm>
            <a:off x="7153275" y="2686051"/>
            <a:ext cx="3232150" cy="1262063"/>
          </a:xfrm>
          <a:prstGeom prst="rect">
            <a:avLst/>
          </a:prstGeom>
          <a:solidFill>
            <a:srgbClr val="0033CC"/>
          </a:solidFill>
          <a:ln w="9525" algn="ctr">
            <a:noFill/>
            <a:miter lim="800000"/>
            <a:headEnd/>
            <a:tailEnd/>
          </a:ln>
        </p:spPr>
        <p:txBody>
          <a:bodyPr wrap="none" anchor="ctr"/>
          <a:lstStyle/>
          <a:p>
            <a:endParaRPr lang="en-US"/>
          </a:p>
        </p:txBody>
      </p:sp>
      <p:sp>
        <p:nvSpPr>
          <p:cNvPr id="484354" name="Text Box 2"/>
          <p:cNvSpPr txBox="1">
            <a:spLocks noChangeArrowheads="1"/>
          </p:cNvSpPr>
          <p:nvPr/>
        </p:nvSpPr>
        <p:spPr bwMode="auto">
          <a:xfrm>
            <a:off x="6780214" y="1314450"/>
            <a:ext cx="3862387" cy="4362450"/>
          </a:xfrm>
          <a:prstGeom prst="rect">
            <a:avLst/>
          </a:prstGeom>
          <a:noFill/>
          <a:ln w="9525" algn="ctr">
            <a:noFill/>
            <a:miter lim="800000"/>
            <a:headEnd/>
            <a:tailEnd/>
          </a:ln>
          <a:effectLst/>
        </p:spPr>
        <p:txBody>
          <a:bodyPr anchor="ctr">
            <a:spAutoFit/>
            <a:flatTx/>
          </a:bodyPr>
          <a:lstStyle/>
          <a:p>
            <a:pPr>
              <a:defRPr/>
            </a:pPr>
            <a:r>
              <a:rPr lang="en-US" sz="2800" b="1">
                <a:solidFill>
                  <a:schemeClr val="bg1"/>
                </a:solidFill>
                <a:effectLst>
                  <a:outerShdw blurRad="38100" dist="38100" dir="2700000" algn="tl">
                    <a:srgbClr val="000000"/>
                  </a:outerShdw>
                </a:effectLst>
              </a:rPr>
              <a:t>Hebrews 9:26-28  </a:t>
            </a:r>
            <a:r>
              <a:rPr lang="en-US" sz="2800" b="1">
                <a:solidFill>
                  <a:srgbClr val="FFFF66"/>
                </a:solidFill>
                <a:effectLst>
                  <a:outerShdw blurRad="38100" dist="38100" dir="2700000" algn="tl">
                    <a:srgbClr val="000000"/>
                  </a:outerShdw>
                </a:effectLst>
              </a:rPr>
              <a:t>“…He has been manifested</a:t>
            </a:r>
          </a:p>
          <a:p>
            <a:pPr>
              <a:defRPr/>
            </a:pPr>
            <a:r>
              <a:rPr lang="en-US" sz="2800" b="1">
                <a:solidFill>
                  <a:srgbClr val="FFFF66"/>
                </a:solidFill>
                <a:effectLst>
                  <a:outerShdw blurRad="38100" dist="38100" dir="2700000" algn="tl">
                    <a:srgbClr val="000000"/>
                  </a:outerShdw>
                </a:effectLst>
              </a:rPr>
              <a:t> </a:t>
            </a:r>
            <a:r>
              <a:rPr lang="en-US" sz="2800" b="1" u="sng">
                <a:solidFill>
                  <a:srgbClr val="FFFF66"/>
                </a:solidFill>
                <a:effectLst>
                  <a:outerShdw blurRad="38100" dist="38100" dir="2700000" algn="tl">
                    <a:srgbClr val="000000"/>
                  </a:outerShdw>
                </a:effectLst>
              </a:rPr>
              <a:t>to put away sin by the sacrifice of Himself</a:t>
            </a:r>
            <a:r>
              <a:rPr lang="en-US" sz="2800" b="1">
                <a:solidFill>
                  <a:srgbClr val="FFFF66"/>
                </a:solidFill>
                <a:effectLst>
                  <a:outerShdw blurRad="38100" dist="38100" dir="2700000" algn="tl">
                    <a:srgbClr val="000000"/>
                  </a:outerShdw>
                </a:effectLst>
              </a:rPr>
              <a:t>. </a:t>
            </a:r>
          </a:p>
          <a:p>
            <a:pPr>
              <a:defRPr/>
            </a:pPr>
            <a:r>
              <a:rPr lang="en-US" sz="2800" b="1">
                <a:solidFill>
                  <a:srgbClr val="FFFF66"/>
                </a:solidFill>
                <a:effectLst>
                  <a:outerShdw blurRad="38100" dist="38100" dir="2700000" algn="tl">
                    <a:srgbClr val="000000"/>
                  </a:outerShdw>
                </a:effectLst>
              </a:rPr>
              <a:t>...so Christ also, having been offered once </a:t>
            </a:r>
            <a:r>
              <a:rPr lang="en-US" sz="2800" b="1" u="sng">
                <a:solidFill>
                  <a:srgbClr val="FFFF66"/>
                </a:solidFill>
                <a:effectLst>
                  <a:outerShdw blurRad="38100" dist="38100" dir="2700000" algn="tl">
                    <a:srgbClr val="000000"/>
                  </a:outerShdw>
                </a:effectLst>
              </a:rPr>
              <a:t>to bear the sins of many</a:t>
            </a:r>
            <a:r>
              <a:rPr lang="en-US" sz="2800" b="1">
                <a:solidFill>
                  <a:srgbClr val="FFFF66"/>
                </a:solidFill>
                <a:effectLst>
                  <a:outerShdw blurRad="38100" dist="38100" dir="2700000" algn="tl">
                    <a:srgbClr val="000000"/>
                  </a:outerShdw>
                </a:effectLst>
              </a:rPr>
              <a:t>…”</a:t>
            </a:r>
          </a:p>
        </p:txBody>
      </p:sp>
      <p:grpSp>
        <p:nvGrpSpPr>
          <p:cNvPr id="25605" name="Group 3"/>
          <p:cNvGrpSpPr>
            <a:grpSpLocks/>
          </p:cNvGrpSpPr>
          <p:nvPr/>
        </p:nvGrpSpPr>
        <p:grpSpPr bwMode="auto">
          <a:xfrm>
            <a:off x="3048000" y="4038601"/>
            <a:ext cx="3962400" cy="1114425"/>
            <a:chOff x="1542" y="2664"/>
            <a:chExt cx="2496" cy="702"/>
          </a:xfrm>
        </p:grpSpPr>
        <p:sp>
          <p:nvSpPr>
            <p:cNvPr id="25632" name="AutoShape 4"/>
            <p:cNvSpPr>
              <a:spLocks noChangeArrowheads="1"/>
            </p:cNvSpPr>
            <p:nvPr/>
          </p:nvSpPr>
          <p:spPr bwMode="auto">
            <a:xfrm flipV="1">
              <a:off x="1542" y="2664"/>
              <a:ext cx="2496" cy="702"/>
            </a:xfrm>
            <a:prstGeom prst="curvedDownArrow">
              <a:avLst>
                <a:gd name="adj1" fmla="val 41284"/>
                <a:gd name="adj2" fmla="val 112395"/>
                <a:gd name="adj3" fmla="val 33333"/>
              </a:avLst>
            </a:prstGeom>
            <a:solidFill>
              <a:srgbClr val="FF3300"/>
            </a:solidFill>
            <a:ln w="9525">
              <a:noFill/>
              <a:miter lim="800000"/>
              <a:headEnd/>
              <a:tailEnd/>
            </a:ln>
          </p:spPr>
          <p:txBody>
            <a:bodyPr wrap="none" anchor="ctr"/>
            <a:lstStyle/>
            <a:p>
              <a:endParaRPr lang="en-US"/>
            </a:p>
          </p:txBody>
        </p:sp>
        <p:sp>
          <p:nvSpPr>
            <p:cNvPr id="25633" name="Rectangle 5"/>
            <p:cNvSpPr>
              <a:spLocks noChangeArrowheads="1"/>
            </p:cNvSpPr>
            <p:nvPr/>
          </p:nvSpPr>
          <p:spPr bwMode="auto">
            <a:xfrm>
              <a:off x="2414" y="3097"/>
              <a:ext cx="607" cy="212"/>
            </a:xfrm>
            <a:prstGeom prst="rect">
              <a:avLst/>
            </a:prstGeom>
            <a:noFill/>
            <a:ln w="9525" algn="ctr">
              <a:noFill/>
              <a:miter lim="800000"/>
              <a:headEnd/>
              <a:tailEnd/>
            </a:ln>
          </p:spPr>
          <p:txBody>
            <a:bodyPr wrap="none">
              <a:spAutoFit/>
            </a:bodyPr>
            <a:lstStyle/>
            <a:p>
              <a:r>
                <a:rPr lang="en-US" sz="1600">
                  <a:solidFill>
                    <a:schemeClr val="bg1"/>
                  </a:solidFill>
                  <a:latin typeface="Arial Black" pitchFamily="34" charset="0"/>
                </a:rPr>
                <a:t>DEATH</a:t>
              </a:r>
            </a:p>
          </p:txBody>
        </p:sp>
      </p:grpSp>
      <p:grpSp>
        <p:nvGrpSpPr>
          <p:cNvPr id="25606" name="Group 6"/>
          <p:cNvGrpSpPr>
            <a:grpSpLocks/>
          </p:cNvGrpSpPr>
          <p:nvPr/>
        </p:nvGrpSpPr>
        <p:grpSpPr bwMode="auto">
          <a:xfrm>
            <a:off x="6057901" y="2971800"/>
            <a:ext cx="657225" cy="1047750"/>
            <a:chOff x="3414" y="2004"/>
            <a:chExt cx="414" cy="660"/>
          </a:xfrm>
        </p:grpSpPr>
        <p:sp>
          <p:nvSpPr>
            <p:cNvPr id="25624" name="Oval 7"/>
            <p:cNvSpPr>
              <a:spLocks noChangeArrowheads="1"/>
            </p:cNvSpPr>
            <p:nvPr/>
          </p:nvSpPr>
          <p:spPr bwMode="auto">
            <a:xfrm>
              <a:off x="3414" y="2004"/>
              <a:ext cx="414" cy="660"/>
            </a:xfrm>
            <a:prstGeom prst="ellipse">
              <a:avLst/>
            </a:prstGeom>
            <a:solidFill>
              <a:srgbClr val="B2B2B2"/>
            </a:solidFill>
            <a:ln w="9525" algn="ctr">
              <a:noFill/>
              <a:round/>
              <a:headEnd/>
              <a:tailEnd/>
            </a:ln>
          </p:spPr>
          <p:txBody>
            <a:bodyPr wrap="none" anchor="ctr"/>
            <a:lstStyle/>
            <a:p>
              <a:endParaRPr lang="en-US"/>
            </a:p>
          </p:txBody>
        </p:sp>
        <p:grpSp>
          <p:nvGrpSpPr>
            <p:cNvPr id="25625" name="Group 8"/>
            <p:cNvGrpSpPr>
              <a:grpSpLocks/>
            </p:cNvGrpSpPr>
            <p:nvPr/>
          </p:nvGrpSpPr>
          <p:grpSpPr bwMode="auto">
            <a:xfrm flipH="1">
              <a:off x="3486" y="2022"/>
              <a:ext cx="284" cy="595"/>
              <a:chOff x="1968" y="2112"/>
              <a:chExt cx="614" cy="1237"/>
            </a:xfrm>
          </p:grpSpPr>
          <p:sp>
            <p:nvSpPr>
              <p:cNvPr id="25626" name="Freeform 9"/>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25627" name="Freeform 10"/>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25628" name="Freeform 11"/>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25629" name="Freeform 12"/>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25630" name="Freeform 13"/>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25631" name="Freeform 14"/>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sp>
        <p:nvSpPr>
          <p:cNvPr id="484367" name="Rectangle 15"/>
          <p:cNvSpPr>
            <a:spLocks noGrp="1" noChangeArrowheads="1"/>
          </p:cNvSpPr>
          <p:nvPr>
            <p:ph type="title"/>
          </p:nvPr>
        </p:nvSpPr>
        <p:spPr/>
        <p:txBody>
          <a:bodyPr/>
          <a:lstStyle/>
          <a:p>
            <a:pPr eaLnBrk="1" hangingPunct="1">
              <a:defRPr/>
            </a:pPr>
            <a:r>
              <a:rPr lang="en-US"/>
              <a:t>Christ’s Sacrifice</a:t>
            </a:r>
          </a:p>
        </p:txBody>
      </p:sp>
      <p:grpSp>
        <p:nvGrpSpPr>
          <p:cNvPr id="25608" name="Group 16"/>
          <p:cNvGrpSpPr>
            <a:grpSpLocks/>
          </p:cNvGrpSpPr>
          <p:nvPr/>
        </p:nvGrpSpPr>
        <p:grpSpPr bwMode="auto">
          <a:xfrm>
            <a:off x="2667000" y="1905000"/>
            <a:ext cx="3962400" cy="1047750"/>
            <a:chOff x="1296" y="1308"/>
            <a:chExt cx="2496" cy="660"/>
          </a:xfrm>
        </p:grpSpPr>
        <p:sp>
          <p:nvSpPr>
            <p:cNvPr id="25622" name="AutoShape 17"/>
            <p:cNvSpPr>
              <a:spLocks noChangeArrowheads="1"/>
            </p:cNvSpPr>
            <p:nvPr/>
          </p:nvSpPr>
          <p:spPr bwMode="auto">
            <a:xfrm flipH="1">
              <a:off x="1296" y="1308"/>
              <a:ext cx="2496" cy="660"/>
            </a:xfrm>
            <a:prstGeom prst="curvedDownArrow">
              <a:avLst>
                <a:gd name="adj1" fmla="val 49216"/>
                <a:gd name="adj2" fmla="val 124853"/>
                <a:gd name="adj3" fmla="val 33333"/>
              </a:avLst>
            </a:prstGeom>
            <a:solidFill>
              <a:srgbClr val="B2B2B2"/>
            </a:solidFill>
            <a:ln w="9525">
              <a:noFill/>
              <a:miter lim="800000"/>
              <a:headEnd/>
              <a:tailEnd/>
            </a:ln>
          </p:spPr>
          <p:txBody>
            <a:bodyPr wrap="none" anchor="ctr"/>
            <a:lstStyle/>
            <a:p>
              <a:endParaRPr lang="en-US"/>
            </a:p>
          </p:txBody>
        </p:sp>
        <p:sp>
          <p:nvSpPr>
            <p:cNvPr id="25623" name="Text Box 18"/>
            <p:cNvSpPr txBox="1">
              <a:spLocks noChangeArrowheads="1"/>
            </p:cNvSpPr>
            <p:nvPr/>
          </p:nvSpPr>
          <p:spPr bwMode="auto">
            <a:xfrm>
              <a:off x="2304" y="1356"/>
              <a:ext cx="738" cy="212"/>
            </a:xfrm>
            <a:prstGeom prst="rect">
              <a:avLst/>
            </a:prstGeom>
            <a:noFill/>
            <a:ln w="9525" algn="ctr">
              <a:noFill/>
              <a:miter lim="800000"/>
              <a:headEnd/>
              <a:tailEnd/>
            </a:ln>
          </p:spPr>
          <p:txBody>
            <a:bodyPr>
              <a:spAutoFit/>
            </a:bodyPr>
            <a:lstStyle/>
            <a:p>
              <a:pPr>
                <a:spcBef>
                  <a:spcPct val="50000"/>
                </a:spcBef>
              </a:pPr>
              <a:r>
                <a:rPr lang="en-US" sz="1600">
                  <a:solidFill>
                    <a:schemeClr val="bg1"/>
                  </a:solidFill>
                  <a:latin typeface="Arial Black" pitchFamily="34" charset="0"/>
                </a:rPr>
                <a:t>SINS</a:t>
              </a:r>
            </a:p>
          </p:txBody>
        </p:sp>
      </p:grpSp>
      <p:sp>
        <p:nvSpPr>
          <p:cNvPr id="25609" name="WordArt 19"/>
          <p:cNvSpPr>
            <a:spLocks noChangeArrowheads="1" noChangeShapeType="1" noTextEdit="1"/>
          </p:cNvSpPr>
          <p:nvPr/>
        </p:nvSpPr>
        <p:spPr bwMode="auto">
          <a:xfrm>
            <a:off x="2590800" y="2162176"/>
            <a:ext cx="4457700" cy="3476625"/>
          </a:xfrm>
          <a:prstGeom prst="rect">
            <a:avLst/>
          </a:prstGeom>
        </p:spPr>
        <p:txBody>
          <a:bodyPr spcFirstLastPara="1" wrap="none" fromWordArt="1">
            <a:prstTxWarp prst="textArchDown">
              <a:avLst>
                <a:gd name="adj" fmla="val 1054616"/>
              </a:avLst>
            </a:prstTxWarp>
          </a:bodyPr>
          <a:lstStyle/>
          <a:p>
            <a:r>
              <a:rPr lang="en-US" sz="2800" kern="10" spc="560">
                <a:ln w="9525">
                  <a:noFill/>
                  <a:round/>
                  <a:headEnd/>
                  <a:tailEnd/>
                </a:ln>
                <a:gradFill rotWithShape="1">
                  <a:gsLst>
                    <a:gs pos="0">
                      <a:srgbClr val="AAAAAA"/>
                    </a:gs>
                    <a:gs pos="100000">
                      <a:srgbClr val="FFFFFF"/>
                    </a:gs>
                  </a:gsLst>
                  <a:lin ang="5400000" scaled="1"/>
                </a:gradFill>
                <a:effectLst>
                  <a:outerShdw dist="107763" dir="2700000" algn="ctr" rotWithShape="0">
                    <a:schemeClr val="tx1">
                      <a:alpha val="50000"/>
                    </a:schemeClr>
                  </a:outerShdw>
                </a:effectLst>
                <a:latin typeface="Arial Black"/>
              </a:rPr>
              <a:t>REPRESENTATIVE DEATH</a:t>
            </a:r>
          </a:p>
        </p:txBody>
      </p:sp>
      <p:grpSp>
        <p:nvGrpSpPr>
          <p:cNvPr id="25610" name="Group 20"/>
          <p:cNvGrpSpPr>
            <a:grpSpLocks/>
          </p:cNvGrpSpPr>
          <p:nvPr/>
        </p:nvGrpSpPr>
        <p:grpSpPr bwMode="auto">
          <a:xfrm>
            <a:off x="6056314" y="2897188"/>
            <a:ext cx="706437" cy="1122362"/>
            <a:chOff x="3954" y="1639"/>
            <a:chExt cx="445" cy="707"/>
          </a:xfrm>
        </p:grpSpPr>
        <p:sp>
          <p:nvSpPr>
            <p:cNvPr id="25614" name="Oval 21"/>
            <p:cNvSpPr>
              <a:spLocks noChangeArrowheads="1"/>
            </p:cNvSpPr>
            <p:nvPr/>
          </p:nvSpPr>
          <p:spPr bwMode="auto">
            <a:xfrm>
              <a:off x="3954" y="1686"/>
              <a:ext cx="414" cy="660"/>
            </a:xfrm>
            <a:prstGeom prst="ellipse">
              <a:avLst/>
            </a:prstGeom>
            <a:solidFill>
              <a:srgbClr val="FF3300"/>
            </a:solidFill>
            <a:ln w="9525" algn="ctr">
              <a:noFill/>
              <a:round/>
              <a:headEnd/>
              <a:tailEnd/>
            </a:ln>
          </p:spPr>
          <p:txBody>
            <a:bodyPr wrap="none" anchor="ctr"/>
            <a:lstStyle/>
            <a:p>
              <a:endParaRPr lang="en-US"/>
            </a:p>
          </p:txBody>
        </p:sp>
        <p:grpSp>
          <p:nvGrpSpPr>
            <p:cNvPr id="25615" name="Group 22"/>
            <p:cNvGrpSpPr>
              <a:grpSpLocks/>
            </p:cNvGrpSpPr>
            <p:nvPr/>
          </p:nvGrpSpPr>
          <p:grpSpPr bwMode="auto">
            <a:xfrm>
              <a:off x="3978" y="1639"/>
              <a:ext cx="421" cy="678"/>
              <a:chOff x="4032" y="1440"/>
              <a:chExt cx="803" cy="1525"/>
            </a:xfrm>
          </p:grpSpPr>
          <p:sp>
            <p:nvSpPr>
              <p:cNvPr id="25616" name="Freeform 23"/>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25617" name="Freeform 24"/>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25618" name="Freeform 25"/>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25619" name="Freeform 26"/>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25620" name="Freeform 27"/>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25621" name="Freeform 28"/>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sp>
        <p:nvSpPr>
          <p:cNvPr id="484381" name="Text Box 29"/>
          <p:cNvSpPr txBox="1">
            <a:spLocks noChangeArrowheads="1"/>
          </p:cNvSpPr>
          <p:nvPr/>
        </p:nvSpPr>
        <p:spPr bwMode="auto">
          <a:xfrm>
            <a:off x="1981200" y="6096000"/>
            <a:ext cx="8153400" cy="369332"/>
          </a:xfrm>
          <a:prstGeom prst="rect">
            <a:avLst/>
          </a:prstGeom>
          <a:noFill/>
          <a:ln w="9525" algn="ctr">
            <a:noFill/>
            <a:miter lim="800000"/>
            <a:headEnd/>
            <a:tailEnd/>
          </a:ln>
          <a:effectLst/>
        </p:spPr>
        <p:txBody>
          <a:bodyPr>
            <a:spAutoFit/>
            <a:flatTx/>
          </a:bodyPr>
          <a:lstStyle/>
          <a:p>
            <a:pPr>
              <a:spcBef>
                <a:spcPct val="50000"/>
              </a:spcBef>
              <a:defRPr/>
            </a:pPr>
            <a:r>
              <a:rPr lang="en-US" sz="1800" b="1" dirty="0">
                <a:solidFill>
                  <a:srgbClr val="FFFF66"/>
                </a:solidFill>
                <a:effectLst>
                  <a:outerShdw blurRad="38100" dist="38100" dir="2700000" algn="tl">
                    <a:srgbClr val="000000"/>
                  </a:outerShdw>
                </a:effectLst>
              </a:rPr>
              <a:t>Hebrews  9:22</a:t>
            </a:r>
            <a:r>
              <a:rPr lang="en-US" sz="1800" b="1" dirty="0">
                <a:solidFill>
                  <a:schemeClr val="bg1"/>
                </a:solidFill>
                <a:effectLst>
                  <a:outerShdw blurRad="38100" dist="38100" dir="2700000" algn="tl">
                    <a:srgbClr val="000000"/>
                  </a:outerShdw>
                </a:effectLst>
              </a:rPr>
              <a:t> …without the shedding of blood there is no remission.</a:t>
            </a:r>
          </a:p>
        </p:txBody>
      </p:sp>
      <p:pic>
        <p:nvPicPr>
          <p:cNvPr id="25612" name="Picture 30"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44751" y="2921000"/>
            <a:ext cx="1489075" cy="973138"/>
          </a:xfrm>
          <a:prstGeom prst="rect">
            <a:avLst/>
          </a:prstGeom>
          <a:noFill/>
          <a:ln w="9525">
            <a:noFill/>
            <a:miter lim="800000"/>
            <a:headEnd/>
            <a:tailEnd/>
          </a:ln>
        </p:spPr>
      </p:pic>
      <p:sp>
        <p:nvSpPr>
          <p:cNvPr id="25613" name="AutoShape 31"/>
          <p:cNvSpPr>
            <a:spLocks noChangeArrowheads="1"/>
          </p:cNvSpPr>
          <p:nvPr/>
        </p:nvSpPr>
        <p:spPr bwMode="auto">
          <a:xfrm>
            <a:off x="3767139" y="2828925"/>
            <a:ext cx="2219325" cy="1328738"/>
          </a:xfrm>
          <a:prstGeom prst="leftRightArrow">
            <a:avLst>
              <a:gd name="adj1" fmla="val 50000"/>
              <a:gd name="adj2" fmla="val 33405"/>
            </a:avLst>
          </a:prstGeom>
          <a:solidFill>
            <a:srgbClr val="FF0000"/>
          </a:solidFill>
          <a:ln w="9525" algn="ctr">
            <a:noFill/>
            <a:miter lim="800000"/>
            <a:headEnd/>
            <a:tailEnd/>
          </a:ln>
        </p:spPr>
        <p:txBody>
          <a:bodyPr wrap="none" anchor="ctr"/>
          <a:lstStyle/>
          <a:p>
            <a:r>
              <a:rPr lang="en-US" sz="1600">
                <a:solidFill>
                  <a:schemeClr val="bg1"/>
                </a:solidFill>
                <a:latin typeface="Arial Black" pitchFamily="34" charset="0"/>
              </a:rPr>
              <a:t>United with Christ</a:t>
            </a:r>
          </a:p>
          <a:p>
            <a:r>
              <a:rPr lang="en-US" sz="1600">
                <a:solidFill>
                  <a:schemeClr val="bg1"/>
                </a:solidFill>
                <a:latin typeface="Arial Black" pitchFamily="34" charset="0"/>
              </a:rPr>
              <a:t>In His death!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4354"/>
                                        </p:tgtEl>
                                        <p:attrNameLst>
                                          <p:attrName>style.visibility</p:attrName>
                                        </p:attrNameLst>
                                      </p:cBhvr>
                                      <p:to>
                                        <p:strVal val="visible"/>
                                      </p:to>
                                    </p:set>
                                    <p:animEffect transition="in" filter="dissolve">
                                      <p:cBhvr>
                                        <p:cTn id="7" dur="1000"/>
                                        <p:tgtEl>
                                          <p:spTgt spid="48435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84384"/>
                                        </p:tgtEl>
                                        <p:attrNameLst>
                                          <p:attrName>style.visibility</p:attrName>
                                        </p:attrNameLst>
                                      </p:cBhvr>
                                      <p:to>
                                        <p:strVal val="visible"/>
                                      </p:to>
                                    </p:set>
                                    <p:animEffect transition="in" filter="fade">
                                      <p:cBhvr>
                                        <p:cTn id="11" dur="2000"/>
                                        <p:tgtEl>
                                          <p:spTgt spid="48438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484385"/>
                                        </p:tgtEl>
                                        <p:attrNameLst>
                                          <p:attrName>style.visibility</p:attrName>
                                        </p:attrNameLst>
                                      </p:cBhvr>
                                      <p:to>
                                        <p:strVal val="visible"/>
                                      </p:to>
                                    </p:set>
                                    <p:animEffect transition="in" filter="fade">
                                      <p:cBhvr>
                                        <p:cTn id="15" dur="2000"/>
                                        <p:tgtEl>
                                          <p:spTgt spid="48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85" grpId="0" animBg="1"/>
      <p:bldP spid="484384" grpId="0" animBg="1"/>
      <p:bldP spid="48435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7132788" y="1373230"/>
            <a:ext cx="3124200" cy="4401205"/>
          </a:xfrm>
          <a:prstGeom prst="rect">
            <a:avLst/>
          </a:prstGeom>
          <a:noFill/>
          <a:ln w="9525" algn="ctr">
            <a:noFill/>
            <a:miter lim="800000"/>
            <a:headEnd/>
            <a:tailEnd/>
          </a:ln>
          <a:effectLst/>
        </p:spPr>
        <p:txBody>
          <a:bodyPr anchor="ctr">
            <a:spAutoFit/>
            <a:flatTx/>
          </a:bodyPr>
          <a:lstStyle/>
          <a:p>
            <a:pPr>
              <a:defRPr/>
            </a:pPr>
            <a:r>
              <a:rPr lang="en-US" sz="2800" b="1" dirty="0">
                <a:solidFill>
                  <a:schemeClr val="bg1"/>
                </a:solidFill>
                <a:effectLst>
                  <a:outerShdw blurRad="38100" dist="38100" dir="2700000" algn="tl">
                    <a:srgbClr val="000000"/>
                  </a:outerShdw>
                </a:effectLst>
              </a:rPr>
              <a:t>2 Corinthians 5:21 </a:t>
            </a:r>
          </a:p>
          <a:p>
            <a:pPr>
              <a:defRPr/>
            </a:pPr>
            <a:r>
              <a:rPr lang="en-US" sz="2800" b="1" i="1" dirty="0">
                <a:solidFill>
                  <a:srgbClr val="FFFF66"/>
                </a:solidFill>
                <a:effectLst>
                  <a:outerShdw blurRad="38100" dist="38100" dir="2700000" algn="tl">
                    <a:srgbClr val="000000"/>
                  </a:outerShdw>
                </a:effectLst>
              </a:rPr>
              <a:t>He made Him who knew no sin to be sin on our behalf, so that we might become the righteousness of God in Him</a:t>
            </a:r>
          </a:p>
        </p:txBody>
      </p:sp>
      <p:grpSp>
        <p:nvGrpSpPr>
          <p:cNvPr id="26628" name="Group 3"/>
          <p:cNvGrpSpPr>
            <a:grpSpLocks/>
          </p:cNvGrpSpPr>
          <p:nvPr/>
        </p:nvGrpSpPr>
        <p:grpSpPr bwMode="auto">
          <a:xfrm>
            <a:off x="3048000" y="4038601"/>
            <a:ext cx="3962400" cy="1114425"/>
            <a:chOff x="1542" y="2664"/>
            <a:chExt cx="2496" cy="702"/>
          </a:xfrm>
        </p:grpSpPr>
        <p:sp>
          <p:nvSpPr>
            <p:cNvPr id="26655" name="AutoShape 4"/>
            <p:cNvSpPr>
              <a:spLocks noChangeArrowheads="1"/>
            </p:cNvSpPr>
            <p:nvPr/>
          </p:nvSpPr>
          <p:spPr bwMode="auto">
            <a:xfrm flipV="1">
              <a:off x="1542" y="2664"/>
              <a:ext cx="2496" cy="702"/>
            </a:xfrm>
            <a:prstGeom prst="curvedDownArrow">
              <a:avLst>
                <a:gd name="adj1" fmla="val 41284"/>
                <a:gd name="adj2" fmla="val 112395"/>
                <a:gd name="adj3" fmla="val 33333"/>
              </a:avLst>
            </a:prstGeom>
            <a:solidFill>
              <a:srgbClr val="FF3300"/>
            </a:solidFill>
            <a:ln w="9525">
              <a:noFill/>
              <a:miter lim="800000"/>
              <a:headEnd/>
              <a:tailEnd/>
            </a:ln>
          </p:spPr>
          <p:txBody>
            <a:bodyPr wrap="none" anchor="ctr"/>
            <a:lstStyle/>
            <a:p>
              <a:endParaRPr lang="en-US"/>
            </a:p>
          </p:txBody>
        </p:sp>
        <p:sp>
          <p:nvSpPr>
            <p:cNvPr id="26656" name="Rectangle 5"/>
            <p:cNvSpPr>
              <a:spLocks noChangeArrowheads="1"/>
            </p:cNvSpPr>
            <p:nvPr/>
          </p:nvSpPr>
          <p:spPr bwMode="auto">
            <a:xfrm>
              <a:off x="2414" y="3097"/>
              <a:ext cx="607" cy="212"/>
            </a:xfrm>
            <a:prstGeom prst="rect">
              <a:avLst/>
            </a:prstGeom>
            <a:noFill/>
            <a:ln w="9525" algn="ctr">
              <a:noFill/>
              <a:miter lim="800000"/>
              <a:headEnd/>
              <a:tailEnd/>
            </a:ln>
          </p:spPr>
          <p:txBody>
            <a:bodyPr wrap="none">
              <a:spAutoFit/>
            </a:bodyPr>
            <a:lstStyle/>
            <a:p>
              <a:r>
                <a:rPr lang="en-US" sz="1600">
                  <a:solidFill>
                    <a:schemeClr val="bg1"/>
                  </a:solidFill>
                  <a:latin typeface="Arial Black" pitchFamily="34" charset="0"/>
                </a:rPr>
                <a:t>DEATH</a:t>
              </a:r>
            </a:p>
          </p:txBody>
        </p:sp>
      </p:grpSp>
      <p:grpSp>
        <p:nvGrpSpPr>
          <p:cNvPr id="26629" name="Group 6"/>
          <p:cNvGrpSpPr>
            <a:grpSpLocks/>
          </p:cNvGrpSpPr>
          <p:nvPr/>
        </p:nvGrpSpPr>
        <p:grpSpPr bwMode="auto">
          <a:xfrm>
            <a:off x="6057901" y="2971800"/>
            <a:ext cx="657225" cy="1047750"/>
            <a:chOff x="3414" y="2004"/>
            <a:chExt cx="414" cy="660"/>
          </a:xfrm>
        </p:grpSpPr>
        <p:sp>
          <p:nvSpPr>
            <p:cNvPr id="26647" name="Oval 7"/>
            <p:cNvSpPr>
              <a:spLocks noChangeArrowheads="1"/>
            </p:cNvSpPr>
            <p:nvPr/>
          </p:nvSpPr>
          <p:spPr bwMode="auto">
            <a:xfrm>
              <a:off x="3414" y="2004"/>
              <a:ext cx="414" cy="660"/>
            </a:xfrm>
            <a:prstGeom prst="ellipse">
              <a:avLst/>
            </a:prstGeom>
            <a:solidFill>
              <a:srgbClr val="B2B2B2"/>
            </a:solidFill>
            <a:ln w="9525" algn="ctr">
              <a:noFill/>
              <a:round/>
              <a:headEnd/>
              <a:tailEnd/>
            </a:ln>
          </p:spPr>
          <p:txBody>
            <a:bodyPr wrap="none" anchor="ctr"/>
            <a:lstStyle/>
            <a:p>
              <a:endParaRPr lang="en-US"/>
            </a:p>
          </p:txBody>
        </p:sp>
        <p:grpSp>
          <p:nvGrpSpPr>
            <p:cNvPr id="26648" name="Group 8"/>
            <p:cNvGrpSpPr>
              <a:grpSpLocks/>
            </p:cNvGrpSpPr>
            <p:nvPr/>
          </p:nvGrpSpPr>
          <p:grpSpPr bwMode="auto">
            <a:xfrm flipH="1">
              <a:off x="3486" y="2022"/>
              <a:ext cx="284" cy="595"/>
              <a:chOff x="1968" y="2112"/>
              <a:chExt cx="614" cy="1237"/>
            </a:xfrm>
          </p:grpSpPr>
          <p:sp>
            <p:nvSpPr>
              <p:cNvPr id="26649" name="Freeform 9"/>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26650" name="Freeform 10"/>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26651" name="Freeform 11"/>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26652" name="Freeform 12"/>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26653" name="Freeform 13"/>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26654" name="Freeform 14"/>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sp>
        <p:nvSpPr>
          <p:cNvPr id="480271" name="Rectangle 15"/>
          <p:cNvSpPr>
            <a:spLocks noGrp="1" noChangeArrowheads="1"/>
          </p:cNvSpPr>
          <p:nvPr>
            <p:ph type="title"/>
          </p:nvPr>
        </p:nvSpPr>
        <p:spPr/>
        <p:txBody>
          <a:bodyPr/>
          <a:lstStyle/>
          <a:p>
            <a:pPr eaLnBrk="1" hangingPunct="1">
              <a:defRPr/>
            </a:pPr>
            <a:r>
              <a:rPr lang="en-US"/>
              <a:t>Christ’s Sacrifice</a:t>
            </a:r>
          </a:p>
        </p:txBody>
      </p:sp>
      <p:grpSp>
        <p:nvGrpSpPr>
          <p:cNvPr id="26631" name="Group 16"/>
          <p:cNvGrpSpPr>
            <a:grpSpLocks/>
          </p:cNvGrpSpPr>
          <p:nvPr/>
        </p:nvGrpSpPr>
        <p:grpSpPr bwMode="auto">
          <a:xfrm>
            <a:off x="2667000" y="1905000"/>
            <a:ext cx="3962400" cy="1047750"/>
            <a:chOff x="1296" y="1308"/>
            <a:chExt cx="2496" cy="660"/>
          </a:xfrm>
        </p:grpSpPr>
        <p:sp>
          <p:nvSpPr>
            <p:cNvPr id="26645" name="AutoShape 17"/>
            <p:cNvSpPr>
              <a:spLocks noChangeArrowheads="1"/>
            </p:cNvSpPr>
            <p:nvPr/>
          </p:nvSpPr>
          <p:spPr bwMode="auto">
            <a:xfrm flipH="1">
              <a:off x="1296" y="1308"/>
              <a:ext cx="2496" cy="660"/>
            </a:xfrm>
            <a:prstGeom prst="curvedDownArrow">
              <a:avLst>
                <a:gd name="adj1" fmla="val 49216"/>
                <a:gd name="adj2" fmla="val 124853"/>
                <a:gd name="adj3" fmla="val 33333"/>
              </a:avLst>
            </a:prstGeom>
            <a:solidFill>
              <a:srgbClr val="B2B2B2"/>
            </a:solidFill>
            <a:ln w="9525">
              <a:noFill/>
              <a:miter lim="800000"/>
              <a:headEnd/>
              <a:tailEnd/>
            </a:ln>
          </p:spPr>
          <p:txBody>
            <a:bodyPr wrap="none" anchor="ctr"/>
            <a:lstStyle/>
            <a:p>
              <a:endParaRPr lang="en-US"/>
            </a:p>
          </p:txBody>
        </p:sp>
        <p:sp>
          <p:nvSpPr>
            <p:cNvPr id="26646" name="Text Box 18"/>
            <p:cNvSpPr txBox="1">
              <a:spLocks noChangeArrowheads="1"/>
            </p:cNvSpPr>
            <p:nvPr/>
          </p:nvSpPr>
          <p:spPr bwMode="auto">
            <a:xfrm>
              <a:off x="2304" y="1356"/>
              <a:ext cx="738" cy="212"/>
            </a:xfrm>
            <a:prstGeom prst="rect">
              <a:avLst/>
            </a:prstGeom>
            <a:noFill/>
            <a:ln w="9525" algn="ctr">
              <a:noFill/>
              <a:miter lim="800000"/>
              <a:headEnd/>
              <a:tailEnd/>
            </a:ln>
          </p:spPr>
          <p:txBody>
            <a:bodyPr>
              <a:spAutoFit/>
            </a:bodyPr>
            <a:lstStyle/>
            <a:p>
              <a:pPr>
                <a:spcBef>
                  <a:spcPct val="50000"/>
                </a:spcBef>
              </a:pPr>
              <a:r>
                <a:rPr lang="en-US" sz="1600">
                  <a:solidFill>
                    <a:schemeClr val="bg1"/>
                  </a:solidFill>
                  <a:latin typeface="Arial Black" pitchFamily="34" charset="0"/>
                </a:rPr>
                <a:t>SINS</a:t>
              </a:r>
            </a:p>
          </p:txBody>
        </p:sp>
      </p:grpSp>
      <p:sp>
        <p:nvSpPr>
          <p:cNvPr id="26632" name="WordArt 19"/>
          <p:cNvSpPr>
            <a:spLocks noChangeArrowheads="1" noChangeShapeType="1" noTextEdit="1"/>
          </p:cNvSpPr>
          <p:nvPr/>
        </p:nvSpPr>
        <p:spPr bwMode="auto">
          <a:xfrm>
            <a:off x="2590800" y="2162176"/>
            <a:ext cx="4457700" cy="3476625"/>
          </a:xfrm>
          <a:prstGeom prst="rect">
            <a:avLst/>
          </a:prstGeom>
        </p:spPr>
        <p:txBody>
          <a:bodyPr spcFirstLastPara="1" wrap="none" fromWordArt="1">
            <a:prstTxWarp prst="textArchDown">
              <a:avLst>
                <a:gd name="adj" fmla="val 1054616"/>
              </a:avLst>
            </a:prstTxWarp>
          </a:bodyPr>
          <a:lstStyle/>
          <a:p>
            <a:r>
              <a:rPr lang="en-US" sz="2800" kern="10" spc="560">
                <a:ln w="9525">
                  <a:noFill/>
                  <a:round/>
                  <a:headEnd/>
                  <a:tailEnd/>
                </a:ln>
                <a:gradFill rotWithShape="1">
                  <a:gsLst>
                    <a:gs pos="0">
                      <a:srgbClr val="AAAAAA"/>
                    </a:gs>
                    <a:gs pos="100000">
                      <a:srgbClr val="FFFFFF"/>
                    </a:gs>
                  </a:gsLst>
                  <a:lin ang="5400000" scaled="1"/>
                </a:gradFill>
                <a:effectLst>
                  <a:outerShdw dist="107763" dir="2700000" algn="ctr" rotWithShape="0">
                    <a:schemeClr val="tx1">
                      <a:alpha val="50000"/>
                    </a:schemeClr>
                  </a:outerShdw>
                </a:effectLst>
                <a:latin typeface="Arial Black"/>
              </a:rPr>
              <a:t>REPRESENTATIVE DEATH</a:t>
            </a:r>
          </a:p>
        </p:txBody>
      </p:sp>
      <p:grpSp>
        <p:nvGrpSpPr>
          <p:cNvPr id="26633" name="Group 20"/>
          <p:cNvGrpSpPr>
            <a:grpSpLocks/>
          </p:cNvGrpSpPr>
          <p:nvPr/>
        </p:nvGrpSpPr>
        <p:grpSpPr bwMode="auto">
          <a:xfrm>
            <a:off x="6056314" y="2897188"/>
            <a:ext cx="706437" cy="1122362"/>
            <a:chOff x="3954" y="1639"/>
            <a:chExt cx="445" cy="707"/>
          </a:xfrm>
        </p:grpSpPr>
        <p:sp>
          <p:nvSpPr>
            <p:cNvPr id="26637" name="Oval 21"/>
            <p:cNvSpPr>
              <a:spLocks noChangeArrowheads="1"/>
            </p:cNvSpPr>
            <p:nvPr/>
          </p:nvSpPr>
          <p:spPr bwMode="auto">
            <a:xfrm>
              <a:off x="3954" y="1686"/>
              <a:ext cx="414" cy="660"/>
            </a:xfrm>
            <a:prstGeom prst="ellipse">
              <a:avLst/>
            </a:prstGeom>
            <a:solidFill>
              <a:srgbClr val="FF3300"/>
            </a:solidFill>
            <a:ln w="9525" algn="ctr">
              <a:noFill/>
              <a:round/>
              <a:headEnd/>
              <a:tailEnd/>
            </a:ln>
          </p:spPr>
          <p:txBody>
            <a:bodyPr wrap="none" anchor="ctr"/>
            <a:lstStyle/>
            <a:p>
              <a:endParaRPr lang="en-US"/>
            </a:p>
          </p:txBody>
        </p:sp>
        <p:grpSp>
          <p:nvGrpSpPr>
            <p:cNvPr id="26638" name="Group 22"/>
            <p:cNvGrpSpPr>
              <a:grpSpLocks/>
            </p:cNvGrpSpPr>
            <p:nvPr/>
          </p:nvGrpSpPr>
          <p:grpSpPr bwMode="auto">
            <a:xfrm>
              <a:off x="3978" y="1639"/>
              <a:ext cx="421" cy="678"/>
              <a:chOff x="4032" y="1440"/>
              <a:chExt cx="803" cy="1525"/>
            </a:xfrm>
          </p:grpSpPr>
          <p:sp>
            <p:nvSpPr>
              <p:cNvPr id="26639" name="Freeform 23"/>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26640" name="Freeform 24"/>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26641" name="Freeform 25"/>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26642" name="Freeform 26"/>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26643" name="Freeform 27"/>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26644" name="Freeform 28"/>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sp>
        <p:nvSpPr>
          <p:cNvPr id="480285" name="Text Box 29"/>
          <p:cNvSpPr txBox="1">
            <a:spLocks noChangeArrowheads="1"/>
          </p:cNvSpPr>
          <p:nvPr/>
        </p:nvSpPr>
        <p:spPr bwMode="auto">
          <a:xfrm>
            <a:off x="1981200" y="6096000"/>
            <a:ext cx="8153400" cy="400110"/>
          </a:xfrm>
          <a:prstGeom prst="rect">
            <a:avLst/>
          </a:prstGeom>
          <a:noFill/>
          <a:ln w="9525" algn="ctr">
            <a:noFill/>
            <a:miter lim="800000"/>
            <a:headEnd/>
            <a:tailEnd/>
          </a:ln>
          <a:effectLst/>
        </p:spPr>
        <p:txBody>
          <a:bodyPr>
            <a:spAutoFit/>
            <a:flatTx/>
          </a:bodyPr>
          <a:lstStyle/>
          <a:p>
            <a:pPr>
              <a:spcBef>
                <a:spcPct val="50000"/>
              </a:spcBef>
              <a:defRPr/>
            </a:pPr>
            <a:r>
              <a:rPr lang="en-US" sz="1800" b="1" dirty="0">
                <a:solidFill>
                  <a:srgbClr val="FFFF66"/>
                </a:solidFill>
                <a:effectLst>
                  <a:outerShdw blurRad="38100" dist="38100" dir="2700000" algn="tl">
                    <a:srgbClr val="000000"/>
                  </a:outerShdw>
                </a:effectLst>
              </a:rPr>
              <a:t>Hebrews 9:22</a:t>
            </a:r>
            <a:r>
              <a:rPr lang="en-US" sz="1800" b="1" dirty="0">
                <a:solidFill>
                  <a:schemeClr val="bg1"/>
                </a:solidFill>
                <a:effectLst>
                  <a:outerShdw blurRad="38100" dist="38100" dir="2700000" algn="tl">
                    <a:srgbClr val="000000"/>
                  </a:outerShdw>
                </a:effectLst>
              </a:rPr>
              <a:t> …without the shedding of blood there is no remission</a:t>
            </a:r>
            <a:r>
              <a:rPr lang="en-US" sz="2000" b="1" dirty="0">
                <a:solidFill>
                  <a:schemeClr val="bg1"/>
                </a:solidFill>
                <a:effectLst>
                  <a:outerShdw blurRad="38100" dist="38100" dir="2700000" algn="tl">
                    <a:srgbClr val="000000"/>
                  </a:outerShdw>
                </a:effectLst>
              </a:rPr>
              <a:t>.</a:t>
            </a:r>
          </a:p>
        </p:txBody>
      </p:sp>
      <p:pic>
        <p:nvPicPr>
          <p:cNvPr id="26635" name="Picture 30"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44751" y="2921000"/>
            <a:ext cx="1489075" cy="973138"/>
          </a:xfrm>
          <a:prstGeom prst="rect">
            <a:avLst/>
          </a:prstGeom>
          <a:noFill/>
          <a:ln w="9525">
            <a:noFill/>
            <a:miter lim="800000"/>
            <a:headEnd/>
            <a:tailEnd/>
          </a:ln>
        </p:spPr>
      </p:pic>
      <p:sp>
        <p:nvSpPr>
          <p:cNvPr id="26636" name="AutoShape 31"/>
          <p:cNvSpPr>
            <a:spLocks noChangeArrowheads="1"/>
          </p:cNvSpPr>
          <p:nvPr/>
        </p:nvSpPr>
        <p:spPr bwMode="auto">
          <a:xfrm>
            <a:off x="3767139" y="2828925"/>
            <a:ext cx="2219325" cy="1328738"/>
          </a:xfrm>
          <a:prstGeom prst="leftRightArrow">
            <a:avLst>
              <a:gd name="adj1" fmla="val 50000"/>
              <a:gd name="adj2" fmla="val 33405"/>
            </a:avLst>
          </a:prstGeom>
          <a:solidFill>
            <a:srgbClr val="FF0000"/>
          </a:solidFill>
          <a:ln w="9525" algn="ctr">
            <a:noFill/>
            <a:miter lim="800000"/>
            <a:headEnd/>
            <a:tailEnd/>
          </a:ln>
        </p:spPr>
        <p:txBody>
          <a:bodyPr wrap="none" anchor="ctr"/>
          <a:lstStyle/>
          <a:p>
            <a:r>
              <a:rPr lang="en-US" sz="1600">
                <a:solidFill>
                  <a:schemeClr val="bg1"/>
                </a:solidFill>
                <a:latin typeface="Arial Black" pitchFamily="34" charset="0"/>
              </a:rPr>
              <a:t>United with Christ</a:t>
            </a:r>
          </a:p>
          <a:p>
            <a:r>
              <a:rPr lang="en-US" sz="1600">
                <a:solidFill>
                  <a:schemeClr val="bg1"/>
                </a:solidFill>
                <a:latin typeface="Arial Black" pitchFamily="34" charset="0"/>
              </a:rPr>
              <a:t>In His death!</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4289425" y="1828801"/>
            <a:ext cx="4210050" cy="542925"/>
          </a:xfrm>
          <a:prstGeom prst="rect">
            <a:avLst/>
          </a:prstGeom>
          <a:solidFill>
            <a:srgbClr val="0000CC"/>
          </a:solidFill>
          <a:ln w="9525" algn="ctr">
            <a:noFill/>
            <a:miter lim="800000"/>
            <a:headEnd/>
            <a:tailEnd/>
          </a:ln>
        </p:spPr>
        <p:txBody>
          <a:bodyPr wrap="none" anchor="ctr"/>
          <a:lstStyle/>
          <a:p>
            <a:endParaRPr lang="en-US"/>
          </a:p>
        </p:txBody>
      </p:sp>
      <p:sp>
        <p:nvSpPr>
          <p:cNvPr id="492547" name="Rectangle 3"/>
          <p:cNvSpPr>
            <a:spLocks noGrp="1" noChangeArrowheads="1"/>
          </p:cNvSpPr>
          <p:nvPr>
            <p:ph type="title"/>
          </p:nvPr>
        </p:nvSpPr>
        <p:spPr/>
        <p:txBody>
          <a:bodyPr/>
          <a:lstStyle/>
          <a:p>
            <a:pPr eaLnBrk="1" hangingPunct="1">
              <a:defRPr/>
            </a:pPr>
            <a:r>
              <a:rPr lang="en-US"/>
              <a:t>The Death of the Believer</a:t>
            </a:r>
          </a:p>
        </p:txBody>
      </p:sp>
      <p:sp>
        <p:nvSpPr>
          <p:cNvPr id="492548" name="Rectangle 4"/>
          <p:cNvSpPr>
            <a:spLocks noGrp="1" noChangeArrowheads="1"/>
          </p:cNvSpPr>
          <p:nvPr>
            <p:ph type="body" idx="1"/>
          </p:nvPr>
        </p:nvSpPr>
        <p:spPr>
          <a:xfrm>
            <a:off x="1905000" y="1296988"/>
            <a:ext cx="8229600" cy="2387600"/>
          </a:xfrm>
        </p:spPr>
        <p:txBody>
          <a:bodyPr/>
          <a:lstStyle/>
          <a:p>
            <a:pPr marL="63500" indent="-1588" algn="ctr">
              <a:spcBef>
                <a:spcPct val="0"/>
              </a:spcBef>
              <a:buNone/>
              <a:defRPr/>
            </a:pPr>
            <a:r>
              <a:rPr lang="en-US" b="1" i="1" dirty="0">
                <a:effectLst>
                  <a:outerShdw blurRad="38100" dist="38100" dir="2700000" algn="tl">
                    <a:srgbClr val="000000"/>
                  </a:outerShdw>
                </a:effectLst>
              </a:rPr>
              <a:t>“It is a trustworthy statement: </a:t>
            </a:r>
          </a:p>
          <a:p>
            <a:pPr marL="63500" indent="-1588" algn="ctr">
              <a:spcBef>
                <a:spcPct val="0"/>
              </a:spcBef>
              <a:buNone/>
              <a:defRPr/>
            </a:pPr>
            <a:r>
              <a:rPr lang="en-US" b="1" i="1" dirty="0">
                <a:effectLst>
                  <a:outerShdw blurRad="38100" dist="38100" dir="2700000" algn="tl">
                    <a:srgbClr val="000000"/>
                  </a:outerShdw>
                </a:effectLst>
              </a:rPr>
              <a:t>For if we died with Him,</a:t>
            </a:r>
          </a:p>
          <a:p>
            <a:pPr marL="63500" indent="-1588" algn="ctr">
              <a:spcBef>
                <a:spcPct val="0"/>
              </a:spcBef>
              <a:buNone/>
              <a:defRPr/>
            </a:pPr>
            <a:r>
              <a:rPr lang="en-US" b="1" i="1" dirty="0">
                <a:effectLst>
                  <a:outerShdw blurRad="38100" dist="38100" dir="2700000" algn="tl">
                    <a:srgbClr val="000000"/>
                  </a:outerShdw>
                </a:effectLst>
              </a:rPr>
              <a:t>we will also live with Him;”</a:t>
            </a:r>
            <a:r>
              <a:rPr lang="en-US" sz="2000" i="1" dirty="0">
                <a:effectLst>
                  <a:outerShdw blurRad="38100" dist="38100" dir="2700000" algn="tl">
                    <a:srgbClr val="000000"/>
                  </a:outerShdw>
                </a:effectLst>
              </a:rPr>
              <a:t> </a:t>
            </a:r>
          </a:p>
          <a:p>
            <a:pPr marL="63500" indent="-1588" algn="ctr">
              <a:spcBef>
                <a:spcPct val="0"/>
              </a:spcBef>
              <a:buNone/>
              <a:defRPr/>
            </a:pPr>
            <a:r>
              <a:rPr lang="en-US" sz="2400" b="1" i="1" dirty="0">
                <a:effectLst>
                  <a:outerShdw blurRad="38100" dist="38100" dir="2700000" algn="tl">
                    <a:srgbClr val="000000"/>
                  </a:outerShdw>
                </a:effectLst>
              </a:rPr>
              <a:t>…</a:t>
            </a:r>
            <a:r>
              <a:rPr lang="en-US" sz="2400" b="1" i="1" dirty="0">
                <a:solidFill>
                  <a:schemeClr val="bg1"/>
                </a:solidFill>
                <a:effectLst>
                  <a:outerShdw blurRad="38100" dist="38100" dir="2700000" algn="tl">
                    <a:srgbClr val="000000"/>
                  </a:outerShdw>
                </a:effectLst>
              </a:rPr>
              <a:t> </a:t>
            </a:r>
            <a:r>
              <a:rPr lang="en-US" sz="2400" b="1" dirty="0">
                <a:solidFill>
                  <a:schemeClr val="bg1"/>
                </a:solidFill>
                <a:effectLst>
                  <a:outerShdw blurRad="38100" dist="38100" dir="2700000" algn="tl">
                    <a:srgbClr val="000000"/>
                  </a:outerShdw>
                </a:effectLst>
              </a:rPr>
              <a:t>2 Timothy 2:11</a:t>
            </a:r>
          </a:p>
        </p:txBody>
      </p:sp>
      <p:grpSp>
        <p:nvGrpSpPr>
          <p:cNvPr id="33797" name="Group 5"/>
          <p:cNvGrpSpPr>
            <a:grpSpLocks/>
          </p:cNvGrpSpPr>
          <p:nvPr/>
        </p:nvGrpSpPr>
        <p:grpSpPr bwMode="auto">
          <a:xfrm>
            <a:off x="2286001" y="3709989"/>
            <a:ext cx="7635875" cy="2376487"/>
            <a:chOff x="480" y="2337"/>
            <a:chExt cx="4810" cy="1497"/>
          </a:xfrm>
        </p:grpSpPr>
        <p:sp>
          <p:nvSpPr>
            <p:cNvPr id="33800" name="Rectangle 6"/>
            <p:cNvSpPr>
              <a:spLocks noChangeArrowheads="1"/>
            </p:cNvSpPr>
            <p:nvPr/>
          </p:nvSpPr>
          <p:spPr bwMode="auto">
            <a:xfrm>
              <a:off x="480" y="2337"/>
              <a:ext cx="4810" cy="149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grpSp>
          <p:nvGrpSpPr>
            <p:cNvPr id="33801" name="Group 7"/>
            <p:cNvGrpSpPr>
              <a:grpSpLocks/>
            </p:cNvGrpSpPr>
            <p:nvPr/>
          </p:nvGrpSpPr>
          <p:grpSpPr bwMode="auto">
            <a:xfrm>
              <a:off x="4181" y="2603"/>
              <a:ext cx="775" cy="989"/>
              <a:chOff x="816" y="1440"/>
              <a:chExt cx="1772" cy="2732"/>
            </a:xfrm>
          </p:grpSpPr>
          <p:grpSp>
            <p:nvGrpSpPr>
              <p:cNvPr id="33806" name="Group 8"/>
              <p:cNvGrpSpPr>
                <a:grpSpLocks/>
              </p:cNvGrpSpPr>
              <p:nvPr/>
            </p:nvGrpSpPr>
            <p:grpSpPr bwMode="auto">
              <a:xfrm>
                <a:off x="816" y="1440"/>
                <a:ext cx="1772" cy="2732"/>
                <a:chOff x="3216" y="720"/>
                <a:chExt cx="1772" cy="2732"/>
              </a:xfrm>
            </p:grpSpPr>
            <p:sp>
              <p:nvSpPr>
                <p:cNvPr id="33841" name="Freeform 9"/>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33842" name="Freeform 10"/>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33843" name="Freeform 11"/>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33844" name="Freeform 12"/>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33845" name="Freeform 13"/>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33846" name="Freeform 14"/>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33847" name="Freeform 15"/>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33848" name="Freeform 16"/>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33807" name="Group 17"/>
              <p:cNvGrpSpPr>
                <a:grpSpLocks/>
              </p:cNvGrpSpPr>
              <p:nvPr/>
            </p:nvGrpSpPr>
            <p:grpSpPr bwMode="auto">
              <a:xfrm>
                <a:off x="960" y="1680"/>
                <a:ext cx="1392" cy="1776"/>
                <a:chOff x="912" y="672"/>
                <a:chExt cx="3128" cy="3475"/>
              </a:xfrm>
            </p:grpSpPr>
            <p:grpSp>
              <p:nvGrpSpPr>
                <p:cNvPr id="33808" name="Group 18"/>
                <p:cNvGrpSpPr>
                  <a:grpSpLocks/>
                </p:cNvGrpSpPr>
                <p:nvPr/>
              </p:nvGrpSpPr>
              <p:grpSpPr bwMode="auto">
                <a:xfrm>
                  <a:off x="2214" y="1042"/>
                  <a:ext cx="626" cy="1186"/>
                  <a:chOff x="2218" y="1066"/>
                  <a:chExt cx="626" cy="1186"/>
                </a:xfrm>
              </p:grpSpPr>
              <p:sp>
                <p:nvSpPr>
                  <p:cNvPr id="33835" name="Freeform 19"/>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33836" name="Freeform 20"/>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33837" name="Group 21"/>
                  <p:cNvGrpSpPr>
                    <a:grpSpLocks/>
                  </p:cNvGrpSpPr>
                  <p:nvPr/>
                </p:nvGrpSpPr>
                <p:grpSpPr bwMode="auto">
                  <a:xfrm>
                    <a:off x="2364" y="1066"/>
                    <a:ext cx="240" cy="251"/>
                    <a:chOff x="2364" y="1066"/>
                    <a:chExt cx="240" cy="251"/>
                  </a:xfrm>
                </p:grpSpPr>
                <p:sp>
                  <p:nvSpPr>
                    <p:cNvPr id="33838" name="Freeform 22"/>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33839" name="Freeform 23"/>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33840" name="Freeform 24"/>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33809" name="Group 25"/>
                <p:cNvGrpSpPr>
                  <a:grpSpLocks/>
                </p:cNvGrpSpPr>
                <p:nvPr/>
              </p:nvGrpSpPr>
              <p:grpSpPr bwMode="auto">
                <a:xfrm>
                  <a:off x="2256" y="672"/>
                  <a:ext cx="436" cy="647"/>
                  <a:chOff x="4512" y="480"/>
                  <a:chExt cx="436" cy="647"/>
                </a:xfrm>
              </p:grpSpPr>
              <p:sp>
                <p:nvSpPr>
                  <p:cNvPr id="33829" name="Freeform 26"/>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33830" name="Group 27"/>
                  <p:cNvGrpSpPr>
                    <a:grpSpLocks/>
                  </p:cNvGrpSpPr>
                  <p:nvPr/>
                </p:nvGrpSpPr>
                <p:grpSpPr bwMode="auto">
                  <a:xfrm>
                    <a:off x="4512" y="561"/>
                    <a:ext cx="67" cy="288"/>
                    <a:chOff x="2265" y="619"/>
                    <a:chExt cx="67" cy="288"/>
                  </a:xfrm>
                </p:grpSpPr>
                <p:sp>
                  <p:nvSpPr>
                    <p:cNvPr id="33833" name="Freeform 28"/>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33834" name="Freeform 29"/>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33831" name="Freeform 30"/>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33832" name="Freeform 31"/>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33810" name="Freeform 32"/>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33811" name="Freeform 33"/>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33812" name="Group 34"/>
                <p:cNvGrpSpPr>
                  <a:grpSpLocks/>
                </p:cNvGrpSpPr>
                <p:nvPr/>
              </p:nvGrpSpPr>
              <p:grpSpPr bwMode="auto">
                <a:xfrm>
                  <a:off x="2544" y="1056"/>
                  <a:ext cx="1496" cy="1549"/>
                  <a:chOff x="3696" y="1008"/>
                  <a:chExt cx="1496" cy="1549"/>
                </a:xfrm>
              </p:grpSpPr>
              <p:sp>
                <p:nvSpPr>
                  <p:cNvPr id="33822" name="Freeform 35"/>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33823" name="Freeform 36"/>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33824" name="Group 37"/>
                  <p:cNvGrpSpPr>
                    <a:grpSpLocks/>
                  </p:cNvGrpSpPr>
                  <p:nvPr/>
                </p:nvGrpSpPr>
                <p:grpSpPr bwMode="auto">
                  <a:xfrm rot="5400000" flipV="1">
                    <a:off x="4912" y="1040"/>
                    <a:ext cx="263" cy="296"/>
                    <a:chOff x="2795" y="2300"/>
                    <a:chExt cx="263" cy="296"/>
                  </a:xfrm>
                </p:grpSpPr>
                <p:sp>
                  <p:nvSpPr>
                    <p:cNvPr id="33827" name="Freeform 38"/>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33828" name="Freeform 39"/>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33825" name="Freeform 40"/>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33826" name="Freeform 41"/>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33813" name="Group 42"/>
                <p:cNvGrpSpPr>
                  <a:grpSpLocks/>
                </p:cNvGrpSpPr>
                <p:nvPr/>
              </p:nvGrpSpPr>
              <p:grpSpPr bwMode="auto">
                <a:xfrm flipH="1">
                  <a:off x="912" y="1104"/>
                  <a:ext cx="1496" cy="1549"/>
                  <a:chOff x="3696" y="1008"/>
                  <a:chExt cx="1496" cy="1549"/>
                </a:xfrm>
              </p:grpSpPr>
              <p:sp>
                <p:nvSpPr>
                  <p:cNvPr id="33815" name="Freeform 43"/>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33816" name="Freeform 44"/>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33817" name="Group 45"/>
                  <p:cNvGrpSpPr>
                    <a:grpSpLocks/>
                  </p:cNvGrpSpPr>
                  <p:nvPr/>
                </p:nvGrpSpPr>
                <p:grpSpPr bwMode="auto">
                  <a:xfrm rot="5400000" flipV="1">
                    <a:off x="4912" y="1040"/>
                    <a:ext cx="263" cy="296"/>
                    <a:chOff x="2795" y="2300"/>
                    <a:chExt cx="263" cy="296"/>
                  </a:xfrm>
                </p:grpSpPr>
                <p:sp>
                  <p:nvSpPr>
                    <p:cNvPr id="33820" name="Freeform 46"/>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33821" name="Freeform 47"/>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33818" name="Freeform 48"/>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33819" name="Freeform 49"/>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33814" name="Freeform 50"/>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33802" name="Freeform 51"/>
            <p:cNvSpPr>
              <a:spLocks/>
            </p:cNvSpPr>
            <p:nvPr/>
          </p:nvSpPr>
          <p:spPr bwMode="auto">
            <a:xfrm>
              <a:off x="2969" y="2848"/>
              <a:ext cx="7" cy="2"/>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33803" name="Freeform 52"/>
            <p:cNvSpPr>
              <a:spLocks/>
            </p:cNvSpPr>
            <p:nvPr/>
          </p:nvSpPr>
          <p:spPr bwMode="auto">
            <a:xfrm>
              <a:off x="2426" y="2722"/>
              <a:ext cx="5" cy="4"/>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33804" name="Picture 53"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2" y="2657"/>
              <a:ext cx="1151" cy="752"/>
            </a:xfrm>
            <a:prstGeom prst="rect">
              <a:avLst/>
            </a:prstGeom>
            <a:noFill/>
            <a:ln w="9525">
              <a:noFill/>
              <a:miter lim="800000"/>
              <a:headEnd/>
              <a:tailEnd/>
            </a:ln>
          </p:spPr>
        </p:pic>
        <p:sp>
          <p:nvSpPr>
            <p:cNvPr id="492598" name="AutoShape 54"/>
            <p:cNvSpPr>
              <a:spLocks noChangeArrowheads="1"/>
            </p:cNvSpPr>
            <p:nvPr/>
          </p:nvSpPr>
          <p:spPr bwMode="auto">
            <a:xfrm>
              <a:off x="1502" y="2569"/>
              <a:ext cx="2598" cy="1086"/>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000">
                  <a:solidFill>
                    <a:schemeClr val="bg1"/>
                  </a:solidFill>
                  <a:effectLst>
                    <a:outerShdw blurRad="38100" dist="38100" dir="2700000" algn="tl">
                      <a:srgbClr val="000000"/>
                    </a:outerShdw>
                  </a:effectLst>
                  <a:latin typeface="Arial Black" pitchFamily="34" charset="0"/>
                </a:rPr>
                <a:t>United with Christ</a:t>
              </a:r>
            </a:p>
            <a:p>
              <a:pPr>
                <a:defRPr/>
              </a:pPr>
              <a:r>
                <a:rPr lang="en-US" sz="2000">
                  <a:solidFill>
                    <a:schemeClr val="bg1"/>
                  </a:solidFill>
                  <a:effectLst>
                    <a:outerShdw blurRad="38100" dist="38100" dir="2700000" algn="tl">
                      <a:srgbClr val="000000"/>
                    </a:outerShdw>
                  </a:effectLst>
                  <a:latin typeface="Arial Black" pitchFamily="34" charset="0"/>
                </a:rPr>
                <a:t>In His death!</a:t>
              </a:r>
            </a:p>
          </p:txBody>
        </p:sp>
      </p:grpSp>
      <p:sp>
        <p:nvSpPr>
          <p:cNvPr id="492599" name="Text Box 55"/>
          <p:cNvSpPr txBox="1">
            <a:spLocks noChangeArrowheads="1"/>
          </p:cNvSpPr>
          <p:nvPr/>
        </p:nvSpPr>
        <p:spPr bwMode="auto">
          <a:xfrm>
            <a:off x="2025651" y="6067425"/>
            <a:ext cx="8213725" cy="457200"/>
          </a:xfrm>
          <a:prstGeom prst="rect">
            <a:avLst/>
          </a:prstGeom>
          <a:noFill/>
          <a:ln w="9525" algn="ctr">
            <a:noFill/>
            <a:miter lim="800000"/>
            <a:headEnd/>
            <a:tailEnd/>
          </a:ln>
          <a:effectLst/>
        </p:spPr>
        <p:txBody>
          <a:bodyPr>
            <a:spAutoFit/>
            <a:flatTx/>
          </a:bodyPr>
          <a:lstStyle/>
          <a:p>
            <a:pPr>
              <a:spcBef>
                <a:spcPct val="50000"/>
              </a:spcBef>
              <a:defRPr/>
            </a:pPr>
            <a:r>
              <a:rPr lang="en-US" sz="2400" b="1">
                <a:solidFill>
                  <a:schemeClr val="bg1"/>
                </a:solidFill>
                <a:effectLst>
                  <a:outerShdw blurRad="38100" dist="38100" dir="2700000" algn="tl">
                    <a:srgbClr val="000000"/>
                  </a:outerShdw>
                </a:effectLst>
              </a:rPr>
              <a:t>Christ’s death results in the death of the believer!</a:t>
            </a:r>
          </a:p>
        </p:txBody>
      </p:sp>
      <p:sp>
        <p:nvSpPr>
          <p:cNvPr id="492600" name="Oval 56"/>
          <p:cNvSpPr>
            <a:spLocks noChangeArrowheads="1"/>
          </p:cNvSpPr>
          <p:nvPr/>
        </p:nvSpPr>
        <p:spPr bwMode="auto">
          <a:xfrm>
            <a:off x="6435726" y="1638300"/>
            <a:ext cx="1184275" cy="896938"/>
          </a:xfrm>
          <a:prstGeom prst="ellipse">
            <a:avLst/>
          </a:prstGeom>
          <a:noFill/>
          <a:ln w="127000" algn="ctr">
            <a:solidFill>
              <a:schemeClr val="bg1"/>
            </a:solidFill>
            <a:round/>
            <a:headEnd/>
            <a:tailEnd/>
          </a:ln>
          <a:effectLst/>
        </p:spPr>
        <p:txBody>
          <a:bodyPr wrap="none" anchor="ctr"/>
          <a:lstStyle/>
          <a:p>
            <a:pPr>
              <a:defRPr/>
            </a:pPr>
            <a:endParaRPr lang="en-US" sz="1800">
              <a:solidFill>
                <a:srgbClr val="008000"/>
              </a:solidFill>
              <a:effectLst>
                <a:outerShdw blurRad="38100" dist="38100" dir="2700000" algn="tl">
                  <a:srgbClr val="000000"/>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2546"/>
                                        </p:tgtEl>
                                        <p:attrNameLst>
                                          <p:attrName>style.visibility</p:attrName>
                                        </p:attrNameLst>
                                      </p:cBhvr>
                                      <p:to>
                                        <p:strVal val="visible"/>
                                      </p:to>
                                    </p:set>
                                    <p:animEffect transition="in" filter="fade">
                                      <p:cBhvr>
                                        <p:cTn id="7" dur="2000"/>
                                        <p:tgtEl>
                                          <p:spTgt spid="49254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92599"/>
                                        </p:tgtEl>
                                        <p:attrNameLst>
                                          <p:attrName>style.visibility</p:attrName>
                                        </p:attrNameLst>
                                      </p:cBhvr>
                                      <p:to>
                                        <p:strVal val="visible"/>
                                      </p:to>
                                    </p:set>
                                    <p:anim calcmode="lin" valueType="num">
                                      <p:cBhvr additive="base">
                                        <p:cTn id="11" dur="2000" fill="hold"/>
                                        <p:tgtEl>
                                          <p:spTgt spid="492599"/>
                                        </p:tgtEl>
                                        <p:attrNameLst>
                                          <p:attrName>ppt_x</p:attrName>
                                        </p:attrNameLst>
                                      </p:cBhvr>
                                      <p:tavLst>
                                        <p:tav tm="0">
                                          <p:val>
                                            <p:strVal val="#ppt_x"/>
                                          </p:val>
                                        </p:tav>
                                        <p:tav tm="100000">
                                          <p:val>
                                            <p:strVal val="#ppt_x"/>
                                          </p:val>
                                        </p:tav>
                                      </p:tavLst>
                                    </p:anim>
                                    <p:anim calcmode="lin" valueType="num">
                                      <p:cBhvr additive="base">
                                        <p:cTn id="12" dur="2000" fill="hold"/>
                                        <p:tgtEl>
                                          <p:spTgt spid="492599"/>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492600"/>
                                        </p:tgtEl>
                                        <p:attrNameLst>
                                          <p:attrName>style.visibility</p:attrName>
                                        </p:attrNameLst>
                                      </p:cBhvr>
                                      <p:to>
                                        <p:strVal val="visible"/>
                                      </p:to>
                                    </p:set>
                                    <p:animEffect transition="in" filter="fade">
                                      <p:cBhvr>
                                        <p:cTn id="15" dur="1000"/>
                                        <p:tgtEl>
                                          <p:spTgt spid="492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6" grpId="0" animBg="1"/>
      <p:bldP spid="492599" grpId="0"/>
      <p:bldP spid="4926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ChangeArrowheads="1"/>
          </p:cNvSpPr>
          <p:nvPr/>
        </p:nvSpPr>
        <p:spPr bwMode="auto">
          <a:xfrm>
            <a:off x="1524001" y="2863850"/>
            <a:ext cx="8932863" cy="2020888"/>
          </a:xfrm>
          <a:prstGeom prst="rect">
            <a:avLst/>
          </a:prstGeom>
          <a:solidFill>
            <a:srgbClr val="0033CC"/>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0033CC"/>
            </a:extrusionClr>
          </a:sp3d>
        </p:spPr>
        <p:txBody>
          <a:bodyPr>
            <a:flatTx/>
          </a:bodyPr>
          <a:lstStyle/>
          <a:p>
            <a:pPr marL="342900" indent="-342900" algn="l">
              <a:lnSpc>
                <a:spcPct val="90000"/>
              </a:lnSpc>
              <a:spcBef>
                <a:spcPct val="20000"/>
              </a:spcBef>
              <a:buFontTx/>
              <a:buChar char="•"/>
              <a:defRPr/>
            </a:pPr>
            <a:r>
              <a:rPr lang="en-US" sz="3000" b="1">
                <a:solidFill>
                  <a:srgbClr val="FFFF66"/>
                </a:solidFill>
                <a:effectLst>
                  <a:outerShdw blurRad="38100" dist="38100" dir="2700000" algn="tl">
                    <a:srgbClr val="000000"/>
                  </a:outerShdw>
                </a:effectLst>
              </a:rPr>
              <a:t>We have died </a:t>
            </a:r>
            <a:r>
              <a:rPr lang="en-US" sz="3000" b="1" i="1">
                <a:solidFill>
                  <a:schemeClr val="bg1"/>
                </a:solidFill>
                <a:effectLst>
                  <a:outerShdw blurRad="38100" dist="38100" dir="2700000" algn="tl">
                    <a:srgbClr val="000000"/>
                  </a:outerShdw>
                </a:effectLst>
              </a:rPr>
              <a:t>with</a:t>
            </a:r>
            <a:r>
              <a:rPr lang="en-US" sz="3000" b="1">
                <a:solidFill>
                  <a:srgbClr val="FFFF66"/>
                </a:solidFill>
                <a:effectLst>
                  <a:outerShdw blurRad="38100" dist="38100" dir="2700000" algn="tl">
                    <a:srgbClr val="000000"/>
                  </a:outerShdw>
                </a:effectLst>
              </a:rPr>
              <a:t> Christ</a:t>
            </a:r>
          </a:p>
          <a:p>
            <a:pPr marL="342900" indent="-342900" algn="l">
              <a:lnSpc>
                <a:spcPct val="90000"/>
              </a:lnSpc>
              <a:spcBef>
                <a:spcPct val="20000"/>
              </a:spcBef>
              <a:buFontTx/>
              <a:buChar char="•"/>
              <a:defRPr/>
            </a:pPr>
            <a:r>
              <a:rPr lang="en-US" sz="3000" b="1">
                <a:solidFill>
                  <a:srgbClr val="FFFF66"/>
                </a:solidFill>
                <a:effectLst>
                  <a:outerShdw blurRad="38100" dist="38100" dir="2700000" algn="tl">
                    <a:srgbClr val="000000"/>
                  </a:outerShdw>
                </a:effectLst>
              </a:rPr>
              <a:t>We have been united </a:t>
            </a:r>
            <a:r>
              <a:rPr lang="en-US" sz="3000" b="1" i="1">
                <a:solidFill>
                  <a:schemeClr val="bg1"/>
                </a:solidFill>
                <a:effectLst>
                  <a:outerShdw blurRad="38100" dist="38100" dir="2700000" algn="tl">
                    <a:srgbClr val="000000"/>
                  </a:outerShdw>
                </a:effectLst>
              </a:rPr>
              <a:t>with</a:t>
            </a:r>
            <a:r>
              <a:rPr lang="en-US" sz="3000" b="1">
                <a:solidFill>
                  <a:srgbClr val="FFFF66"/>
                </a:solidFill>
                <a:effectLst>
                  <a:outerShdw blurRad="38100" dist="38100" dir="2700000" algn="tl">
                    <a:srgbClr val="000000"/>
                  </a:outerShdw>
                </a:effectLst>
              </a:rPr>
              <a:t> Christ in His death</a:t>
            </a:r>
          </a:p>
          <a:p>
            <a:pPr marL="342900" indent="-342900" algn="l">
              <a:lnSpc>
                <a:spcPct val="90000"/>
              </a:lnSpc>
              <a:spcBef>
                <a:spcPct val="20000"/>
              </a:spcBef>
              <a:buFontTx/>
              <a:buChar char="•"/>
              <a:defRPr/>
            </a:pPr>
            <a:r>
              <a:rPr lang="en-US" sz="3000" b="1">
                <a:solidFill>
                  <a:srgbClr val="FFFF66"/>
                </a:solidFill>
                <a:effectLst>
                  <a:outerShdw blurRad="38100" dist="38100" dir="2700000" algn="tl">
                    <a:srgbClr val="000000"/>
                  </a:outerShdw>
                </a:effectLst>
              </a:rPr>
              <a:t>We have been crucified </a:t>
            </a:r>
            <a:r>
              <a:rPr lang="en-US" sz="3000" b="1" i="1">
                <a:solidFill>
                  <a:schemeClr val="bg1"/>
                </a:solidFill>
                <a:effectLst>
                  <a:outerShdw blurRad="38100" dist="38100" dir="2700000" algn="tl">
                    <a:srgbClr val="000000"/>
                  </a:outerShdw>
                </a:effectLst>
              </a:rPr>
              <a:t>with</a:t>
            </a:r>
            <a:r>
              <a:rPr lang="en-US" sz="3000" b="1">
                <a:solidFill>
                  <a:srgbClr val="FFFF66"/>
                </a:solidFill>
                <a:effectLst>
                  <a:outerShdw blurRad="38100" dist="38100" dir="2700000" algn="tl">
                    <a:srgbClr val="000000"/>
                  </a:outerShdw>
                </a:effectLst>
              </a:rPr>
              <a:t> Christ</a:t>
            </a:r>
          </a:p>
          <a:p>
            <a:pPr marL="342900" indent="-342900" algn="l">
              <a:lnSpc>
                <a:spcPct val="90000"/>
              </a:lnSpc>
              <a:spcBef>
                <a:spcPct val="20000"/>
              </a:spcBef>
              <a:buFontTx/>
              <a:buChar char="•"/>
              <a:defRPr/>
            </a:pPr>
            <a:r>
              <a:rPr lang="en-US" sz="3000" b="1">
                <a:solidFill>
                  <a:srgbClr val="FFFF66"/>
                </a:solidFill>
                <a:effectLst>
                  <a:outerShdw blurRad="38100" dist="38100" dir="2700000" algn="tl">
                    <a:srgbClr val="000000"/>
                  </a:outerShdw>
                </a:effectLst>
              </a:rPr>
              <a:t>We have died </a:t>
            </a:r>
            <a:r>
              <a:rPr lang="en-US" sz="3000" b="1" i="1">
                <a:solidFill>
                  <a:schemeClr val="bg1"/>
                </a:solidFill>
                <a:effectLst>
                  <a:outerShdw blurRad="38100" dist="38100" dir="2700000" algn="tl">
                    <a:srgbClr val="000000"/>
                  </a:outerShdw>
                </a:effectLst>
              </a:rPr>
              <a:t>to</a:t>
            </a:r>
            <a:r>
              <a:rPr lang="en-US" sz="3000" b="1">
                <a:solidFill>
                  <a:srgbClr val="FFFF66"/>
                </a:solidFill>
                <a:effectLst>
                  <a:outerShdw blurRad="38100" dist="38100" dir="2700000" algn="tl">
                    <a:srgbClr val="000000"/>
                  </a:outerShdw>
                </a:effectLst>
              </a:rPr>
              <a:t> sin</a:t>
            </a:r>
          </a:p>
        </p:txBody>
      </p:sp>
      <p:sp>
        <p:nvSpPr>
          <p:cNvPr id="842755" name="AutoShape 3"/>
          <p:cNvSpPr>
            <a:spLocks noChangeArrowheads="1"/>
          </p:cNvSpPr>
          <p:nvPr/>
        </p:nvSpPr>
        <p:spPr bwMode="auto">
          <a:xfrm rot="5400000">
            <a:off x="5442745" y="792957"/>
            <a:ext cx="1279525" cy="2690813"/>
          </a:xfrm>
          <a:custGeom>
            <a:avLst/>
            <a:gdLst>
              <a:gd name="T0" fmla="*/ 715942 w 21600"/>
              <a:gd name="T1" fmla="*/ 0 h 21600"/>
              <a:gd name="T2" fmla="*/ 0 w 21600"/>
              <a:gd name="T3" fmla="*/ 1345407 h 21600"/>
              <a:gd name="T4" fmla="*/ 715942 w 21600"/>
              <a:gd name="T5" fmla="*/ 2690813 h 21600"/>
              <a:gd name="T6" fmla="*/ 1279525 w 21600"/>
              <a:gd name="T7" fmla="*/ 1345407 h 21600"/>
              <a:gd name="T8" fmla="*/ 17694720 60000 65536"/>
              <a:gd name="T9" fmla="*/ 11796480 60000 65536"/>
              <a:gd name="T10" fmla="*/ 5898240 60000 65536"/>
              <a:gd name="T11" fmla="*/ 0 60000 65536"/>
              <a:gd name="T12" fmla="*/ 3375 w 21600"/>
              <a:gd name="T13" fmla="*/ 4128 h 21600"/>
              <a:gd name="T14" fmla="*/ 15722 w 21600"/>
              <a:gd name="T15" fmla="*/ 17472 h 21600"/>
            </a:gdLst>
            <a:ahLst/>
            <a:cxnLst>
              <a:cxn ang="T8">
                <a:pos x="T0" y="T1"/>
              </a:cxn>
              <a:cxn ang="T9">
                <a:pos x="T2" y="T3"/>
              </a:cxn>
              <a:cxn ang="T10">
                <a:pos x="T4" y="T5"/>
              </a:cxn>
              <a:cxn ang="T11">
                <a:pos x="T6" y="T7"/>
              </a:cxn>
            </a:cxnLst>
            <a:rect l="T12" t="T13" r="T14" b="T15"/>
            <a:pathLst>
              <a:path w="21600" h="21600">
                <a:moveTo>
                  <a:pt x="12086" y="0"/>
                </a:moveTo>
                <a:lnTo>
                  <a:pt x="12086" y="4128"/>
                </a:lnTo>
                <a:lnTo>
                  <a:pt x="3375" y="4128"/>
                </a:lnTo>
                <a:lnTo>
                  <a:pt x="3375" y="17472"/>
                </a:lnTo>
                <a:lnTo>
                  <a:pt x="12086" y="17472"/>
                </a:lnTo>
                <a:lnTo>
                  <a:pt x="12086" y="21600"/>
                </a:lnTo>
                <a:lnTo>
                  <a:pt x="21600" y="10800"/>
                </a:lnTo>
                <a:close/>
              </a:path>
              <a:path w="21600" h="21600">
                <a:moveTo>
                  <a:pt x="1350" y="4128"/>
                </a:moveTo>
                <a:lnTo>
                  <a:pt x="1350" y="17472"/>
                </a:lnTo>
                <a:lnTo>
                  <a:pt x="2700" y="17472"/>
                </a:lnTo>
                <a:lnTo>
                  <a:pt x="2700" y="4128"/>
                </a:lnTo>
                <a:close/>
              </a:path>
              <a:path w="21600" h="21600">
                <a:moveTo>
                  <a:pt x="0" y="4128"/>
                </a:moveTo>
                <a:lnTo>
                  <a:pt x="0" y="17472"/>
                </a:lnTo>
                <a:lnTo>
                  <a:pt x="675" y="17472"/>
                </a:lnTo>
                <a:lnTo>
                  <a:pt x="675" y="4128"/>
                </a:lnTo>
                <a:close/>
              </a:path>
            </a:pathLst>
          </a:custGeom>
          <a:solidFill>
            <a:srgbClr val="33CC33"/>
          </a:solidFill>
          <a:ln w="9525">
            <a:round/>
            <a:headEnd/>
            <a:tailEnd/>
          </a:ln>
          <a:scene3d>
            <a:camera prst="legacyObliqueTopRight"/>
            <a:lightRig rig="legacyFlat3" dir="b"/>
          </a:scene3d>
          <a:sp3d extrusionH="1801800" prstMaterial="legacyMatte">
            <a:bevelT w="13500" h="13500" prst="angle"/>
            <a:bevelB w="13500" h="13500" prst="angle"/>
            <a:extrusionClr>
              <a:srgbClr val="33CC33"/>
            </a:extrusionClr>
          </a:sp3d>
        </p:spPr>
        <p:txBody>
          <a:bodyPr wrap="none" anchor="ctr">
            <a:flatTx/>
          </a:bodyPr>
          <a:lstStyle/>
          <a:p>
            <a:endParaRPr lang="en-US"/>
          </a:p>
        </p:txBody>
      </p:sp>
      <p:sp>
        <p:nvSpPr>
          <p:cNvPr id="842756" name="Rectangle 4"/>
          <p:cNvSpPr>
            <a:spLocks noGrp="1" noChangeArrowheads="1"/>
          </p:cNvSpPr>
          <p:nvPr>
            <p:ph type="title"/>
          </p:nvPr>
        </p:nvSpPr>
        <p:spPr>
          <a:xfrm>
            <a:off x="1774825" y="354013"/>
            <a:ext cx="8686800" cy="501650"/>
          </a:xfrm>
        </p:spPr>
        <p:txBody>
          <a:bodyPr/>
          <a:lstStyle/>
          <a:p>
            <a:pPr algn="ctr" eaLnBrk="1" hangingPunct="1">
              <a:defRPr/>
            </a:pPr>
            <a:r>
              <a:rPr lang="en-US" sz="4000"/>
              <a:t>Our sins </a:t>
            </a:r>
            <a:r>
              <a:rPr lang="en-US" sz="4000" i="1" u="sng"/>
              <a:t>can not</a:t>
            </a:r>
            <a:r>
              <a:rPr lang="en-US" sz="4000"/>
              <a:t> and </a:t>
            </a:r>
            <a:r>
              <a:rPr lang="en-US" sz="4000" i="1" u="sng"/>
              <a:t>will not</a:t>
            </a:r>
            <a:r>
              <a:rPr lang="en-US" sz="4000"/>
              <a:t> be forgiven –</a:t>
            </a:r>
          </a:p>
        </p:txBody>
      </p:sp>
      <p:sp>
        <p:nvSpPr>
          <p:cNvPr id="842757" name="Rectangle 5"/>
          <p:cNvSpPr>
            <a:spLocks noGrp="1" noChangeArrowheads="1"/>
          </p:cNvSpPr>
          <p:nvPr>
            <p:ph type="body" idx="1"/>
          </p:nvPr>
        </p:nvSpPr>
        <p:spPr>
          <a:xfrm>
            <a:off x="2060575" y="5072063"/>
            <a:ext cx="8229600" cy="1484312"/>
          </a:xfrm>
        </p:spPr>
        <p:txBody>
          <a:bodyPr/>
          <a:lstStyle/>
          <a:p>
            <a:pPr marL="6350" indent="7938" algn="ctr" eaLnBrk="1" hangingPunct="1">
              <a:lnSpc>
                <a:spcPct val="90000"/>
              </a:lnSpc>
              <a:buNone/>
              <a:defRPr/>
            </a:pPr>
            <a:r>
              <a:rPr lang="en-US">
                <a:effectLst>
                  <a:outerShdw blurRad="38100" dist="38100" dir="2700000" algn="tl">
                    <a:srgbClr val="000000"/>
                  </a:outerShdw>
                </a:effectLst>
              </a:rPr>
              <a:t>This is according to the scheme of redemption for </a:t>
            </a:r>
            <a:r>
              <a:rPr lang="en-US" i="1">
                <a:solidFill>
                  <a:schemeClr val="bg1"/>
                </a:solidFill>
                <a:effectLst>
                  <a:outerShdw blurRad="38100" dist="38100" dir="2700000" algn="tl">
                    <a:srgbClr val="000000"/>
                  </a:outerShdw>
                </a:effectLst>
              </a:rPr>
              <a:t>“without the shedding of blood t</a:t>
            </a:r>
            <a:r>
              <a:rPr lang="en-US" i="1" u="sng">
                <a:solidFill>
                  <a:schemeClr val="bg1"/>
                </a:solidFill>
                <a:effectLst>
                  <a:outerShdw blurRad="38100" dist="38100" dir="2700000" algn="tl">
                    <a:srgbClr val="000000"/>
                  </a:outerShdw>
                </a:effectLst>
              </a:rPr>
              <a:t>here can be no remission of sins</a:t>
            </a:r>
            <a:r>
              <a:rPr lang="en-US" i="1">
                <a:solidFill>
                  <a:schemeClr val="bg1"/>
                </a:solidFill>
                <a:effectLst>
                  <a:outerShdw blurRad="38100" dist="38100" dir="2700000" algn="tl">
                    <a:srgbClr val="000000"/>
                  </a:outerShdw>
                </a:effectLst>
              </a:rPr>
              <a:t>.”</a:t>
            </a:r>
          </a:p>
        </p:txBody>
      </p:sp>
      <p:sp>
        <p:nvSpPr>
          <p:cNvPr id="842758" name="Rectangle 6"/>
          <p:cNvSpPr>
            <a:spLocks noChangeArrowheads="1"/>
          </p:cNvSpPr>
          <p:nvPr/>
        </p:nvSpPr>
        <p:spPr bwMode="auto">
          <a:xfrm>
            <a:off x="5056189" y="1798639"/>
            <a:ext cx="2141537" cy="579437"/>
          </a:xfrm>
          <a:prstGeom prst="rect">
            <a:avLst/>
          </a:prstGeom>
          <a:noFill/>
          <a:ln w="9525" algn="ctr">
            <a:noFill/>
            <a:miter lim="800000"/>
            <a:headEnd/>
            <a:tailEnd/>
          </a:ln>
          <a:effectLst/>
        </p:spPr>
        <p:txBody>
          <a:bodyPr>
            <a:spAutoFit/>
            <a:flatTx/>
          </a:bodyPr>
          <a:lstStyle/>
          <a:p>
            <a:pPr>
              <a:defRPr/>
            </a:pPr>
            <a:r>
              <a:rPr lang="en-US">
                <a:solidFill>
                  <a:schemeClr val="bg1"/>
                </a:solidFill>
                <a:effectLst>
                  <a:outerShdw blurRad="38100" dist="38100" dir="2700000" algn="tl">
                    <a:srgbClr val="000000"/>
                  </a:outerShdw>
                </a:effectLst>
                <a:latin typeface="Abadi MT Condensed Extra Bold" pitchFamily="34" charset="0"/>
              </a:rPr>
              <a:t>UNLESS: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2756"/>
                                        </p:tgtEl>
                                        <p:attrNameLst>
                                          <p:attrName>style.visibility</p:attrName>
                                        </p:attrNameLst>
                                      </p:cBhvr>
                                      <p:to>
                                        <p:strVal val="visible"/>
                                      </p:to>
                                    </p:set>
                                    <p:animEffect transition="in" filter="fade">
                                      <p:cBhvr>
                                        <p:cTn id="7" dur="2000"/>
                                        <p:tgtEl>
                                          <p:spTgt spid="84275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42755"/>
                                        </p:tgtEl>
                                        <p:attrNameLst>
                                          <p:attrName>style.visibility</p:attrName>
                                        </p:attrNameLst>
                                      </p:cBhvr>
                                      <p:to>
                                        <p:strVal val="visible"/>
                                      </p:to>
                                    </p:set>
                                    <p:animEffect transition="in" filter="wipe(up)">
                                      <p:cBhvr>
                                        <p:cTn id="11" dur="1000"/>
                                        <p:tgtEl>
                                          <p:spTgt spid="84275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42758"/>
                                        </p:tgtEl>
                                        <p:attrNameLst>
                                          <p:attrName>style.visibility</p:attrName>
                                        </p:attrNameLst>
                                      </p:cBhvr>
                                      <p:to>
                                        <p:strVal val="visible"/>
                                      </p:to>
                                    </p:set>
                                    <p:animEffect transition="in" filter="fade">
                                      <p:cBhvr>
                                        <p:cTn id="14" dur="2000"/>
                                        <p:tgtEl>
                                          <p:spTgt spid="84275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2754">
                                            <p:bg/>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842754">
                                            <p:txEl>
                                              <p:pRg st="0" end="0"/>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842754">
                                            <p:txEl>
                                              <p:pRg st="1" end="1"/>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842754">
                                            <p:txEl>
                                              <p:pRg st="2" end="2"/>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84275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42757">
                                            <p:txEl>
                                              <p:pRg st="0" end="0"/>
                                            </p:txEl>
                                          </p:spTgt>
                                        </p:tgtEl>
                                        <p:attrNameLst>
                                          <p:attrName>style.visibility</p:attrName>
                                        </p:attrNameLst>
                                      </p:cBhvr>
                                      <p:to>
                                        <p:strVal val="visible"/>
                                      </p:to>
                                    </p:set>
                                    <p:anim calcmode="lin" valueType="num">
                                      <p:cBhvr additive="base">
                                        <p:cTn id="35" dur="500" fill="hold"/>
                                        <p:tgtEl>
                                          <p:spTgt spid="84275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427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4" grpId="0" uiExpand="1" build="p" animBg="1"/>
      <p:bldP spid="842755" grpId="0" animBg="1"/>
      <p:bldP spid="842756" grpId="0" animBg="1"/>
      <p:bldP spid="842757" grpId="0" build="p"/>
      <p:bldP spid="8427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ChangeArrowheads="1"/>
          </p:cNvSpPr>
          <p:nvPr/>
        </p:nvSpPr>
        <p:spPr bwMode="auto">
          <a:xfrm>
            <a:off x="8340726" y="3557589"/>
            <a:ext cx="1762125" cy="498475"/>
          </a:xfrm>
          <a:prstGeom prst="rect">
            <a:avLst/>
          </a:prstGeom>
          <a:solidFill>
            <a:srgbClr val="0033CC"/>
          </a:solidFill>
          <a:ln w="9525" algn="ctr">
            <a:noFill/>
            <a:miter lim="800000"/>
            <a:headEnd/>
            <a:tailEnd/>
          </a:ln>
        </p:spPr>
        <p:txBody>
          <a:bodyPr wrap="none" anchor="ctr"/>
          <a:lstStyle/>
          <a:p>
            <a:endParaRPr lang="en-US"/>
          </a:p>
        </p:txBody>
      </p:sp>
      <p:sp>
        <p:nvSpPr>
          <p:cNvPr id="960515" name="Rectangle 3"/>
          <p:cNvSpPr>
            <a:spLocks noChangeArrowheads="1"/>
          </p:cNvSpPr>
          <p:nvPr/>
        </p:nvSpPr>
        <p:spPr bwMode="auto">
          <a:xfrm>
            <a:off x="7412038" y="4125914"/>
            <a:ext cx="2692400" cy="498475"/>
          </a:xfrm>
          <a:prstGeom prst="rect">
            <a:avLst/>
          </a:prstGeom>
          <a:solidFill>
            <a:srgbClr val="0033CC"/>
          </a:solidFill>
          <a:ln w="9525" algn="ctr">
            <a:noFill/>
            <a:miter lim="800000"/>
            <a:headEnd/>
            <a:tailEnd/>
          </a:ln>
        </p:spPr>
        <p:txBody>
          <a:bodyPr wrap="none" anchor="ctr"/>
          <a:lstStyle/>
          <a:p>
            <a:endParaRPr lang="en-US"/>
          </a:p>
        </p:txBody>
      </p:sp>
      <p:sp>
        <p:nvSpPr>
          <p:cNvPr id="960516" name="Rectangle 4"/>
          <p:cNvSpPr>
            <a:spLocks noChangeArrowheads="1"/>
          </p:cNvSpPr>
          <p:nvPr/>
        </p:nvSpPr>
        <p:spPr bwMode="auto">
          <a:xfrm>
            <a:off x="4422776" y="5241926"/>
            <a:ext cx="3457575" cy="498475"/>
          </a:xfrm>
          <a:prstGeom prst="rect">
            <a:avLst/>
          </a:prstGeom>
          <a:solidFill>
            <a:srgbClr val="0033CC"/>
          </a:solidFill>
          <a:ln w="9525" algn="ctr">
            <a:noFill/>
            <a:miter lim="800000"/>
            <a:headEnd/>
            <a:tailEnd/>
          </a:ln>
        </p:spPr>
        <p:txBody>
          <a:bodyPr wrap="none" anchor="ctr"/>
          <a:lstStyle/>
          <a:p>
            <a:endParaRPr lang="en-US"/>
          </a:p>
        </p:txBody>
      </p:sp>
      <p:sp>
        <p:nvSpPr>
          <p:cNvPr id="960517" name="Rectangle 5"/>
          <p:cNvSpPr>
            <a:spLocks noChangeArrowheads="1"/>
          </p:cNvSpPr>
          <p:nvPr/>
        </p:nvSpPr>
        <p:spPr bwMode="auto">
          <a:xfrm>
            <a:off x="6421439" y="5791201"/>
            <a:ext cx="3673475" cy="498475"/>
          </a:xfrm>
          <a:prstGeom prst="rect">
            <a:avLst/>
          </a:prstGeom>
          <a:solidFill>
            <a:srgbClr val="0033CC"/>
          </a:solidFill>
          <a:ln w="9525" algn="ctr">
            <a:noFill/>
            <a:miter lim="800000"/>
            <a:headEnd/>
            <a:tailEnd/>
          </a:ln>
        </p:spPr>
        <p:txBody>
          <a:bodyPr wrap="none" anchor="ctr"/>
          <a:lstStyle/>
          <a:p>
            <a:endParaRPr lang="en-US"/>
          </a:p>
        </p:txBody>
      </p:sp>
      <p:sp>
        <p:nvSpPr>
          <p:cNvPr id="40966" name="Rectangle 6"/>
          <p:cNvSpPr>
            <a:spLocks noChangeArrowheads="1"/>
          </p:cNvSpPr>
          <p:nvPr/>
        </p:nvSpPr>
        <p:spPr bwMode="auto">
          <a:xfrm>
            <a:off x="2560638" y="922339"/>
            <a:ext cx="7239000" cy="1920875"/>
          </a:xfrm>
          <a:prstGeom prst="rect">
            <a:avLst/>
          </a:prstGeom>
          <a:solidFill>
            <a:schemeClr val="bg1"/>
          </a:solidFill>
          <a:ln w="9525" algn="ctr">
            <a:noFill/>
            <a:miter lim="800000"/>
            <a:headEnd/>
            <a:tailEnd/>
          </a:ln>
        </p:spPr>
        <p:txBody>
          <a:bodyPr wrap="none" anchor="ctr"/>
          <a:lstStyle/>
          <a:p>
            <a:endParaRPr lang="en-US"/>
          </a:p>
        </p:txBody>
      </p:sp>
      <p:sp>
        <p:nvSpPr>
          <p:cNvPr id="960519" name="Text Box 7"/>
          <p:cNvSpPr txBox="1">
            <a:spLocks noChangeArrowheads="1"/>
          </p:cNvSpPr>
          <p:nvPr/>
        </p:nvSpPr>
        <p:spPr bwMode="auto">
          <a:xfrm>
            <a:off x="2027238" y="334963"/>
            <a:ext cx="8077200" cy="2743200"/>
          </a:xfrm>
          <a:prstGeom prst="rect">
            <a:avLst/>
          </a:prstGeom>
          <a:noFill/>
          <a:ln w="9525">
            <a:noFill/>
            <a:miter lim="800000"/>
            <a:headEnd/>
            <a:tailEnd/>
          </a:ln>
          <a:effectLst/>
        </p:spPr>
        <p:txBody>
          <a:bodyPr>
            <a:spAutoFit/>
          </a:bodyPr>
          <a:lstStyle/>
          <a:p>
            <a:pPr eaLnBrk="0" hangingPunct="0">
              <a:spcBef>
                <a:spcPct val="50000"/>
              </a:spcBef>
              <a:defRPr/>
            </a:pPr>
            <a:r>
              <a:rPr lang="en-US">
                <a:solidFill>
                  <a:srgbClr val="FFFF66"/>
                </a:solidFill>
                <a:effectLst>
                  <a:outerShdw blurRad="38100" dist="38100" dir="2700000" algn="tl">
                    <a:srgbClr val="000000"/>
                  </a:outerShdw>
                </a:effectLst>
                <a:latin typeface="Impact" pitchFamily="34" charset="0"/>
              </a:rPr>
              <a:t>The fundamental question of the gospel is:</a:t>
            </a:r>
          </a:p>
          <a:p>
            <a:pPr eaLnBrk="0" hangingPunct="0">
              <a:defRPr/>
            </a:pPr>
            <a:r>
              <a:rPr lang="en-US" sz="14200" b="1">
                <a:solidFill>
                  <a:srgbClr val="0066FF"/>
                </a:solidFill>
                <a:effectLst>
                  <a:outerShdw blurRad="38100" dist="38100" dir="2700000" algn="tl">
                    <a:srgbClr val="000000"/>
                  </a:outerShdw>
                </a:effectLst>
                <a:latin typeface="Impact" pitchFamily="34" charset="0"/>
              </a:rPr>
              <a:t>When?</a:t>
            </a:r>
            <a:endParaRPr lang="en-US" sz="4800">
              <a:solidFill>
                <a:srgbClr val="0066FF"/>
              </a:solidFill>
              <a:effectLst>
                <a:outerShdw blurRad="38100" dist="38100" dir="2700000" algn="tl">
                  <a:srgbClr val="000000"/>
                </a:outerShdw>
              </a:effectLst>
              <a:latin typeface="Impact" pitchFamily="34" charset="0"/>
            </a:endParaRPr>
          </a:p>
        </p:txBody>
      </p:sp>
      <p:sp>
        <p:nvSpPr>
          <p:cNvPr id="960520" name="Text Box 8"/>
          <p:cNvSpPr txBox="1">
            <a:spLocks noChangeArrowheads="1"/>
          </p:cNvSpPr>
          <p:nvPr/>
        </p:nvSpPr>
        <p:spPr bwMode="auto">
          <a:xfrm>
            <a:off x="1889125" y="2940051"/>
            <a:ext cx="8470900" cy="3387725"/>
          </a:xfrm>
          <a:prstGeom prst="rect">
            <a:avLst/>
          </a:prstGeom>
          <a:noFill/>
          <a:ln w="9525">
            <a:noFill/>
            <a:miter lim="800000"/>
            <a:headEnd/>
            <a:tailEnd/>
          </a:ln>
          <a:effectLst/>
        </p:spPr>
        <p:txBody>
          <a:bodyPr>
            <a:spAutoFit/>
          </a:bodyPr>
          <a:lstStyle/>
          <a:p>
            <a:pPr algn="l" eaLnBrk="0" hangingPunct="0">
              <a:defRPr/>
            </a:pPr>
            <a:r>
              <a:rPr lang="en-US" sz="3600" dirty="0">
                <a:solidFill>
                  <a:schemeClr val="bg1"/>
                </a:solidFill>
                <a:effectLst>
                  <a:outerShdw blurRad="38100" dist="38100" dir="2700000" algn="tl">
                    <a:srgbClr val="000000"/>
                  </a:outerShdw>
                </a:effectLst>
                <a:latin typeface="Abadi MT Condensed Extra Bold" pitchFamily="34" charset="0"/>
              </a:rPr>
              <a:t>At what point in my faith </a:t>
            </a:r>
          </a:p>
          <a:p>
            <a:pPr algn="r" eaLnBrk="0" hangingPunct="0">
              <a:defRPr/>
            </a:pPr>
            <a:r>
              <a:rPr lang="en-US" sz="3600" dirty="0">
                <a:solidFill>
                  <a:srgbClr val="FFFF66"/>
                </a:solidFill>
                <a:effectLst>
                  <a:outerShdw blurRad="38100" dist="38100" dir="2700000" algn="tl">
                    <a:srgbClr val="000000"/>
                  </a:outerShdw>
                </a:effectLst>
                <a:latin typeface="Abadi MT Condensed Extra Bold" pitchFamily="34" charset="0"/>
              </a:rPr>
              <a:t>do I </a:t>
            </a:r>
            <a:r>
              <a:rPr lang="en-US" sz="3600" i="1" dirty="0">
                <a:solidFill>
                  <a:schemeClr val="bg1"/>
                </a:solidFill>
                <a:effectLst>
                  <a:outerShdw blurRad="38100" dist="38100" dir="2700000" algn="tl">
                    <a:srgbClr val="000000"/>
                  </a:outerShdw>
                </a:effectLst>
                <a:latin typeface="Abadi MT Condensed Extra Bold" pitchFamily="34" charset="0"/>
              </a:rPr>
              <a:t>die to sin</a:t>
            </a:r>
            <a:r>
              <a:rPr lang="en-US" sz="3600" dirty="0">
                <a:solidFill>
                  <a:srgbClr val="FFFF66"/>
                </a:solidFill>
                <a:effectLst>
                  <a:outerShdw blurRad="38100" dist="38100" dir="2700000" algn="tl">
                    <a:srgbClr val="000000"/>
                  </a:outerShdw>
                </a:effectLst>
                <a:latin typeface="Abadi MT Condensed Extra Bold" pitchFamily="34" charset="0"/>
              </a:rPr>
              <a:t>?</a:t>
            </a:r>
          </a:p>
          <a:p>
            <a:pPr algn="r" eaLnBrk="0" hangingPunct="0">
              <a:defRPr/>
            </a:pPr>
            <a:r>
              <a:rPr lang="en-US" sz="3600" dirty="0">
                <a:solidFill>
                  <a:srgbClr val="FFFF66"/>
                </a:solidFill>
                <a:effectLst>
                  <a:outerShdw blurRad="38100" dist="38100" dir="2700000" algn="tl">
                    <a:srgbClr val="000000"/>
                  </a:outerShdw>
                </a:effectLst>
                <a:latin typeface="Abadi MT Condensed Extra Bold" pitchFamily="34" charset="0"/>
              </a:rPr>
              <a:t>do I </a:t>
            </a:r>
            <a:r>
              <a:rPr lang="en-US" sz="3600" i="1" dirty="0">
                <a:solidFill>
                  <a:schemeClr val="bg1"/>
                </a:solidFill>
                <a:effectLst>
                  <a:outerShdw blurRad="38100" dist="38100" dir="2700000" algn="tl">
                    <a:srgbClr val="000000"/>
                  </a:outerShdw>
                </a:effectLst>
                <a:latin typeface="Abadi MT Condensed Extra Bold" pitchFamily="34" charset="0"/>
              </a:rPr>
              <a:t>die </a:t>
            </a:r>
            <a:r>
              <a:rPr lang="en-US" sz="3600" i="1" u="sng" dirty="0">
                <a:solidFill>
                  <a:schemeClr val="bg1"/>
                </a:solidFill>
                <a:effectLst>
                  <a:outerShdw blurRad="38100" dist="38100" dir="2700000" algn="tl">
                    <a:srgbClr val="000000"/>
                  </a:outerShdw>
                </a:effectLst>
                <a:latin typeface="Abadi MT Condensed Extra Bold" pitchFamily="34" charset="0"/>
              </a:rPr>
              <a:t>with</a:t>
            </a:r>
            <a:r>
              <a:rPr lang="en-US" sz="3600" i="1" dirty="0">
                <a:solidFill>
                  <a:schemeClr val="bg1"/>
                </a:solidFill>
                <a:effectLst>
                  <a:outerShdw blurRad="38100" dist="38100" dir="2700000" algn="tl">
                    <a:srgbClr val="000000"/>
                  </a:outerShdw>
                </a:effectLst>
                <a:latin typeface="Abadi MT Condensed Extra Bold" pitchFamily="34" charset="0"/>
              </a:rPr>
              <a:t> Christ</a:t>
            </a:r>
            <a:r>
              <a:rPr lang="en-US" sz="3600" dirty="0">
                <a:solidFill>
                  <a:srgbClr val="FFFF66"/>
                </a:solidFill>
                <a:effectLst>
                  <a:outerShdw blurRad="38100" dist="38100" dir="2700000" algn="tl">
                    <a:srgbClr val="000000"/>
                  </a:outerShdw>
                </a:effectLst>
                <a:latin typeface="Abadi MT Condensed Extra Bold" pitchFamily="34" charset="0"/>
              </a:rPr>
              <a:t>?</a:t>
            </a:r>
            <a:r>
              <a:rPr lang="en-US" sz="3600" dirty="0">
                <a:solidFill>
                  <a:schemeClr val="bg1"/>
                </a:solidFill>
                <a:effectLst>
                  <a:outerShdw blurRad="38100" dist="38100" dir="2700000" algn="tl">
                    <a:srgbClr val="000000"/>
                  </a:outerShdw>
                </a:effectLst>
                <a:latin typeface="Abadi MT Condensed Extra Bold" pitchFamily="34" charset="0"/>
              </a:rPr>
              <a:t> </a:t>
            </a:r>
          </a:p>
          <a:p>
            <a:pPr algn="l" eaLnBrk="0" hangingPunct="0">
              <a:defRPr/>
            </a:pPr>
            <a:r>
              <a:rPr lang="en-US" sz="3600" dirty="0">
                <a:solidFill>
                  <a:schemeClr val="bg1"/>
                </a:solidFill>
                <a:effectLst>
                  <a:outerShdw blurRad="38100" dist="38100" dir="2700000" algn="tl">
                    <a:srgbClr val="000000"/>
                  </a:outerShdw>
                </a:effectLst>
                <a:latin typeface="Abadi MT Condensed Extra Bold" pitchFamily="34" charset="0"/>
              </a:rPr>
              <a:t>When does God view me as </a:t>
            </a:r>
          </a:p>
          <a:p>
            <a:pPr algn="r" eaLnBrk="0" hangingPunct="0">
              <a:defRPr/>
            </a:pPr>
            <a:r>
              <a:rPr lang="en-US" sz="3600" i="1" dirty="0">
                <a:solidFill>
                  <a:schemeClr val="bg1"/>
                </a:solidFill>
                <a:effectLst>
                  <a:outerShdw blurRad="38100" dist="38100" dir="2700000" algn="tl">
                    <a:srgbClr val="000000"/>
                  </a:outerShdw>
                </a:effectLst>
                <a:latin typeface="Abadi MT Condensed Extra Bold" pitchFamily="34" charset="0"/>
              </a:rPr>
              <a:t>uniting with Christ</a:t>
            </a:r>
            <a:r>
              <a:rPr lang="en-US" sz="3600" dirty="0">
                <a:solidFill>
                  <a:srgbClr val="FFFF66"/>
                </a:solidFill>
                <a:effectLst>
                  <a:outerShdw blurRad="38100" dist="38100" dir="2700000" algn="tl">
                    <a:srgbClr val="000000"/>
                  </a:outerShdw>
                </a:effectLst>
                <a:latin typeface="Abadi MT Condensed Extra Bold" pitchFamily="34" charset="0"/>
              </a:rPr>
              <a:t> in </a:t>
            </a:r>
            <a:r>
              <a:rPr lang="en-US" sz="3600" i="1" u="sng" dirty="0">
                <a:solidFill>
                  <a:schemeClr val="bg1"/>
                </a:solidFill>
                <a:effectLst>
                  <a:outerShdw blurRad="38100" dist="38100" dir="2700000" algn="tl">
                    <a:srgbClr val="000000"/>
                  </a:outerShdw>
                </a:effectLst>
                <a:latin typeface="Abadi MT Condensed Extra Bold" pitchFamily="34" charset="0"/>
              </a:rPr>
              <a:t>his</a:t>
            </a:r>
            <a:r>
              <a:rPr lang="en-US" sz="3600" dirty="0">
                <a:solidFill>
                  <a:srgbClr val="FFFF66"/>
                </a:solidFill>
                <a:effectLst>
                  <a:outerShdw blurRad="38100" dist="38100" dir="2700000" algn="tl">
                    <a:srgbClr val="000000"/>
                  </a:outerShdw>
                </a:effectLst>
                <a:latin typeface="Abadi MT Condensed Extra Bold" pitchFamily="34" charset="0"/>
              </a:rPr>
              <a:t> death?</a:t>
            </a:r>
            <a:r>
              <a:rPr lang="en-US" sz="3600" dirty="0">
                <a:solidFill>
                  <a:schemeClr val="bg1"/>
                </a:solidFill>
                <a:effectLst>
                  <a:outerShdw blurRad="38100" dist="38100" dir="2700000" algn="tl">
                    <a:srgbClr val="000000"/>
                  </a:outerShdw>
                </a:effectLst>
                <a:latin typeface="Abadi MT Condensed Extra Bold" pitchFamily="34" charset="0"/>
              </a:rPr>
              <a:t> </a:t>
            </a:r>
          </a:p>
          <a:p>
            <a:pPr algn="r" eaLnBrk="0" hangingPunct="0">
              <a:defRPr/>
            </a:pPr>
            <a:r>
              <a:rPr lang="en-US" sz="3600" i="1" dirty="0">
                <a:solidFill>
                  <a:schemeClr val="bg1"/>
                </a:solidFill>
                <a:effectLst>
                  <a:outerShdw blurRad="38100" dist="38100" dir="2700000" algn="tl">
                    <a:srgbClr val="000000"/>
                  </a:outerShdw>
                </a:effectLst>
                <a:latin typeface="Abadi MT Condensed Extra Bold" pitchFamily="34" charset="0"/>
              </a:rPr>
              <a:t>crucified </a:t>
            </a:r>
            <a:r>
              <a:rPr lang="en-US" sz="3600" i="1" u="sng" dirty="0">
                <a:solidFill>
                  <a:schemeClr val="bg1"/>
                </a:solidFill>
                <a:effectLst>
                  <a:outerShdw blurRad="38100" dist="38100" dir="2700000" algn="tl">
                    <a:srgbClr val="000000"/>
                  </a:outerShdw>
                </a:effectLst>
                <a:latin typeface="Abadi MT Condensed Extra Bold" pitchFamily="34" charset="0"/>
              </a:rPr>
              <a:t>with</a:t>
            </a:r>
            <a:r>
              <a:rPr lang="en-US" sz="3600" i="1" dirty="0">
                <a:solidFill>
                  <a:schemeClr val="bg1"/>
                </a:solidFill>
                <a:effectLst>
                  <a:outerShdw blurRad="38100" dist="38100" dir="2700000" algn="tl">
                    <a:srgbClr val="000000"/>
                  </a:outerShdw>
                </a:effectLst>
                <a:latin typeface="Abadi MT Condensed Extra Bold" pitchFamily="34" charset="0"/>
              </a:rPr>
              <a:t> Christ</a:t>
            </a:r>
            <a:r>
              <a:rPr lang="en-US" sz="3600" dirty="0">
                <a:solidFill>
                  <a:srgbClr val="FFFF66"/>
                </a:solidFill>
                <a:effectLst>
                  <a:outerShdw blurRad="38100" dist="38100" dir="2700000" algn="tl">
                    <a:srgbClr val="000000"/>
                  </a:outerShdw>
                </a:effectLst>
                <a:latin typeface="Abadi MT Condensed Extra Bold" pitchFamily="34" charset="0"/>
              </a:rPr>
              <a:t>?</a:t>
            </a:r>
            <a:r>
              <a:rPr lang="en-US" sz="3600" dirty="0">
                <a:solidFill>
                  <a:schemeClr val="bg1"/>
                </a:solidFill>
                <a:effectLst>
                  <a:outerShdw blurRad="38100" dist="38100" dir="2700000" algn="tl">
                    <a:srgbClr val="000000"/>
                  </a:outerShdw>
                </a:effectLst>
                <a:latin typeface="Abadi MT Condensed Extra Bold" pitchFamily="34" charset="0"/>
              </a:rPr>
              <a:t> </a:t>
            </a:r>
            <a:endParaRPr lang="en-US" sz="3600" dirty="0">
              <a:solidFill>
                <a:srgbClr val="FFFF66"/>
              </a:solidFill>
              <a:effectLst>
                <a:outerShdw blurRad="38100" dist="38100" dir="2700000" algn="tl">
                  <a:srgbClr val="000000"/>
                </a:outerShdw>
              </a:effectLst>
              <a:latin typeface="Abadi MT Condensed Extra Bold"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0520">
                                            <p:txEl>
                                              <p:pRg st="0" end="0"/>
                                            </p:txEl>
                                          </p:spTgt>
                                        </p:tgtEl>
                                        <p:attrNameLst>
                                          <p:attrName>style.visibility</p:attrName>
                                        </p:attrNameLst>
                                      </p:cBhvr>
                                      <p:to>
                                        <p:strVal val="visible"/>
                                      </p:to>
                                    </p:set>
                                    <p:animEffect transition="in" filter="dissolve">
                                      <p:cBhvr>
                                        <p:cTn id="7" dur="500"/>
                                        <p:tgtEl>
                                          <p:spTgt spid="960520">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60520">
                                            <p:txEl>
                                              <p:pRg st="1" end="1"/>
                                            </p:txEl>
                                          </p:spTgt>
                                        </p:tgtEl>
                                        <p:attrNameLst>
                                          <p:attrName>style.visibility</p:attrName>
                                        </p:attrNameLst>
                                      </p:cBhvr>
                                      <p:to>
                                        <p:strVal val="visible"/>
                                      </p:to>
                                    </p:set>
                                    <p:animEffect transition="in" filter="dissolve">
                                      <p:cBhvr>
                                        <p:cTn id="11" dur="500"/>
                                        <p:tgtEl>
                                          <p:spTgt spid="960520">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60514"/>
                                        </p:tgtEl>
                                        <p:attrNameLst>
                                          <p:attrName>style.visibility</p:attrName>
                                        </p:attrNameLst>
                                      </p:cBhvr>
                                      <p:to>
                                        <p:strVal val="visible"/>
                                      </p:to>
                                    </p:set>
                                    <p:animEffect transition="in" filter="fade">
                                      <p:cBhvr>
                                        <p:cTn id="14" dur="1000"/>
                                        <p:tgtEl>
                                          <p:spTgt spid="960514"/>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960520">
                                            <p:txEl>
                                              <p:pRg st="2" end="2"/>
                                            </p:txEl>
                                          </p:spTgt>
                                        </p:tgtEl>
                                        <p:attrNameLst>
                                          <p:attrName>style.visibility</p:attrName>
                                        </p:attrNameLst>
                                      </p:cBhvr>
                                      <p:to>
                                        <p:strVal val="visible"/>
                                      </p:to>
                                    </p:set>
                                    <p:animEffect transition="in" filter="dissolve">
                                      <p:cBhvr>
                                        <p:cTn id="18" dur="500"/>
                                        <p:tgtEl>
                                          <p:spTgt spid="96052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0515"/>
                                        </p:tgtEl>
                                        <p:attrNameLst>
                                          <p:attrName>style.visibility</p:attrName>
                                        </p:attrNameLst>
                                      </p:cBhvr>
                                      <p:to>
                                        <p:strVal val="visible"/>
                                      </p:to>
                                    </p:set>
                                    <p:animEffect transition="in" filter="fade">
                                      <p:cBhvr>
                                        <p:cTn id="21" dur="1000"/>
                                        <p:tgtEl>
                                          <p:spTgt spid="960515"/>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960520">
                                            <p:txEl>
                                              <p:pRg st="3" end="3"/>
                                            </p:txEl>
                                          </p:spTgt>
                                        </p:tgtEl>
                                        <p:attrNameLst>
                                          <p:attrName>style.visibility</p:attrName>
                                        </p:attrNameLst>
                                      </p:cBhvr>
                                      <p:to>
                                        <p:strVal val="visible"/>
                                      </p:to>
                                    </p:set>
                                    <p:animEffect transition="in" filter="dissolve">
                                      <p:cBhvr>
                                        <p:cTn id="25" dur="500"/>
                                        <p:tgtEl>
                                          <p:spTgt spid="960520">
                                            <p:txEl>
                                              <p:pRg st="3" end="3"/>
                                            </p:txEl>
                                          </p:spTgt>
                                        </p:tgtEl>
                                      </p:cBhvr>
                                    </p:animEffect>
                                  </p:childTnLst>
                                </p:cTn>
                              </p:par>
                            </p:childTnLst>
                          </p:cTn>
                        </p:par>
                        <p:par>
                          <p:cTn id="26" fill="hold">
                            <p:stCondLst>
                              <p:cond delay="3000"/>
                            </p:stCondLst>
                            <p:childTnLst>
                              <p:par>
                                <p:cTn id="27" presetID="9" presetClass="entr" presetSubtype="0" fill="hold" grpId="0" nodeType="afterEffect">
                                  <p:stCondLst>
                                    <p:cond delay="0"/>
                                  </p:stCondLst>
                                  <p:childTnLst>
                                    <p:set>
                                      <p:cBhvr>
                                        <p:cTn id="28" dur="1" fill="hold">
                                          <p:stCondLst>
                                            <p:cond delay="0"/>
                                          </p:stCondLst>
                                        </p:cTn>
                                        <p:tgtEl>
                                          <p:spTgt spid="960520">
                                            <p:txEl>
                                              <p:pRg st="4" end="4"/>
                                            </p:txEl>
                                          </p:spTgt>
                                        </p:tgtEl>
                                        <p:attrNameLst>
                                          <p:attrName>style.visibility</p:attrName>
                                        </p:attrNameLst>
                                      </p:cBhvr>
                                      <p:to>
                                        <p:strVal val="visible"/>
                                      </p:to>
                                    </p:set>
                                    <p:animEffect transition="in" filter="dissolve">
                                      <p:cBhvr>
                                        <p:cTn id="29" dur="500"/>
                                        <p:tgtEl>
                                          <p:spTgt spid="960520">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60516"/>
                                        </p:tgtEl>
                                        <p:attrNameLst>
                                          <p:attrName>style.visibility</p:attrName>
                                        </p:attrNameLst>
                                      </p:cBhvr>
                                      <p:to>
                                        <p:strVal val="visible"/>
                                      </p:to>
                                    </p:set>
                                    <p:animEffect transition="in" filter="fade">
                                      <p:cBhvr>
                                        <p:cTn id="32" dur="2000"/>
                                        <p:tgtEl>
                                          <p:spTgt spid="960516"/>
                                        </p:tgtEl>
                                      </p:cBhvr>
                                    </p:animEffect>
                                  </p:childTnLst>
                                </p:cTn>
                              </p:par>
                            </p:childTnLst>
                          </p:cTn>
                        </p:par>
                        <p:par>
                          <p:cTn id="33" fill="hold">
                            <p:stCondLst>
                              <p:cond delay="5000"/>
                            </p:stCondLst>
                            <p:childTnLst>
                              <p:par>
                                <p:cTn id="34" presetID="9" presetClass="entr" presetSubtype="0" fill="hold" grpId="0" nodeType="afterEffect">
                                  <p:stCondLst>
                                    <p:cond delay="0"/>
                                  </p:stCondLst>
                                  <p:childTnLst>
                                    <p:set>
                                      <p:cBhvr>
                                        <p:cTn id="35" dur="1" fill="hold">
                                          <p:stCondLst>
                                            <p:cond delay="0"/>
                                          </p:stCondLst>
                                        </p:cTn>
                                        <p:tgtEl>
                                          <p:spTgt spid="960520">
                                            <p:txEl>
                                              <p:pRg st="5" end="5"/>
                                            </p:txEl>
                                          </p:spTgt>
                                        </p:tgtEl>
                                        <p:attrNameLst>
                                          <p:attrName>style.visibility</p:attrName>
                                        </p:attrNameLst>
                                      </p:cBhvr>
                                      <p:to>
                                        <p:strVal val="visible"/>
                                      </p:to>
                                    </p:set>
                                    <p:animEffect transition="in" filter="dissolve">
                                      <p:cBhvr>
                                        <p:cTn id="36" dur="500"/>
                                        <p:tgtEl>
                                          <p:spTgt spid="960520">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60517"/>
                                        </p:tgtEl>
                                        <p:attrNameLst>
                                          <p:attrName>style.visibility</p:attrName>
                                        </p:attrNameLst>
                                      </p:cBhvr>
                                      <p:to>
                                        <p:strVal val="visible"/>
                                      </p:to>
                                    </p:set>
                                    <p:animEffect transition="in" filter="fade">
                                      <p:cBhvr>
                                        <p:cTn id="39" dur="1000"/>
                                        <p:tgtEl>
                                          <p:spTgt spid="96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4" grpId="0" uiExpand="1" animBg="1"/>
      <p:bldP spid="960515" grpId="0" uiExpand="1" animBg="1"/>
      <p:bldP spid="960516" grpId="0" uiExpand="1" animBg="1"/>
      <p:bldP spid="960517" grpId="0" animBg="1"/>
      <p:bldP spid="96052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3581400" y="914400"/>
            <a:ext cx="6248400" cy="4800600"/>
            <a:chOff x="1056" y="1152"/>
            <a:chExt cx="3648" cy="2794"/>
          </a:xfrm>
        </p:grpSpPr>
        <p:sp>
          <p:nvSpPr>
            <p:cNvPr id="3080" name="Rectangle 3"/>
            <p:cNvSpPr>
              <a:spLocks noChangeArrowheads="1"/>
            </p:cNvSpPr>
            <p:nvPr/>
          </p:nvSpPr>
          <p:spPr bwMode="auto">
            <a:xfrm>
              <a:off x="1056" y="1152"/>
              <a:ext cx="3648" cy="2736"/>
            </a:xfrm>
            <a:prstGeom prst="rect">
              <a:avLst/>
            </a:prstGeom>
            <a:solidFill>
              <a:srgbClr val="292929"/>
            </a:solidFill>
            <a:ln w="9525">
              <a:miter lim="800000"/>
              <a:headEnd/>
              <a:tailEnd/>
            </a:ln>
            <a:scene3d>
              <a:camera prst="legacyPerspectiveFront">
                <a:rot lat="20099998" lon="20099998" rev="0"/>
              </a:camera>
              <a:lightRig rig="legacyFlat2" dir="t"/>
            </a:scene3d>
            <a:sp3d extrusionH="430200" prstMaterial="legacyMatte">
              <a:bevelT w="13500" h="13500" prst="angle"/>
              <a:bevelB w="13500" h="13500" prst="angle"/>
              <a:extrusionClr>
                <a:srgbClr val="292929"/>
              </a:extrusionClr>
            </a:sp3d>
          </p:spPr>
          <p:txBody>
            <a:bodyPr wrap="none" anchor="ctr">
              <a:flatTx/>
            </a:bodyPr>
            <a:lstStyle/>
            <a:p>
              <a:endParaRPr lang="en-US" sz="1800">
                <a:solidFill>
                  <a:srgbClr val="99CCFF"/>
                </a:solidFill>
              </a:endParaRPr>
            </a:p>
          </p:txBody>
        </p:sp>
        <p:grpSp>
          <p:nvGrpSpPr>
            <p:cNvPr id="3081" name="Group 4"/>
            <p:cNvGrpSpPr>
              <a:grpSpLocks/>
            </p:cNvGrpSpPr>
            <p:nvPr/>
          </p:nvGrpSpPr>
          <p:grpSpPr bwMode="auto">
            <a:xfrm rot="217548">
              <a:off x="1280" y="1190"/>
              <a:ext cx="3184" cy="2756"/>
              <a:chOff x="1280" y="1190"/>
              <a:chExt cx="3184" cy="2756"/>
            </a:xfrm>
          </p:grpSpPr>
          <p:sp>
            <p:nvSpPr>
              <p:cNvPr id="3082" name="WordArt 5"/>
              <p:cNvSpPr>
                <a:spLocks noChangeArrowheads="1" noChangeShapeType="1" noTextEdit="1"/>
              </p:cNvSpPr>
              <p:nvPr/>
            </p:nvSpPr>
            <p:spPr bwMode="auto">
              <a:xfrm rot="-541288">
                <a:off x="1280" y="1190"/>
                <a:ext cx="899" cy="2756"/>
              </a:xfrm>
              <a:prstGeom prst="rect">
                <a:avLst/>
              </a:prstGeom>
            </p:spPr>
            <p:txBody>
              <a:bodyPr wrap="none" fromWordArt="1">
                <a:prstTxWarp prst="textCascadeUp">
                  <a:avLst>
                    <a:gd name="adj" fmla="val 78620"/>
                  </a:avLst>
                </a:prstTxWarp>
                <a:scene3d>
                  <a:camera prst="legacyPerspectiveFront">
                    <a:rot lat="20099998" lon="20099998" rev="0"/>
                  </a:camera>
                  <a:lightRig rig="legacyHarsh2" dir="t"/>
                </a:scene3d>
                <a:sp3d extrusionH="430200" prstMaterial="legacyMatte">
                  <a:extrusionClr>
                    <a:srgbClr val="FF6600"/>
                  </a:extrusionClr>
                </a:sp3d>
              </a:bodyPr>
              <a:lstStyle/>
              <a:p>
                <a:r>
                  <a:rPr lang="en-US" sz="9600" kern="10" dirty="0">
                    <a:ln w="9525">
                      <a:round/>
                      <a:headEnd/>
                      <a:tailEnd/>
                    </a:ln>
                    <a:gradFill rotWithShape="1">
                      <a:gsLst>
                        <a:gs pos="0">
                          <a:schemeClr val="accent1"/>
                        </a:gs>
                        <a:gs pos="100000">
                          <a:srgbClr val="FFFFFF"/>
                        </a:gs>
                      </a:gsLst>
                      <a:lin ang="5400000" scaled="1"/>
                    </a:gradFill>
                    <a:latin typeface="Algerian"/>
                  </a:rPr>
                  <a:t>1</a:t>
                </a:r>
              </a:p>
            </p:txBody>
          </p:sp>
          <p:sp>
            <p:nvSpPr>
              <p:cNvPr id="3083" name="WordArt 6"/>
              <p:cNvSpPr>
                <a:spLocks noChangeArrowheads="1" noChangeShapeType="1" noTextEdit="1"/>
              </p:cNvSpPr>
              <p:nvPr/>
            </p:nvSpPr>
            <p:spPr bwMode="auto">
              <a:xfrm rot="-1489268">
                <a:off x="2160" y="1584"/>
                <a:ext cx="2304" cy="1129"/>
              </a:xfrm>
              <a:prstGeom prst="rect">
                <a:avLst/>
              </a:prstGeom>
            </p:spPr>
            <p:txBody>
              <a:bodyPr wrap="none" fromWordArt="1">
                <a:prstTxWarp prst="textCascadeUp">
                  <a:avLst>
                    <a:gd name="adj" fmla="val 70769"/>
                  </a:avLst>
                </a:prstTxWarp>
                <a:scene3d>
                  <a:camera prst="legacyPerspectiveFront">
                    <a:rot lat="20099998" lon="20099998" rev="0"/>
                  </a:camera>
                  <a:lightRig rig="legacyHarsh2" dir="t"/>
                </a:scene3d>
                <a:sp3d extrusionH="430200" prstMaterial="legacyMatte">
                  <a:extrusionClr>
                    <a:srgbClr val="FF6600"/>
                  </a:extrusionClr>
                </a:sp3d>
              </a:bodyPr>
              <a:lstStyle/>
              <a:p>
                <a:r>
                  <a:rPr lang="en-US" sz="6000" kern="10">
                    <a:ln w="9525">
                      <a:round/>
                      <a:headEnd/>
                      <a:tailEnd/>
                    </a:ln>
                    <a:gradFill rotWithShape="1">
                      <a:gsLst>
                        <a:gs pos="0">
                          <a:schemeClr val="accent1">
                            <a:alpha val="96999"/>
                          </a:schemeClr>
                        </a:gs>
                        <a:gs pos="100000">
                          <a:schemeClr val="bg1"/>
                        </a:gs>
                      </a:gsLst>
                      <a:lin ang="5400000" scaled="1"/>
                    </a:gradFill>
                    <a:latin typeface="Algerian"/>
                  </a:rPr>
                  <a:t>THEME!</a:t>
                </a:r>
              </a:p>
            </p:txBody>
          </p:sp>
        </p:grpSp>
      </p:grpSp>
      <p:sp>
        <p:nvSpPr>
          <p:cNvPr id="3075" name="Text Box 7"/>
          <p:cNvSpPr txBox="1">
            <a:spLocks noChangeArrowheads="1"/>
          </p:cNvSpPr>
          <p:nvPr/>
        </p:nvSpPr>
        <p:spPr bwMode="auto">
          <a:xfrm rot="-5400000">
            <a:off x="89694" y="3158331"/>
            <a:ext cx="5105400" cy="579438"/>
          </a:xfrm>
          <a:prstGeom prst="rect">
            <a:avLst/>
          </a:prstGeom>
          <a:noFill/>
          <a:ln w="9525">
            <a:noFill/>
            <a:miter lim="800000"/>
            <a:headEnd/>
            <a:tailEnd/>
          </a:ln>
        </p:spPr>
        <p:txBody>
          <a:bodyPr>
            <a:spAutoFit/>
          </a:bodyPr>
          <a:lstStyle/>
          <a:p>
            <a:pPr algn="l">
              <a:spcBef>
                <a:spcPct val="50000"/>
              </a:spcBef>
            </a:pPr>
            <a:r>
              <a:rPr lang="en-US" b="1">
                <a:solidFill>
                  <a:schemeClr val="bg1"/>
                </a:solidFill>
              </a:rPr>
              <a:t>1500 Years… 66 Books…</a:t>
            </a:r>
          </a:p>
        </p:txBody>
      </p:sp>
      <p:sp>
        <p:nvSpPr>
          <p:cNvPr id="3076" name="Text Box 8"/>
          <p:cNvSpPr txBox="1">
            <a:spLocks noChangeArrowheads="1"/>
          </p:cNvSpPr>
          <p:nvPr/>
        </p:nvSpPr>
        <p:spPr bwMode="auto">
          <a:xfrm>
            <a:off x="2971800" y="387350"/>
            <a:ext cx="6324600" cy="579438"/>
          </a:xfrm>
          <a:prstGeom prst="rect">
            <a:avLst/>
          </a:prstGeom>
          <a:noFill/>
          <a:ln w="9525">
            <a:noFill/>
            <a:miter lim="800000"/>
            <a:headEnd/>
            <a:tailEnd/>
          </a:ln>
        </p:spPr>
        <p:txBody>
          <a:bodyPr>
            <a:spAutoFit/>
          </a:bodyPr>
          <a:lstStyle/>
          <a:p>
            <a:pPr algn="l">
              <a:spcBef>
                <a:spcPct val="50000"/>
              </a:spcBef>
            </a:pPr>
            <a:r>
              <a:rPr lang="en-US" b="1">
                <a:solidFill>
                  <a:schemeClr val="bg1"/>
                </a:solidFill>
              </a:rPr>
              <a:t>40 Authors…6 Major Empires…</a:t>
            </a:r>
          </a:p>
        </p:txBody>
      </p:sp>
      <p:sp>
        <p:nvSpPr>
          <p:cNvPr id="3077" name="Text Box 9"/>
          <p:cNvSpPr txBox="1">
            <a:spLocks noChangeArrowheads="1"/>
          </p:cNvSpPr>
          <p:nvPr/>
        </p:nvSpPr>
        <p:spPr bwMode="auto">
          <a:xfrm rot="5400000">
            <a:off x="8252619" y="4320381"/>
            <a:ext cx="2362200" cy="579438"/>
          </a:xfrm>
          <a:prstGeom prst="rect">
            <a:avLst/>
          </a:prstGeom>
          <a:noFill/>
          <a:ln w="9525">
            <a:noFill/>
            <a:miter lim="800000"/>
            <a:headEnd/>
            <a:tailEnd/>
          </a:ln>
        </p:spPr>
        <p:txBody>
          <a:bodyPr>
            <a:spAutoFit/>
          </a:bodyPr>
          <a:lstStyle/>
          <a:p>
            <a:pPr>
              <a:spcBef>
                <a:spcPct val="50000"/>
              </a:spcBef>
            </a:pPr>
            <a:endParaRPr lang="en-US" b="1">
              <a:solidFill>
                <a:schemeClr val="bg1"/>
              </a:solidFill>
            </a:endParaRPr>
          </a:p>
        </p:txBody>
      </p:sp>
      <p:sp>
        <p:nvSpPr>
          <p:cNvPr id="3078" name="Text Box 10"/>
          <p:cNvSpPr txBox="1">
            <a:spLocks noChangeArrowheads="1"/>
          </p:cNvSpPr>
          <p:nvPr/>
        </p:nvSpPr>
        <p:spPr bwMode="auto">
          <a:xfrm rot="5400000">
            <a:off x="6846888" y="3328988"/>
            <a:ext cx="5562600" cy="549275"/>
          </a:xfrm>
          <a:prstGeom prst="rect">
            <a:avLst/>
          </a:prstGeom>
          <a:noFill/>
          <a:ln w="9525">
            <a:noFill/>
            <a:miter lim="800000"/>
            <a:headEnd/>
            <a:tailEnd/>
          </a:ln>
        </p:spPr>
        <p:txBody>
          <a:bodyPr>
            <a:spAutoFit/>
          </a:bodyPr>
          <a:lstStyle/>
          <a:p>
            <a:pPr algn="l">
              <a:spcBef>
                <a:spcPct val="50000"/>
              </a:spcBef>
            </a:pPr>
            <a:r>
              <a:rPr lang="en-US" sz="3000" b="1">
                <a:solidFill>
                  <a:schemeClr val="bg1"/>
                </a:solidFill>
              </a:rPr>
              <a:t>3 Continents…3 Languages</a:t>
            </a:r>
          </a:p>
        </p:txBody>
      </p:sp>
      <p:sp>
        <p:nvSpPr>
          <p:cNvPr id="1068043" name="Text Box 11"/>
          <p:cNvSpPr txBox="1">
            <a:spLocks noChangeArrowheads="1"/>
          </p:cNvSpPr>
          <p:nvPr/>
        </p:nvSpPr>
        <p:spPr bwMode="auto">
          <a:xfrm>
            <a:off x="1969477" y="5943602"/>
            <a:ext cx="8358554" cy="584775"/>
          </a:xfrm>
          <a:prstGeom prst="rect">
            <a:avLst/>
          </a:prstGeom>
          <a:solidFill>
            <a:srgbClr val="0000FF"/>
          </a:solidFill>
          <a:ln w="9525">
            <a:noFill/>
            <a:miter lim="800000"/>
            <a:headEnd/>
            <a:tailEnd/>
          </a:ln>
        </p:spPr>
        <p:txBody>
          <a:bodyPr wrap="square">
            <a:spAutoFit/>
          </a:bodyPr>
          <a:lstStyle/>
          <a:p>
            <a:pPr>
              <a:spcBef>
                <a:spcPct val="50000"/>
              </a:spcBef>
            </a:pPr>
            <a:r>
              <a:rPr lang="en-US" b="1" dirty="0">
                <a:solidFill>
                  <a:schemeClr val="bg1"/>
                </a:solidFill>
                <a:latin typeface="Verdana" pitchFamily="34" charset="0"/>
              </a:rPr>
              <a:t>God’s Plan of Redemption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068043"/>
                                        </p:tgtEl>
                                        <p:attrNameLst>
                                          <p:attrName>style.visibility</p:attrName>
                                        </p:attrNameLst>
                                      </p:cBhvr>
                                      <p:to>
                                        <p:strVal val="visible"/>
                                      </p:to>
                                    </p:set>
                                    <p:animEffect transition="in" filter="fade">
                                      <p:cBhvr>
                                        <p:cTn id="7" dur="1000"/>
                                        <p:tgtEl>
                                          <p:spTgt spid="1068043"/>
                                        </p:tgtEl>
                                      </p:cBhvr>
                                    </p:animEffect>
                                    <p:anim calcmode="lin" valueType="num">
                                      <p:cBhvr>
                                        <p:cTn id="8" dur="1000" fill="hold"/>
                                        <p:tgtEl>
                                          <p:spTgt spid="1068043"/>
                                        </p:tgtEl>
                                        <p:attrNameLst>
                                          <p:attrName>ppt_x</p:attrName>
                                        </p:attrNameLst>
                                      </p:cBhvr>
                                      <p:tavLst>
                                        <p:tav tm="0">
                                          <p:val>
                                            <p:strVal val="#ppt_x-.1"/>
                                          </p:val>
                                        </p:tav>
                                        <p:tav tm="100000">
                                          <p:val>
                                            <p:strVal val="#ppt_x"/>
                                          </p:val>
                                        </p:tav>
                                      </p:tavLst>
                                    </p:anim>
                                    <p:anim calcmode="lin" valueType="num">
                                      <p:cBhvr>
                                        <p:cTn id="9" dur="1000" fill="hold"/>
                                        <p:tgtEl>
                                          <p:spTgt spid="10680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560638" y="922339"/>
            <a:ext cx="7239000" cy="1920875"/>
          </a:xfrm>
          <a:prstGeom prst="rect">
            <a:avLst/>
          </a:prstGeom>
          <a:solidFill>
            <a:schemeClr val="bg1"/>
          </a:solidFill>
          <a:ln w="9525" algn="ctr">
            <a:noFill/>
            <a:miter lim="800000"/>
            <a:headEnd/>
            <a:tailEnd/>
          </a:ln>
        </p:spPr>
        <p:txBody>
          <a:bodyPr wrap="none" anchor="ctr"/>
          <a:lstStyle/>
          <a:p>
            <a:endParaRPr lang="en-US"/>
          </a:p>
        </p:txBody>
      </p:sp>
      <p:sp>
        <p:nvSpPr>
          <p:cNvPr id="983043" name="Text Box 3"/>
          <p:cNvSpPr txBox="1">
            <a:spLocks noChangeArrowheads="1"/>
          </p:cNvSpPr>
          <p:nvPr/>
        </p:nvSpPr>
        <p:spPr bwMode="auto">
          <a:xfrm>
            <a:off x="2027238" y="334963"/>
            <a:ext cx="8077200" cy="2743200"/>
          </a:xfrm>
          <a:prstGeom prst="rect">
            <a:avLst/>
          </a:prstGeom>
          <a:noFill/>
          <a:ln w="9525">
            <a:noFill/>
            <a:miter lim="800000"/>
            <a:headEnd/>
            <a:tailEnd/>
          </a:ln>
          <a:effectLst/>
        </p:spPr>
        <p:txBody>
          <a:bodyPr>
            <a:spAutoFit/>
          </a:bodyPr>
          <a:lstStyle/>
          <a:p>
            <a:pPr eaLnBrk="0" hangingPunct="0">
              <a:spcBef>
                <a:spcPct val="50000"/>
              </a:spcBef>
              <a:defRPr/>
            </a:pPr>
            <a:r>
              <a:rPr lang="en-US">
                <a:solidFill>
                  <a:srgbClr val="FFFF66"/>
                </a:solidFill>
                <a:effectLst>
                  <a:outerShdw blurRad="38100" dist="38100" dir="2700000" algn="tl">
                    <a:srgbClr val="000000"/>
                  </a:outerShdw>
                </a:effectLst>
                <a:latin typeface="Impact" pitchFamily="34" charset="0"/>
              </a:rPr>
              <a:t>The fundamental question of the gospel is:</a:t>
            </a:r>
          </a:p>
          <a:p>
            <a:pPr eaLnBrk="0" hangingPunct="0">
              <a:defRPr/>
            </a:pPr>
            <a:r>
              <a:rPr lang="en-US" sz="14200" b="1">
                <a:solidFill>
                  <a:srgbClr val="0066FF"/>
                </a:solidFill>
                <a:effectLst>
                  <a:outerShdw blurRad="38100" dist="38100" dir="2700000" algn="tl">
                    <a:srgbClr val="000000"/>
                  </a:outerShdw>
                </a:effectLst>
                <a:latin typeface="Impact" pitchFamily="34" charset="0"/>
              </a:rPr>
              <a:t>When?</a:t>
            </a:r>
            <a:endParaRPr lang="en-US" sz="4800">
              <a:solidFill>
                <a:srgbClr val="0066FF"/>
              </a:solidFill>
              <a:effectLst>
                <a:outerShdw blurRad="38100" dist="38100" dir="2700000" algn="tl">
                  <a:srgbClr val="000000"/>
                </a:outerShdw>
              </a:effectLst>
              <a:latin typeface="Impact" pitchFamily="34" charset="0"/>
            </a:endParaRPr>
          </a:p>
        </p:txBody>
      </p:sp>
      <p:sp>
        <p:nvSpPr>
          <p:cNvPr id="983044" name="Text Box 4"/>
          <p:cNvSpPr txBox="1">
            <a:spLocks noChangeArrowheads="1"/>
          </p:cNvSpPr>
          <p:nvPr/>
        </p:nvSpPr>
        <p:spPr bwMode="auto">
          <a:xfrm>
            <a:off x="1955800" y="2906714"/>
            <a:ext cx="8470900" cy="1874837"/>
          </a:xfrm>
          <a:prstGeom prst="rect">
            <a:avLst/>
          </a:prstGeom>
          <a:noFill/>
          <a:ln w="9525">
            <a:noFill/>
            <a:miter lim="800000"/>
            <a:headEnd/>
            <a:tailEnd/>
          </a:ln>
          <a:effectLst/>
        </p:spPr>
        <p:txBody>
          <a:bodyPr>
            <a:spAutoFit/>
          </a:bodyPr>
          <a:lstStyle/>
          <a:p>
            <a:pPr eaLnBrk="0" hangingPunct="0">
              <a:defRPr/>
            </a:pPr>
            <a:r>
              <a:rPr lang="en-US" sz="11700">
                <a:solidFill>
                  <a:srgbClr val="FFFF00"/>
                </a:solidFill>
                <a:effectLst>
                  <a:outerShdw blurRad="38100" dist="38100" dir="2700000" algn="tl">
                    <a:srgbClr val="000000"/>
                  </a:outerShdw>
                </a:effectLst>
                <a:latin typeface="Impact" pitchFamily="34" charset="0"/>
              </a:rPr>
              <a:t>ROMANS 6</a:t>
            </a:r>
            <a:endParaRPr lang="en-US" sz="11700">
              <a:solidFill>
                <a:srgbClr val="FFFF00"/>
              </a:solidFill>
              <a:effectLst>
                <a:outerShdw blurRad="38100" dist="38100" dir="2700000" algn="tl">
                  <a:srgbClr val="000000"/>
                </a:outerShdw>
              </a:effectLst>
              <a:latin typeface="Abadi MT Condensed Extra Bold" pitchFamily="34" charset="0"/>
            </a:endParaRPr>
          </a:p>
        </p:txBody>
      </p:sp>
      <p:sp>
        <p:nvSpPr>
          <p:cNvPr id="983045" name="Rectangle 5"/>
          <p:cNvSpPr>
            <a:spLocks noChangeArrowheads="1"/>
          </p:cNvSpPr>
          <p:nvPr/>
        </p:nvSpPr>
        <p:spPr bwMode="auto">
          <a:xfrm>
            <a:off x="2017714" y="4732339"/>
            <a:ext cx="8256587" cy="1800225"/>
          </a:xfrm>
          <a:prstGeom prst="rect">
            <a:avLst/>
          </a:prstGeom>
          <a:solidFill>
            <a:schemeClr val="bg1"/>
          </a:solidFill>
          <a:ln w="9525">
            <a:noFill/>
            <a:miter lim="800000"/>
            <a:headEnd/>
            <a:tailEnd/>
          </a:ln>
          <a:effectLst/>
        </p:spPr>
        <p:txBody>
          <a:bodyPr>
            <a:spAutoFit/>
          </a:bodyPr>
          <a:lstStyle/>
          <a:p>
            <a:pPr marL="279400" indent="-279400" algn="l">
              <a:defRPr/>
            </a:pPr>
            <a:r>
              <a:rPr lang="en-US" sz="2800" b="1">
                <a:solidFill>
                  <a:srgbClr val="008000"/>
                </a:solidFill>
                <a:effectLst>
                  <a:outerShdw blurRad="38100" dist="38100" dir="2700000" algn="tl">
                    <a:srgbClr val="C0C0C0"/>
                  </a:outerShdw>
                </a:effectLst>
                <a:cs typeface="Arial" charset="0"/>
              </a:rPr>
              <a:t>1</a:t>
            </a:r>
            <a:r>
              <a:rPr lang="en-US" sz="2800">
                <a:effectLst>
                  <a:outerShdw blurRad="38100" dist="38100" dir="2700000" algn="tl">
                    <a:srgbClr val="C0C0C0"/>
                  </a:outerShdw>
                </a:effectLst>
                <a:cs typeface="Arial" charset="0"/>
              </a:rPr>
              <a:t> What shall we say then? Are we to continue in sin that grace might increase? </a:t>
            </a:r>
          </a:p>
          <a:p>
            <a:pPr marL="279400" indent="-279400" algn="l">
              <a:defRPr/>
            </a:pPr>
            <a:r>
              <a:rPr lang="en-US" sz="2800" b="1">
                <a:solidFill>
                  <a:srgbClr val="008000"/>
                </a:solidFill>
                <a:effectLst>
                  <a:outerShdw blurRad="38100" dist="38100" dir="2700000" algn="tl">
                    <a:srgbClr val="C0C0C0"/>
                  </a:outerShdw>
                </a:effectLst>
                <a:cs typeface="Arial" charset="0"/>
              </a:rPr>
              <a:t>2</a:t>
            </a:r>
            <a:r>
              <a:rPr lang="en-US" sz="2800">
                <a:effectLst>
                  <a:outerShdw blurRad="38100" dist="38100" dir="2700000" algn="tl">
                    <a:srgbClr val="C0C0C0"/>
                  </a:outerShdw>
                </a:effectLst>
                <a:cs typeface="Arial" charset="0"/>
              </a:rPr>
              <a:t> May it never be! How shall </a:t>
            </a:r>
            <a:r>
              <a:rPr lang="en-US" sz="2800" b="1" u="sng">
                <a:solidFill>
                  <a:srgbClr val="FF0000"/>
                </a:solidFill>
                <a:effectLst>
                  <a:outerShdw blurRad="38100" dist="38100" dir="2700000" algn="tl">
                    <a:srgbClr val="C0C0C0"/>
                  </a:outerShdw>
                </a:effectLst>
                <a:cs typeface="Arial" charset="0"/>
              </a:rPr>
              <a:t>we who died to sin</a:t>
            </a:r>
            <a:r>
              <a:rPr lang="en-US" sz="2800" b="1">
                <a:solidFill>
                  <a:srgbClr val="FFFF66"/>
                </a:solidFill>
                <a:effectLst>
                  <a:outerShdw blurRad="38100" dist="38100" dir="2700000" algn="tl">
                    <a:srgbClr val="C0C0C0"/>
                  </a:outerShdw>
                </a:effectLst>
                <a:cs typeface="Arial" charset="0"/>
              </a:rPr>
              <a:t> </a:t>
            </a:r>
            <a:r>
              <a:rPr lang="en-US" sz="2800">
                <a:effectLst>
                  <a:outerShdw blurRad="38100" dist="38100" dir="2700000" algn="tl">
                    <a:srgbClr val="C0C0C0"/>
                  </a:outerShdw>
                </a:effectLst>
                <a:cs typeface="Arial" charset="0"/>
              </a:rPr>
              <a:t>still live in it?</a:t>
            </a:r>
            <a:endParaRPr lang="en-US" sz="2800">
              <a:solidFill>
                <a:srgbClr val="FFFF66"/>
              </a:solidFill>
              <a:effectLst>
                <a:outerShdw blurRad="38100" dist="38100" dir="2700000" algn="tl">
                  <a:srgbClr val="C0C0C0"/>
                </a:outerShdw>
              </a:effectLst>
              <a:cs typeface="Arial" charset="0"/>
            </a:endParaRPr>
          </a:p>
        </p:txBody>
      </p:sp>
      <p:sp>
        <p:nvSpPr>
          <p:cNvPr id="983046" name="Rectangle 6"/>
          <p:cNvSpPr>
            <a:spLocks noChangeArrowheads="1"/>
          </p:cNvSpPr>
          <p:nvPr/>
        </p:nvSpPr>
        <p:spPr bwMode="auto">
          <a:xfrm>
            <a:off x="8018464" y="5634039"/>
            <a:ext cx="1844675" cy="427037"/>
          </a:xfrm>
          <a:prstGeom prst="rect">
            <a:avLst/>
          </a:prstGeom>
          <a:solidFill>
            <a:srgbClr val="0033CC"/>
          </a:solidFill>
          <a:ln w="9525" algn="ctr">
            <a:noFill/>
            <a:miter lim="800000"/>
            <a:headEnd/>
            <a:tailEnd/>
          </a:ln>
          <a:effectLst/>
        </p:spPr>
        <p:txBody>
          <a:bodyPr wrap="none" anchor="ctr"/>
          <a:lstStyle/>
          <a:p>
            <a:pPr>
              <a:defRPr/>
            </a:pPr>
            <a:r>
              <a:rPr lang="en-US" sz="2800" b="1" u="sng">
                <a:solidFill>
                  <a:schemeClr val="bg1"/>
                </a:solidFill>
                <a:effectLst>
                  <a:outerShdw blurRad="38100" dist="38100" dir="2700000" algn="tl">
                    <a:srgbClr val="000000"/>
                  </a:outerShdw>
                </a:effectLst>
              </a:rPr>
              <a:t>died to sin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83044"/>
                                        </p:tgtEl>
                                        <p:attrNameLst>
                                          <p:attrName>style.visibility</p:attrName>
                                        </p:attrNameLst>
                                      </p:cBhvr>
                                      <p:to>
                                        <p:strVal val="visible"/>
                                      </p:to>
                                    </p:set>
                                    <p:animEffect transition="in" filter="slide(fromBottom)">
                                      <p:cBhvr>
                                        <p:cTn id="7" dur="2000"/>
                                        <p:tgtEl>
                                          <p:spTgt spid="9830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83045">
                                            <p:bg/>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83045">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83045">
                                            <p:txEl>
                                              <p:pRg st="1" end="1"/>
                                            </p:txEl>
                                          </p:spTgt>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983046"/>
                                        </p:tgtEl>
                                        <p:attrNameLst>
                                          <p:attrName>style.visibility</p:attrName>
                                        </p:attrNameLst>
                                      </p:cBhvr>
                                      <p:to>
                                        <p:strVal val="visible"/>
                                      </p:to>
                                    </p:set>
                                    <p:animEffect transition="in" filter="fade">
                                      <p:cBhvr>
                                        <p:cTn id="19" dur="500"/>
                                        <p:tgtEl>
                                          <p:spTgt spid="983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4" grpId="0"/>
      <p:bldP spid="983045" grpId="0" uiExpand="1" build="p" animBg="1"/>
      <p:bldP spid="9830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Text Box 2"/>
          <p:cNvSpPr txBox="1">
            <a:spLocks noChangeArrowheads="1"/>
          </p:cNvSpPr>
          <p:nvPr/>
        </p:nvSpPr>
        <p:spPr bwMode="auto">
          <a:xfrm>
            <a:off x="3170238" y="304801"/>
            <a:ext cx="6280150" cy="2062103"/>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3</a:t>
            </a:r>
            <a:r>
              <a:rPr lang="en-US">
                <a:solidFill>
                  <a:srgbClr val="FFFF66"/>
                </a:solidFill>
                <a:effectLst>
                  <a:outerShdw blurRad="38100" dist="38100" dir="2700000" algn="tl">
                    <a:srgbClr val="C0C0C0"/>
                  </a:outerShdw>
                </a:effectLst>
              </a:rPr>
              <a:t> </a:t>
            </a:r>
            <a:r>
              <a:rPr lang="en-US" b="1" u="sng">
                <a:solidFill>
                  <a:srgbClr val="0033CC"/>
                </a:solidFill>
                <a:effectLst>
                  <a:outerShdw blurRad="38100" dist="38100" dir="2700000" algn="tl">
                    <a:srgbClr val="C0C0C0"/>
                  </a:outerShdw>
                </a:effectLst>
              </a:rPr>
              <a:t>Or don’t you know</a:t>
            </a:r>
            <a:r>
              <a:rPr lang="en-US" b="1">
                <a:effectLst>
                  <a:outerShdw blurRad="38100" dist="38100" dir="2700000" algn="tl">
                    <a:srgbClr val="C0C0C0"/>
                  </a:outerShdw>
                </a:effectLst>
              </a:rPr>
              <a:t> that all of us who have been </a:t>
            </a:r>
            <a:r>
              <a:rPr lang="en-US" b="1" u="sng">
                <a:solidFill>
                  <a:srgbClr val="FF0000"/>
                </a:solidFill>
                <a:effectLst>
                  <a:outerShdw blurRad="38100" dist="38100" dir="2700000" algn="tl">
                    <a:srgbClr val="C0C0C0"/>
                  </a:outerShdw>
                </a:effectLst>
              </a:rPr>
              <a:t>baptized</a:t>
            </a:r>
            <a:r>
              <a:rPr lang="en-US" b="1" u="sng">
                <a:solidFill>
                  <a:srgbClr val="0066FF"/>
                </a:solidFill>
                <a:effectLst>
                  <a:outerShdw blurRad="38100" dist="38100" dir="2700000" algn="tl">
                    <a:srgbClr val="C0C0C0"/>
                  </a:outerShdw>
                </a:effectLst>
              </a:rPr>
              <a:t> </a:t>
            </a:r>
            <a:r>
              <a:rPr lang="en-US" b="1" i="1" u="sng">
                <a:solidFill>
                  <a:srgbClr val="0066FF"/>
                </a:solidFill>
                <a:effectLst>
                  <a:outerShdw blurRad="38100" dist="38100" dir="2700000" algn="tl">
                    <a:srgbClr val="C0C0C0"/>
                  </a:outerShdw>
                </a:effectLst>
              </a:rPr>
              <a:t>into</a:t>
            </a:r>
            <a:r>
              <a:rPr lang="en-US" b="1" u="sng">
                <a:solidFill>
                  <a:srgbClr val="FF0000"/>
                </a:solidFill>
                <a:effectLst>
                  <a:outerShdw blurRad="38100" dist="38100" dir="2700000" algn="tl">
                    <a:srgbClr val="C0C0C0"/>
                  </a:outerShdw>
                </a:effectLst>
              </a:rPr>
              <a:t> Christ Jesus</a:t>
            </a:r>
            <a:r>
              <a:rPr lang="en-US" b="1">
                <a:effectLst>
                  <a:outerShdw blurRad="38100" dist="38100" dir="2700000" algn="tl">
                    <a:srgbClr val="C0C0C0"/>
                  </a:outerShdw>
                </a:effectLst>
              </a:rPr>
              <a:t> have been</a:t>
            </a:r>
            <a:r>
              <a:rPr lang="en-US" b="1">
                <a:solidFill>
                  <a:schemeClr val="bg1"/>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baptized</a:t>
            </a:r>
            <a:r>
              <a:rPr lang="en-US" b="1" u="sng">
                <a:solidFill>
                  <a:srgbClr val="0066FF"/>
                </a:solidFill>
                <a:effectLst>
                  <a:outerShdw blurRad="38100" dist="38100" dir="2700000" algn="tl">
                    <a:srgbClr val="C0C0C0"/>
                  </a:outerShdw>
                </a:effectLst>
              </a:rPr>
              <a:t> </a:t>
            </a:r>
            <a:r>
              <a:rPr lang="en-US" b="1" i="1" u="sng">
                <a:solidFill>
                  <a:srgbClr val="0066FF"/>
                </a:solidFill>
                <a:effectLst>
                  <a:outerShdw blurRad="38100" dist="38100" dir="2700000" algn="tl">
                    <a:srgbClr val="C0C0C0"/>
                  </a:outerShdw>
                </a:effectLst>
              </a:rPr>
              <a:t>into</a:t>
            </a:r>
            <a:r>
              <a:rPr lang="en-US" b="1" u="sng">
                <a:solidFill>
                  <a:srgbClr val="0066FF"/>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His</a:t>
            </a:r>
            <a:r>
              <a:rPr lang="en-US" b="1" u="sng">
                <a:solidFill>
                  <a:srgbClr val="0066FF"/>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death</a:t>
            </a:r>
            <a:r>
              <a:rPr lang="en-US" b="1">
                <a:effectLst>
                  <a:outerShdw blurRad="38100" dist="38100" dir="2700000" algn="tl">
                    <a:srgbClr val="C0C0C0"/>
                  </a:outerShdw>
                </a:effectLst>
              </a:rPr>
              <a:t>?</a:t>
            </a:r>
          </a:p>
        </p:txBody>
      </p:sp>
      <p:grpSp>
        <p:nvGrpSpPr>
          <p:cNvPr id="2" name="Group 3"/>
          <p:cNvGrpSpPr>
            <a:grpSpLocks/>
          </p:cNvGrpSpPr>
          <p:nvPr/>
        </p:nvGrpSpPr>
        <p:grpSpPr bwMode="auto">
          <a:xfrm>
            <a:off x="1524000" y="2570164"/>
            <a:ext cx="9144000" cy="4287837"/>
            <a:chOff x="0" y="1619"/>
            <a:chExt cx="5760" cy="2701"/>
          </a:xfrm>
        </p:grpSpPr>
        <p:sp>
          <p:nvSpPr>
            <p:cNvPr id="43029" name="Rectangle 4"/>
            <p:cNvSpPr>
              <a:spLocks noChangeArrowheads="1"/>
            </p:cNvSpPr>
            <p:nvPr/>
          </p:nvSpPr>
          <p:spPr bwMode="auto">
            <a:xfrm>
              <a:off x="0" y="1795"/>
              <a:ext cx="5760" cy="2525"/>
            </a:xfrm>
            <a:prstGeom prst="rect">
              <a:avLst/>
            </a:prstGeom>
            <a:solidFill>
              <a:srgbClr val="3333CC"/>
            </a:solidFill>
            <a:ln w="9525" algn="ctr">
              <a:noFill/>
              <a:miter lim="800000"/>
              <a:headEnd/>
              <a:tailEnd/>
            </a:ln>
          </p:spPr>
          <p:txBody>
            <a:bodyPr wrap="none" anchor="ctr"/>
            <a:lstStyle/>
            <a:p>
              <a:endParaRPr lang="en-US"/>
            </a:p>
          </p:txBody>
        </p:sp>
        <p:sp>
          <p:nvSpPr>
            <p:cNvPr id="43030" name="Freeform 5"/>
            <p:cNvSpPr>
              <a:spLocks/>
            </p:cNvSpPr>
            <p:nvPr/>
          </p:nvSpPr>
          <p:spPr bwMode="auto">
            <a:xfrm>
              <a:off x="6" y="1715"/>
              <a:ext cx="515" cy="190"/>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3031" name="Freeform 6"/>
            <p:cNvSpPr>
              <a:spLocks/>
            </p:cNvSpPr>
            <p:nvPr/>
          </p:nvSpPr>
          <p:spPr bwMode="auto">
            <a:xfrm>
              <a:off x="1925" y="1730"/>
              <a:ext cx="859" cy="175"/>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3032" name="Freeform 7"/>
            <p:cNvSpPr>
              <a:spLocks/>
            </p:cNvSpPr>
            <p:nvPr/>
          </p:nvSpPr>
          <p:spPr bwMode="auto">
            <a:xfrm>
              <a:off x="2064" y="1649"/>
              <a:ext cx="741" cy="174"/>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3033" name="Freeform 8"/>
            <p:cNvSpPr>
              <a:spLocks/>
            </p:cNvSpPr>
            <p:nvPr/>
          </p:nvSpPr>
          <p:spPr bwMode="auto">
            <a:xfrm>
              <a:off x="126" y="1726"/>
              <a:ext cx="2207" cy="40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3034" name="Freeform 9"/>
            <p:cNvSpPr>
              <a:spLocks/>
            </p:cNvSpPr>
            <p:nvPr/>
          </p:nvSpPr>
          <p:spPr bwMode="auto">
            <a:xfrm>
              <a:off x="529" y="1664"/>
              <a:ext cx="677" cy="158"/>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3035" name="Freeform 10"/>
            <p:cNvSpPr>
              <a:spLocks/>
            </p:cNvSpPr>
            <p:nvPr/>
          </p:nvSpPr>
          <p:spPr bwMode="auto">
            <a:xfrm>
              <a:off x="983" y="1671"/>
              <a:ext cx="509" cy="196"/>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3036" name="Freeform 11"/>
            <p:cNvSpPr>
              <a:spLocks/>
            </p:cNvSpPr>
            <p:nvPr/>
          </p:nvSpPr>
          <p:spPr bwMode="auto">
            <a:xfrm>
              <a:off x="106" y="1870"/>
              <a:ext cx="1181" cy="214"/>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3037" name="Freeform 12"/>
            <p:cNvSpPr>
              <a:spLocks/>
            </p:cNvSpPr>
            <p:nvPr/>
          </p:nvSpPr>
          <p:spPr bwMode="auto">
            <a:xfrm>
              <a:off x="1653" y="1745"/>
              <a:ext cx="359" cy="11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3038" name="Freeform 13"/>
            <p:cNvSpPr>
              <a:spLocks/>
            </p:cNvSpPr>
            <p:nvPr/>
          </p:nvSpPr>
          <p:spPr bwMode="auto">
            <a:xfrm>
              <a:off x="3" y="1690"/>
              <a:ext cx="448" cy="53"/>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43039" name="Freeform 14"/>
            <p:cNvSpPr>
              <a:spLocks/>
            </p:cNvSpPr>
            <p:nvPr/>
          </p:nvSpPr>
          <p:spPr bwMode="auto">
            <a:xfrm>
              <a:off x="1945" y="1637"/>
              <a:ext cx="395" cy="113"/>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3040" name="Freeform 15"/>
            <p:cNvSpPr>
              <a:spLocks/>
            </p:cNvSpPr>
            <p:nvPr/>
          </p:nvSpPr>
          <p:spPr bwMode="auto">
            <a:xfrm>
              <a:off x="2318" y="1619"/>
              <a:ext cx="473" cy="131"/>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3041" name="Freeform 16"/>
            <p:cNvSpPr>
              <a:spLocks/>
            </p:cNvSpPr>
            <p:nvPr/>
          </p:nvSpPr>
          <p:spPr bwMode="auto">
            <a:xfrm>
              <a:off x="1949" y="1719"/>
              <a:ext cx="319" cy="44"/>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3042" name="Freeform 17"/>
            <p:cNvSpPr>
              <a:spLocks/>
            </p:cNvSpPr>
            <p:nvPr/>
          </p:nvSpPr>
          <p:spPr bwMode="auto">
            <a:xfrm>
              <a:off x="2237" y="1758"/>
              <a:ext cx="524" cy="77"/>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3043" name="Freeform 18"/>
            <p:cNvSpPr>
              <a:spLocks/>
            </p:cNvSpPr>
            <p:nvPr/>
          </p:nvSpPr>
          <p:spPr bwMode="auto">
            <a:xfrm>
              <a:off x="689" y="1800"/>
              <a:ext cx="1452" cy="18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3044" name="Freeform 19"/>
            <p:cNvSpPr>
              <a:spLocks/>
            </p:cNvSpPr>
            <p:nvPr/>
          </p:nvSpPr>
          <p:spPr bwMode="auto">
            <a:xfrm>
              <a:off x="2847" y="1743"/>
              <a:ext cx="515" cy="190"/>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3045" name="Freeform 20"/>
            <p:cNvSpPr>
              <a:spLocks/>
            </p:cNvSpPr>
            <p:nvPr/>
          </p:nvSpPr>
          <p:spPr bwMode="auto">
            <a:xfrm>
              <a:off x="4766" y="1758"/>
              <a:ext cx="859" cy="175"/>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3046" name="Freeform 21"/>
            <p:cNvSpPr>
              <a:spLocks/>
            </p:cNvSpPr>
            <p:nvPr/>
          </p:nvSpPr>
          <p:spPr bwMode="auto">
            <a:xfrm>
              <a:off x="4905" y="1677"/>
              <a:ext cx="741" cy="174"/>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3047" name="Freeform 22"/>
            <p:cNvSpPr>
              <a:spLocks/>
            </p:cNvSpPr>
            <p:nvPr/>
          </p:nvSpPr>
          <p:spPr bwMode="auto">
            <a:xfrm>
              <a:off x="2967" y="1754"/>
              <a:ext cx="2207" cy="40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3048" name="Freeform 23"/>
            <p:cNvSpPr>
              <a:spLocks/>
            </p:cNvSpPr>
            <p:nvPr/>
          </p:nvSpPr>
          <p:spPr bwMode="auto">
            <a:xfrm>
              <a:off x="3370" y="1692"/>
              <a:ext cx="677" cy="158"/>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3049" name="Freeform 24"/>
            <p:cNvSpPr>
              <a:spLocks/>
            </p:cNvSpPr>
            <p:nvPr/>
          </p:nvSpPr>
          <p:spPr bwMode="auto">
            <a:xfrm>
              <a:off x="3824" y="1699"/>
              <a:ext cx="509" cy="196"/>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3050" name="Freeform 25"/>
            <p:cNvSpPr>
              <a:spLocks/>
            </p:cNvSpPr>
            <p:nvPr/>
          </p:nvSpPr>
          <p:spPr bwMode="auto">
            <a:xfrm>
              <a:off x="2947" y="1898"/>
              <a:ext cx="1181" cy="214"/>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3051" name="Freeform 26"/>
            <p:cNvSpPr>
              <a:spLocks/>
            </p:cNvSpPr>
            <p:nvPr/>
          </p:nvSpPr>
          <p:spPr bwMode="auto">
            <a:xfrm>
              <a:off x="4494" y="1773"/>
              <a:ext cx="359" cy="11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3052" name="Freeform 27"/>
            <p:cNvSpPr>
              <a:spLocks/>
            </p:cNvSpPr>
            <p:nvPr/>
          </p:nvSpPr>
          <p:spPr bwMode="auto">
            <a:xfrm>
              <a:off x="2844" y="1718"/>
              <a:ext cx="448" cy="53"/>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43053" name="Freeform 28"/>
            <p:cNvSpPr>
              <a:spLocks/>
            </p:cNvSpPr>
            <p:nvPr/>
          </p:nvSpPr>
          <p:spPr bwMode="auto">
            <a:xfrm>
              <a:off x="4786" y="1665"/>
              <a:ext cx="395" cy="113"/>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3054" name="Freeform 29"/>
            <p:cNvSpPr>
              <a:spLocks/>
            </p:cNvSpPr>
            <p:nvPr/>
          </p:nvSpPr>
          <p:spPr bwMode="auto">
            <a:xfrm>
              <a:off x="5159" y="1647"/>
              <a:ext cx="473" cy="131"/>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3055" name="Freeform 30"/>
            <p:cNvSpPr>
              <a:spLocks/>
            </p:cNvSpPr>
            <p:nvPr/>
          </p:nvSpPr>
          <p:spPr bwMode="auto">
            <a:xfrm>
              <a:off x="4790" y="1747"/>
              <a:ext cx="319" cy="44"/>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3056" name="Freeform 31"/>
            <p:cNvSpPr>
              <a:spLocks/>
            </p:cNvSpPr>
            <p:nvPr/>
          </p:nvSpPr>
          <p:spPr bwMode="auto">
            <a:xfrm>
              <a:off x="5078" y="1786"/>
              <a:ext cx="524" cy="77"/>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3057" name="Freeform 32"/>
            <p:cNvSpPr>
              <a:spLocks/>
            </p:cNvSpPr>
            <p:nvPr/>
          </p:nvSpPr>
          <p:spPr bwMode="auto">
            <a:xfrm>
              <a:off x="3530" y="1828"/>
              <a:ext cx="1452" cy="18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grpSp>
      <p:sp>
        <p:nvSpPr>
          <p:cNvPr id="985121" name="Text Box 33"/>
          <p:cNvSpPr txBox="1">
            <a:spLocks noChangeArrowheads="1"/>
          </p:cNvSpPr>
          <p:nvPr/>
        </p:nvSpPr>
        <p:spPr bwMode="auto">
          <a:xfrm>
            <a:off x="5151438" y="4313239"/>
            <a:ext cx="5287962" cy="1311275"/>
          </a:xfrm>
          <a:prstGeom prst="rect">
            <a:avLst/>
          </a:prstGeom>
          <a:noFill/>
          <a:ln w="9525" algn="ctr">
            <a:noFill/>
            <a:miter lim="800000"/>
            <a:headEnd/>
            <a:tailEnd/>
          </a:ln>
          <a:effectLst/>
        </p:spPr>
        <p:txBody>
          <a:bodyPr>
            <a:spAutoFit/>
            <a:flatTx/>
          </a:bodyPr>
          <a:lstStyle/>
          <a:p>
            <a:pPr>
              <a:spcBef>
                <a:spcPct val="50000"/>
              </a:spcBef>
              <a:defRPr/>
            </a:pPr>
            <a:r>
              <a:rPr lang="en-US" b="1">
                <a:solidFill>
                  <a:schemeClr val="bg1"/>
                </a:solidFill>
                <a:effectLst>
                  <a:outerShdw blurRad="38100" dist="38100" dir="2700000" algn="tl">
                    <a:srgbClr val="000000"/>
                  </a:outerShdw>
                </a:effectLst>
              </a:rPr>
              <a:t>Baptized </a:t>
            </a:r>
            <a:r>
              <a:rPr lang="en-US" b="1" i="1">
                <a:solidFill>
                  <a:schemeClr val="bg1"/>
                </a:solidFill>
                <a:effectLst>
                  <a:outerShdw blurRad="38100" dist="38100" dir="2700000" algn="tl">
                    <a:srgbClr val="000000"/>
                  </a:outerShdw>
                </a:effectLst>
              </a:rPr>
              <a:t>into</a:t>
            </a:r>
            <a:r>
              <a:rPr lang="en-US" b="1">
                <a:solidFill>
                  <a:schemeClr val="bg1"/>
                </a:solidFill>
                <a:effectLst>
                  <a:outerShdw blurRad="38100" dist="38100" dir="2700000" algn="tl">
                    <a:srgbClr val="000000"/>
                  </a:outerShdw>
                </a:effectLst>
              </a:rPr>
              <a:t> Jesus Christ </a:t>
            </a:r>
          </a:p>
          <a:p>
            <a:pPr>
              <a:spcBef>
                <a:spcPct val="50000"/>
              </a:spcBef>
              <a:defRPr/>
            </a:pPr>
            <a:r>
              <a:rPr lang="en-US" b="1">
                <a:solidFill>
                  <a:schemeClr val="bg1"/>
                </a:solidFill>
                <a:effectLst>
                  <a:outerShdw blurRad="38100" dist="38100" dir="2700000" algn="tl">
                    <a:srgbClr val="000000"/>
                  </a:outerShdw>
                </a:effectLst>
              </a:rPr>
              <a:t>Baptized </a:t>
            </a:r>
            <a:r>
              <a:rPr lang="en-US" b="1" i="1">
                <a:solidFill>
                  <a:schemeClr val="bg1"/>
                </a:solidFill>
                <a:effectLst>
                  <a:outerShdw blurRad="38100" dist="38100" dir="2700000" algn="tl">
                    <a:srgbClr val="000000"/>
                  </a:outerShdw>
                </a:effectLst>
              </a:rPr>
              <a:t>into</a:t>
            </a:r>
            <a:r>
              <a:rPr lang="en-US" b="1">
                <a:solidFill>
                  <a:schemeClr val="bg1"/>
                </a:solidFill>
                <a:effectLst>
                  <a:outerShdw blurRad="38100" dist="38100" dir="2700000" algn="tl">
                    <a:srgbClr val="000000"/>
                  </a:outerShdw>
                </a:effectLst>
              </a:rPr>
              <a:t> His Death!</a:t>
            </a:r>
          </a:p>
        </p:txBody>
      </p:sp>
      <p:sp>
        <p:nvSpPr>
          <p:cNvPr id="985122" name="Oval 34"/>
          <p:cNvSpPr>
            <a:spLocks noChangeArrowheads="1"/>
          </p:cNvSpPr>
          <p:nvPr/>
        </p:nvSpPr>
        <p:spPr bwMode="auto">
          <a:xfrm>
            <a:off x="6948488" y="4133850"/>
            <a:ext cx="958850" cy="958850"/>
          </a:xfrm>
          <a:prstGeom prst="ellipse">
            <a:avLst/>
          </a:prstGeom>
          <a:noFill/>
          <a:ln w="76200" algn="ctr">
            <a:solidFill>
              <a:srgbClr val="66FF33"/>
            </a:solidFill>
            <a:round/>
            <a:headEnd/>
            <a:tailEnd/>
          </a:ln>
        </p:spPr>
        <p:txBody>
          <a:bodyPr wrap="none" anchor="ctr"/>
          <a:lstStyle/>
          <a:p>
            <a:endParaRPr lang="en-US"/>
          </a:p>
        </p:txBody>
      </p:sp>
      <p:sp>
        <p:nvSpPr>
          <p:cNvPr id="985123" name="Oval 35"/>
          <p:cNvSpPr>
            <a:spLocks noChangeArrowheads="1"/>
          </p:cNvSpPr>
          <p:nvPr/>
        </p:nvSpPr>
        <p:spPr bwMode="auto">
          <a:xfrm>
            <a:off x="7148513" y="4849813"/>
            <a:ext cx="958850" cy="958850"/>
          </a:xfrm>
          <a:prstGeom prst="ellipse">
            <a:avLst/>
          </a:prstGeom>
          <a:noFill/>
          <a:ln w="76200" algn="ctr">
            <a:solidFill>
              <a:srgbClr val="66FF33"/>
            </a:solidFill>
            <a:round/>
            <a:headEnd/>
            <a:tailEnd/>
          </a:ln>
        </p:spPr>
        <p:txBody>
          <a:bodyPr wrap="none" anchor="ctr"/>
          <a:lstStyle/>
          <a:p>
            <a:endParaRPr lang="en-US"/>
          </a:p>
        </p:txBody>
      </p:sp>
      <p:grpSp>
        <p:nvGrpSpPr>
          <p:cNvPr id="3" name="Group 36"/>
          <p:cNvGrpSpPr>
            <a:grpSpLocks/>
          </p:cNvGrpSpPr>
          <p:nvPr/>
        </p:nvGrpSpPr>
        <p:grpSpPr bwMode="auto">
          <a:xfrm>
            <a:off x="-609600" y="1768476"/>
            <a:ext cx="4572000" cy="5241925"/>
            <a:chOff x="-1440" y="1018"/>
            <a:chExt cx="2880" cy="3302"/>
          </a:xfrm>
        </p:grpSpPr>
        <p:sp>
          <p:nvSpPr>
            <p:cNvPr id="985125" name="AutoShape 37"/>
            <p:cNvSpPr>
              <a:spLocks noChangeArrowheads="1"/>
            </p:cNvSpPr>
            <p:nvPr/>
          </p:nvSpPr>
          <p:spPr bwMode="auto">
            <a:xfrm>
              <a:off x="-1440" y="1018"/>
              <a:ext cx="2880" cy="3302"/>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43028" name="WordArt 38"/>
            <p:cNvSpPr>
              <a:spLocks noChangeArrowheads="1" noChangeShapeType="1" noTextEdit="1"/>
            </p:cNvSpPr>
            <p:nvPr/>
          </p:nvSpPr>
          <p:spPr bwMode="auto">
            <a:xfrm rot="3010308">
              <a:off x="-236" y="1560"/>
              <a:ext cx="1684" cy="751"/>
            </a:xfrm>
            <a:prstGeom prst="rect">
              <a:avLst/>
            </a:prstGeom>
          </p:spPr>
          <p:txBody>
            <a:bodyPr spcFirstLastPara="1" wrap="none" fromWordArt="1">
              <a:prstTxWarp prst="textArchUp">
                <a:avLst>
                  <a:gd name="adj" fmla="val 11163628"/>
                </a:avLst>
              </a:prstTxWarp>
            </a:bodyPr>
            <a:lstStyle/>
            <a:p>
              <a:r>
                <a:rPr lang="en-US" sz="1800" kern="10" dirty="0">
                  <a:ln w="9525">
                    <a:solidFill>
                      <a:srgbClr val="000000"/>
                    </a:solidFill>
                    <a:round/>
                    <a:headEnd/>
                    <a:tailEnd/>
                  </a:ln>
                  <a:solidFill>
                    <a:schemeClr val="bg1"/>
                  </a:solidFill>
                  <a:latin typeface="Arial Black"/>
                </a:rPr>
                <a:t>INTO DEATH</a:t>
              </a:r>
            </a:p>
          </p:txBody>
        </p:sp>
      </p:grpSp>
      <p:pic>
        <p:nvPicPr>
          <p:cNvPr id="985127" name="Picture 39"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5272088"/>
            <a:ext cx="2300288" cy="1504950"/>
          </a:xfrm>
          <a:prstGeom prst="rect">
            <a:avLst/>
          </a:prstGeom>
          <a:noFill/>
          <a:ln w="9525">
            <a:noFill/>
            <a:miter lim="800000"/>
            <a:headEnd/>
            <a:tailEnd/>
          </a:ln>
        </p:spPr>
      </p:pic>
      <p:grpSp>
        <p:nvGrpSpPr>
          <p:cNvPr id="4" name="Group 40"/>
          <p:cNvGrpSpPr>
            <a:grpSpLocks/>
          </p:cNvGrpSpPr>
          <p:nvPr/>
        </p:nvGrpSpPr>
        <p:grpSpPr bwMode="auto">
          <a:xfrm>
            <a:off x="1524001" y="639763"/>
            <a:ext cx="722313" cy="927100"/>
            <a:chOff x="115" y="1023"/>
            <a:chExt cx="769" cy="987"/>
          </a:xfrm>
        </p:grpSpPr>
        <p:sp>
          <p:nvSpPr>
            <p:cNvPr id="43019" name="Oval 41"/>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43020" name="Group 42"/>
            <p:cNvGrpSpPr>
              <a:grpSpLocks/>
            </p:cNvGrpSpPr>
            <p:nvPr/>
          </p:nvGrpSpPr>
          <p:grpSpPr bwMode="auto">
            <a:xfrm flipH="1">
              <a:off x="268" y="1060"/>
              <a:ext cx="527" cy="890"/>
              <a:chOff x="1968" y="2112"/>
              <a:chExt cx="614" cy="1237"/>
            </a:xfrm>
          </p:grpSpPr>
          <p:sp>
            <p:nvSpPr>
              <p:cNvPr id="43021" name="Freeform 43"/>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43022" name="Freeform 44"/>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43023" name="Freeform 45"/>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43024" name="Freeform 46"/>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43025" name="Freeform 47"/>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43026" name="Freeform 48"/>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pic>
        <p:nvPicPr>
          <p:cNvPr id="43018" name="Picture 51"/>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85090"/>
                                        </p:tgtEl>
                                        <p:attrNameLst>
                                          <p:attrName>style.visibility</p:attrName>
                                        </p:attrNameLst>
                                      </p:cBhvr>
                                      <p:to>
                                        <p:strVal val="visible"/>
                                      </p:to>
                                    </p:set>
                                    <p:anim calcmode="lin" valueType="num">
                                      <p:cBhvr additive="base">
                                        <p:cTn id="7" dur="1000" fill="hold"/>
                                        <p:tgtEl>
                                          <p:spTgt spid="985090"/>
                                        </p:tgtEl>
                                        <p:attrNameLst>
                                          <p:attrName>ppt_x</p:attrName>
                                        </p:attrNameLst>
                                      </p:cBhvr>
                                      <p:tavLst>
                                        <p:tav tm="0">
                                          <p:val>
                                            <p:strVal val="#ppt_x"/>
                                          </p:val>
                                        </p:tav>
                                        <p:tav tm="100000">
                                          <p:val>
                                            <p:strVal val="#ppt_x"/>
                                          </p:val>
                                        </p:tav>
                                      </p:tavLst>
                                    </p:anim>
                                    <p:anim calcmode="lin" valueType="num">
                                      <p:cBhvr additive="base">
                                        <p:cTn id="8" dur="1000" fill="hold"/>
                                        <p:tgtEl>
                                          <p:spTgt spid="98509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2000"/>
                                        <p:tgtEl>
                                          <p:spTgt spid="2"/>
                                        </p:tgtEl>
                                      </p:cBhvr>
                                    </p:animEffect>
                                  </p:childTnLst>
                                </p:cTn>
                              </p:par>
                            </p:childTnLst>
                          </p:cTn>
                        </p:par>
                        <p:par>
                          <p:cTn id="13" fill="hold">
                            <p:stCondLst>
                              <p:cond delay="3000"/>
                            </p:stCondLst>
                            <p:childTnLst>
                              <p:par>
                                <p:cTn id="14" presetID="2" presetClass="entr" presetSubtype="2" fill="hold" grpId="0" nodeType="afterEffect">
                                  <p:stCondLst>
                                    <p:cond delay="0"/>
                                  </p:stCondLst>
                                  <p:childTnLst>
                                    <p:set>
                                      <p:cBhvr>
                                        <p:cTn id="15" dur="1" fill="hold">
                                          <p:stCondLst>
                                            <p:cond delay="0"/>
                                          </p:stCondLst>
                                        </p:cTn>
                                        <p:tgtEl>
                                          <p:spTgt spid="985121"/>
                                        </p:tgtEl>
                                        <p:attrNameLst>
                                          <p:attrName>style.visibility</p:attrName>
                                        </p:attrNameLst>
                                      </p:cBhvr>
                                      <p:to>
                                        <p:strVal val="visible"/>
                                      </p:to>
                                    </p:set>
                                    <p:anim calcmode="lin" valueType="num">
                                      <p:cBhvr additive="base">
                                        <p:cTn id="16" dur="500" fill="hold"/>
                                        <p:tgtEl>
                                          <p:spTgt spid="985121"/>
                                        </p:tgtEl>
                                        <p:attrNameLst>
                                          <p:attrName>ppt_x</p:attrName>
                                        </p:attrNameLst>
                                      </p:cBhvr>
                                      <p:tavLst>
                                        <p:tav tm="0">
                                          <p:val>
                                            <p:strVal val="1+#ppt_w/2"/>
                                          </p:val>
                                        </p:tav>
                                        <p:tav tm="100000">
                                          <p:val>
                                            <p:strVal val="#ppt_x"/>
                                          </p:val>
                                        </p:tav>
                                      </p:tavLst>
                                    </p:anim>
                                    <p:anim calcmode="lin" valueType="num">
                                      <p:cBhvr additive="base">
                                        <p:cTn id="17" dur="500" fill="hold"/>
                                        <p:tgtEl>
                                          <p:spTgt spid="985121"/>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1" presetClass="entr" presetSubtype="0" fill="hold" grpId="0" nodeType="afterEffect">
                                  <p:stCondLst>
                                    <p:cond delay="0"/>
                                  </p:stCondLst>
                                  <p:childTnLst>
                                    <p:set>
                                      <p:cBhvr>
                                        <p:cTn id="20" dur="1" fill="hold">
                                          <p:stCondLst>
                                            <p:cond delay="0"/>
                                          </p:stCondLst>
                                        </p:cTn>
                                        <p:tgtEl>
                                          <p:spTgt spid="985123"/>
                                        </p:tgtEl>
                                        <p:attrNameLst>
                                          <p:attrName>style.visibility</p:attrName>
                                        </p:attrNameLst>
                                      </p:cBhvr>
                                      <p:to>
                                        <p:strVal val="visible"/>
                                      </p:to>
                                    </p:se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2" presetClass="entr" presetSubtype="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0" grpId="0" animBg="1"/>
      <p:bldP spid="985121" grpId="0"/>
      <p:bldP spid="9851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ext Box 2"/>
          <p:cNvSpPr txBox="1">
            <a:spLocks noChangeArrowheads="1"/>
          </p:cNvSpPr>
          <p:nvPr/>
        </p:nvSpPr>
        <p:spPr bwMode="auto">
          <a:xfrm>
            <a:off x="3170238" y="304800"/>
            <a:ext cx="6280150" cy="1569660"/>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4</a:t>
            </a:r>
            <a:r>
              <a:rPr lang="en-US">
                <a:solidFill>
                  <a:srgbClr val="008000"/>
                </a:solidFill>
                <a:effectLst>
                  <a:outerShdw blurRad="38100" dist="38100" dir="2700000" algn="tl">
                    <a:srgbClr val="C0C0C0"/>
                  </a:outerShdw>
                </a:effectLst>
              </a:rPr>
              <a:t> </a:t>
            </a:r>
            <a:r>
              <a:rPr lang="en-US" b="1">
                <a:effectLst>
                  <a:outerShdw blurRad="38100" dist="38100" dir="2700000" algn="tl">
                    <a:srgbClr val="C0C0C0"/>
                  </a:outerShdw>
                </a:effectLst>
              </a:rPr>
              <a:t>Therefore we have been</a:t>
            </a:r>
            <a:r>
              <a:rPr lang="en-US" b="1">
                <a:solidFill>
                  <a:srgbClr val="FFFF66"/>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buried</a:t>
            </a:r>
            <a:r>
              <a:rPr lang="en-US" b="1">
                <a:solidFill>
                  <a:srgbClr val="FF0000"/>
                </a:solidFill>
                <a:effectLst>
                  <a:outerShdw blurRad="38100" dist="38100" dir="2700000" algn="tl">
                    <a:srgbClr val="C0C0C0"/>
                  </a:outerShdw>
                </a:effectLst>
              </a:rPr>
              <a:t> </a:t>
            </a:r>
            <a:r>
              <a:rPr lang="en-US" b="1" i="1" u="sng">
                <a:solidFill>
                  <a:srgbClr val="0066FF"/>
                </a:solidFill>
                <a:effectLst>
                  <a:outerShdw blurRad="38100" dist="38100" dir="2700000" algn="tl">
                    <a:srgbClr val="C0C0C0"/>
                  </a:outerShdw>
                </a:effectLst>
              </a:rPr>
              <a:t>with</a:t>
            </a:r>
            <a:r>
              <a:rPr lang="en-US" b="1">
                <a:solidFill>
                  <a:srgbClr val="FF0000"/>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Him </a:t>
            </a:r>
            <a:r>
              <a:rPr lang="en-US" b="1" i="1" u="sng">
                <a:solidFill>
                  <a:srgbClr val="FF0000"/>
                </a:solidFill>
                <a:effectLst>
                  <a:outerShdw blurRad="38100" dist="38100" dir="2700000" algn="tl">
                    <a:srgbClr val="C0C0C0"/>
                  </a:outerShdw>
                </a:effectLst>
              </a:rPr>
              <a:t>through</a:t>
            </a:r>
            <a:r>
              <a:rPr lang="en-US" b="1" u="sng">
                <a:solidFill>
                  <a:srgbClr val="FF0000"/>
                </a:solidFill>
                <a:effectLst>
                  <a:outerShdw blurRad="38100" dist="38100" dir="2700000" algn="tl">
                    <a:srgbClr val="C0C0C0"/>
                  </a:outerShdw>
                </a:effectLst>
              </a:rPr>
              <a:t> baptism</a:t>
            </a:r>
            <a:r>
              <a:rPr lang="en-US" b="1">
                <a:solidFill>
                  <a:schemeClr val="bg1"/>
                </a:solidFill>
                <a:effectLst>
                  <a:outerShdw blurRad="38100" dist="38100" dir="2700000" algn="tl">
                    <a:srgbClr val="C0C0C0"/>
                  </a:outerShdw>
                </a:effectLst>
              </a:rPr>
              <a:t> </a:t>
            </a:r>
            <a:r>
              <a:rPr lang="en-US" b="1" i="1" u="sng">
                <a:solidFill>
                  <a:srgbClr val="0066FF"/>
                </a:solidFill>
                <a:effectLst>
                  <a:outerShdw blurRad="38100" dist="38100" dir="2700000" algn="tl">
                    <a:srgbClr val="C0C0C0"/>
                  </a:outerShdw>
                </a:effectLst>
              </a:rPr>
              <a:t>into</a:t>
            </a:r>
            <a:r>
              <a:rPr lang="en-US" b="1">
                <a:solidFill>
                  <a:srgbClr val="0066FF"/>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death</a:t>
            </a:r>
            <a:r>
              <a:rPr lang="en-US" b="1">
                <a:effectLst>
                  <a:outerShdw blurRad="38100" dist="38100" dir="2700000" algn="tl">
                    <a:srgbClr val="C0C0C0"/>
                  </a:outerShdw>
                </a:effectLst>
              </a:rPr>
              <a:t>,…</a:t>
            </a:r>
          </a:p>
        </p:txBody>
      </p:sp>
      <p:sp>
        <p:nvSpPr>
          <p:cNvPr id="44035" name="Rectangle 3"/>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44036" name="Freeform 4"/>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4037" name="Freeform 5"/>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4038" name="Freeform 6"/>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4039" name="Freeform 7"/>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4040" name="Freeform 8"/>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4041" name="Freeform 9"/>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4042" name="Freeform 10"/>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4043" name="Freeform 11"/>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4044" name="Freeform 12"/>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44045" name="Freeform 13"/>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4046" name="Freeform 14"/>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4047" name="Freeform 15"/>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4048" name="Freeform 16"/>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4049" name="Freeform 17"/>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4050" name="Freeform 18"/>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4051" name="Freeform 19"/>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4052" name="Freeform 20"/>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4053" name="Freeform 21"/>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4054" name="Freeform 22"/>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4055" name="Freeform 23"/>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4056" name="Freeform 24"/>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4057" name="Freeform 25"/>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4058" name="Freeform 26"/>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44059" name="Freeform 27"/>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4060" name="Freeform 28"/>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4061" name="Freeform 29"/>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4062" name="Freeform 30"/>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4063" name="Freeform 31"/>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4064" name="AutoShape 32"/>
          <p:cNvSpPr>
            <a:spLocks noChangeArrowheads="1"/>
          </p:cNvSpPr>
          <p:nvPr/>
        </p:nvSpPr>
        <p:spPr bwMode="auto">
          <a:xfrm>
            <a:off x="-762000" y="1616076"/>
            <a:ext cx="4572000" cy="5241925"/>
          </a:xfrm>
          <a:custGeom>
            <a:avLst/>
            <a:gdLst>
              <a:gd name="T0" fmla="*/ 3851487 w 21600"/>
              <a:gd name="T1" fmla="*/ 711057 h 21600"/>
              <a:gd name="T2" fmla="*/ 2261023 w 21600"/>
              <a:gd name="T3" fmla="*/ 289034 h 21600"/>
              <a:gd name="T4" fmla="*/ 3506259 w 21600"/>
              <a:gd name="T5" fmla="*/ 1132110 h 21600"/>
              <a:gd name="T6" fmla="*/ 5139901 w 21600"/>
              <a:gd name="T7" fmla="*/ 2457880 h 21600"/>
              <a:gd name="T8" fmla="*/ 4358428 w 21600"/>
              <a:gd name="T9" fmla="*/ 3448021 h 21600"/>
              <a:gd name="T10" fmla="*/ 3494617 w 21600"/>
              <a:gd name="T11" fmla="*/ 255179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round/>
            <a:headEnd/>
            <a:tailEnd/>
          </a:ln>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endParaRPr lang="en-US"/>
          </a:p>
        </p:txBody>
      </p:sp>
      <p:sp>
        <p:nvSpPr>
          <p:cNvPr id="44065" name="WordArt 33"/>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sp>
        <p:nvSpPr>
          <p:cNvPr id="987170" name="Text Box 34"/>
          <p:cNvSpPr txBox="1">
            <a:spLocks noChangeArrowheads="1"/>
          </p:cNvSpPr>
          <p:nvPr/>
        </p:nvSpPr>
        <p:spPr bwMode="auto">
          <a:xfrm>
            <a:off x="5151438" y="4313238"/>
            <a:ext cx="5287962" cy="1569660"/>
          </a:xfrm>
          <a:prstGeom prst="rect">
            <a:avLst/>
          </a:prstGeom>
          <a:noFill/>
          <a:ln w="9525" algn="ctr">
            <a:noFill/>
            <a:miter lim="800000"/>
            <a:headEnd/>
            <a:tailEnd/>
          </a:ln>
          <a:effectLst/>
        </p:spPr>
        <p:txBody>
          <a:bodyPr>
            <a:spAutoFit/>
            <a:flatTx/>
          </a:bodyPr>
          <a:lstStyle/>
          <a:p>
            <a:pPr>
              <a:spcBef>
                <a:spcPct val="50000"/>
              </a:spcBef>
              <a:defRPr/>
            </a:pPr>
            <a:r>
              <a:rPr lang="en-US" b="1">
                <a:solidFill>
                  <a:schemeClr val="bg1"/>
                </a:solidFill>
                <a:effectLst>
                  <a:outerShdw blurRad="38100" dist="38100" dir="2700000" algn="tl">
                    <a:srgbClr val="000000"/>
                  </a:outerShdw>
                </a:effectLst>
              </a:rPr>
              <a:t>Buried </a:t>
            </a:r>
            <a:r>
              <a:rPr lang="en-US" b="1" i="1">
                <a:solidFill>
                  <a:schemeClr val="bg1"/>
                </a:solidFill>
                <a:effectLst>
                  <a:outerShdw blurRad="38100" dist="38100" dir="2700000" algn="tl">
                    <a:srgbClr val="000000"/>
                  </a:outerShdw>
                </a:effectLst>
              </a:rPr>
              <a:t>with</a:t>
            </a:r>
            <a:r>
              <a:rPr lang="en-US" b="1">
                <a:solidFill>
                  <a:schemeClr val="bg1"/>
                </a:solidFill>
                <a:effectLst>
                  <a:outerShdw blurRad="38100" dist="38100" dir="2700000" algn="tl">
                    <a:srgbClr val="000000"/>
                  </a:outerShdw>
                </a:effectLst>
              </a:rPr>
              <a:t> Christ through baptism…into death!</a:t>
            </a:r>
          </a:p>
        </p:txBody>
      </p:sp>
      <p:sp>
        <p:nvSpPr>
          <p:cNvPr id="987171" name="Oval 35"/>
          <p:cNvSpPr>
            <a:spLocks noChangeArrowheads="1"/>
          </p:cNvSpPr>
          <p:nvPr/>
        </p:nvSpPr>
        <p:spPr bwMode="auto">
          <a:xfrm>
            <a:off x="7362825" y="4151313"/>
            <a:ext cx="958850" cy="958850"/>
          </a:xfrm>
          <a:prstGeom prst="ellipse">
            <a:avLst/>
          </a:prstGeom>
          <a:noFill/>
          <a:ln w="76200" algn="ctr">
            <a:solidFill>
              <a:srgbClr val="66FF33"/>
            </a:solidFill>
            <a:round/>
            <a:headEnd/>
            <a:tailEnd/>
          </a:ln>
        </p:spPr>
        <p:txBody>
          <a:bodyPr wrap="none" anchor="ctr"/>
          <a:lstStyle/>
          <a:p>
            <a:endParaRPr lang="en-US"/>
          </a:p>
        </p:txBody>
      </p:sp>
      <p:pic>
        <p:nvPicPr>
          <p:cNvPr id="44068" name="Picture 36"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5119688"/>
            <a:ext cx="2300288" cy="1504950"/>
          </a:xfrm>
          <a:prstGeom prst="rect">
            <a:avLst/>
          </a:prstGeom>
          <a:noFill/>
          <a:ln w="9525">
            <a:noFill/>
            <a:miter lim="800000"/>
            <a:headEnd/>
            <a:tailEnd/>
          </a:ln>
        </p:spPr>
      </p:pic>
      <p:grpSp>
        <p:nvGrpSpPr>
          <p:cNvPr id="44069" name="Group 37"/>
          <p:cNvGrpSpPr>
            <a:grpSpLocks/>
          </p:cNvGrpSpPr>
          <p:nvPr/>
        </p:nvGrpSpPr>
        <p:grpSpPr bwMode="auto">
          <a:xfrm>
            <a:off x="1524001" y="639763"/>
            <a:ext cx="722313" cy="927100"/>
            <a:chOff x="115" y="1023"/>
            <a:chExt cx="769" cy="987"/>
          </a:xfrm>
        </p:grpSpPr>
        <p:sp>
          <p:nvSpPr>
            <p:cNvPr id="44071" name="Oval 38"/>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44072" name="Group 39"/>
            <p:cNvGrpSpPr>
              <a:grpSpLocks/>
            </p:cNvGrpSpPr>
            <p:nvPr/>
          </p:nvGrpSpPr>
          <p:grpSpPr bwMode="auto">
            <a:xfrm flipH="1">
              <a:off x="268" y="1060"/>
              <a:ext cx="527" cy="890"/>
              <a:chOff x="1968" y="2112"/>
              <a:chExt cx="614" cy="1237"/>
            </a:xfrm>
          </p:grpSpPr>
          <p:sp>
            <p:nvSpPr>
              <p:cNvPr id="44073" name="Freeform 40"/>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44074" name="Freeform 41"/>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44075" name="Freeform 42"/>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44076" name="Freeform 43"/>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44077" name="Freeform 44"/>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44078" name="Freeform 45"/>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pic>
        <p:nvPicPr>
          <p:cNvPr id="44070" name="Picture 46"/>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87138"/>
                                        </p:tgtEl>
                                        <p:attrNameLst>
                                          <p:attrName>style.visibility</p:attrName>
                                        </p:attrNameLst>
                                      </p:cBhvr>
                                      <p:to>
                                        <p:strVal val="visible"/>
                                      </p:to>
                                    </p:set>
                                    <p:anim calcmode="lin" valueType="num">
                                      <p:cBhvr additive="base">
                                        <p:cTn id="7" dur="1000" fill="hold"/>
                                        <p:tgtEl>
                                          <p:spTgt spid="987138"/>
                                        </p:tgtEl>
                                        <p:attrNameLst>
                                          <p:attrName>ppt_x</p:attrName>
                                        </p:attrNameLst>
                                      </p:cBhvr>
                                      <p:tavLst>
                                        <p:tav tm="0">
                                          <p:val>
                                            <p:strVal val="#ppt_x"/>
                                          </p:val>
                                        </p:tav>
                                        <p:tav tm="100000">
                                          <p:val>
                                            <p:strVal val="#ppt_x"/>
                                          </p:val>
                                        </p:tav>
                                      </p:tavLst>
                                    </p:anim>
                                    <p:anim calcmode="lin" valueType="num">
                                      <p:cBhvr additive="base">
                                        <p:cTn id="8" dur="1000" fill="hold"/>
                                        <p:tgtEl>
                                          <p:spTgt spid="98713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987170"/>
                                        </p:tgtEl>
                                        <p:attrNameLst>
                                          <p:attrName>style.visibility</p:attrName>
                                        </p:attrNameLst>
                                      </p:cBhvr>
                                      <p:to>
                                        <p:strVal val="visible"/>
                                      </p:to>
                                    </p:set>
                                    <p:anim calcmode="lin" valueType="num">
                                      <p:cBhvr additive="base">
                                        <p:cTn id="12" dur="500" fill="hold"/>
                                        <p:tgtEl>
                                          <p:spTgt spid="987170"/>
                                        </p:tgtEl>
                                        <p:attrNameLst>
                                          <p:attrName>ppt_x</p:attrName>
                                        </p:attrNameLst>
                                      </p:cBhvr>
                                      <p:tavLst>
                                        <p:tav tm="0">
                                          <p:val>
                                            <p:strVal val="1+#ppt_w/2"/>
                                          </p:val>
                                        </p:tav>
                                        <p:tav tm="100000">
                                          <p:val>
                                            <p:strVal val="#ppt_x"/>
                                          </p:val>
                                        </p:tav>
                                      </p:tavLst>
                                    </p:anim>
                                    <p:anim calcmode="lin" valueType="num">
                                      <p:cBhvr additive="base">
                                        <p:cTn id="13" dur="500" fill="hold"/>
                                        <p:tgtEl>
                                          <p:spTgt spid="987170"/>
                                        </p:tgtEl>
                                        <p:attrNameLst>
                                          <p:attrName>ppt_y</p:attrName>
                                        </p:attrNameLst>
                                      </p:cBhvr>
                                      <p:tavLst>
                                        <p:tav tm="0">
                                          <p:val>
                                            <p:strVal val="#ppt_y"/>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98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8" grpId="0" animBg="1"/>
      <p:bldP spid="987170" grpId="0"/>
      <p:bldP spid="9871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45059" name="Freeform 3"/>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5060" name="Freeform 4"/>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5061" name="Freeform 5"/>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5062" name="Freeform 6"/>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5063" name="Freeform 7"/>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5064" name="Freeform 8"/>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5065" name="Freeform 9"/>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5066" name="Freeform 10"/>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5067" name="Freeform 11"/>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45068" name="Freeform 12"/>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5069" name="Freeform 13"/>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5070" name="Freeform 14"/>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5071" name="Freeform 15"/>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5072" name="Freeform 16"/>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5073" name="Freeform 17"/>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5074" name="Freeform 18"/>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5075" name="Freeform 19"/>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5076" name="Freeform 20"/>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5077" name="Freeform 21"/>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5078" name="Freeform 22"/>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5079" name="Freeform 23"/>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5080" name="Freeform 24"/>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5081" name="Freeform 25"/>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989210" name="Text Box 26"/>
          <p:cNvSpPr txBox="1">
            <a:spLocks noChangeArrowheads="1"/>
          </p:cNvSpPr>
          <p:nvPr/>
        </p:nvSpPr>
        <p:spPr bwMode="auto">
          <a:xfrm>
            <a:off x="3170238" y="304801"/>
            <a:ext cx="6280150" cy="2554545"/>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4</a:t>
            </a:r>
            <a:r>
              <a:rPr lang="en-US">
                <a:solidFill>
                  <a:srgbClr val="008000"/>
                </a:solidFill>
                <a:effectLst>
                  <a:outerShdw blurRad="38100" dist="38100" dir="2700000" algn="tl">
                    <a:srgbClr val="C0C0C0"/>
                  </a:outerShdw>
                </a:effectLst>
              </a:rPr>
              <a:t> </a:t>
            </a:r>
            <a:r>
              <a:rPr lang="en-US" b="1">
                <a:effectLst>
                  <a:outerShdw blurRad="38100" dist="38100" dir="2700000" algn="tl">
                    <a:srgbClr val="C0C0C0"/>
                  </a:outerShdw>
                </a:effectLst>
              </a:rPr>
              <a:t>…in order that as Christ was raised from the dead through the glory of the Father, </a:t>
            </a:r>
          </a:p>
          <a:p>
            <a:pPr>
              <a:defRPr/>
            </a:pPr>
            <a:r>
              <a:rPr lang="en-US" b="1">
                <a:effectLst>
                  <a:outerShdw blurRad="38100" dist="38100" dir="2700000" algn="tl">
                    <a:srgbClr val="C0C0C0"/>
                  </a:outerShdw>
                </a:effectLst>
              </a:rPr>
              <a:t>so</a:t>
            </a:r>
            <a:r>
              <a:rPr lang="en-US" b="1" i="1">
                <a:effectLst>
                  <a:outerShdw blurRad="38100" dist="38100" dir="2700000" algn="tl">
                    <a:srgbClr val="C0C0C0"/>
                  </a:outerShdw>
                </a:effectLst>
              </a:rPr>
              <a:t> </a:t>
            </a:r>
            <a:r>
              <a:rPr lang="en-US" b="1" i="1" u="sng">
                <a:effectLst>
                  <a:outerShdw blurRad="38100" dist="38100" dir="2700000" algn="tl">
                    <a:srgbClr val="C0C0C0"/>
                  </a:outerShdw>
                </a:effectLst>
              </a:rPr>
              <a:t>we too</a:t>
            </a:r>
            <a:r>
              <a:rPr lang="en-US" b="1">
                <a:effectLst>
                  <a:outerShdw blurRad="38100" dist="38100" dir="2700000" algn="tl">
                    <a:srgbClr val="C0C0C0"/>
                  </a:outerShdw>
                </a:effectLst>
              </a:rPr>
              <a:t> might walk in </a:t>
            </a:r>
            <a:r>
              <a:rPr lang="en-US" b="1" u="sng">
                <a:solidFill>
                  <a:srgbClr val="0066FF"/>
                </a:solidFill>
                <a:effectLst>
                  <a:outerShdw blurRad="38100" dist="38100" dir="2700000" algn="tl">
                    <a:srgbClr val="C0C0C0"/>
                  </a:outerShdw>
                </a:effectLst>
              </a:rPr>
              <a:t>newness of life</a:t>
            </a:r>
            <a:r>
              <a:rPr lang="en-US" b="1">
                <a:solidFill>
                  <a:schemeClr val="bg1"/>
                </a:solidFill>
                <a:effectLst>
                  <a:outerShdw blurRad="38100" dist="38100" dir="2700000" algn="tl">
                    <a:srgbClr val="C0C0C0"/>
                  </a:outerShdw>
                </a:effectLst>
              </a:rPr>
              <a:t>.</a:t>
            </a:r>
          </a:p>
        </p:txBody>
      </p:sp>
      <p:sp>
        <p:nvSpPr>
          <p:cNvPr id="45083" name="Freeform 27"/>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5084" name="Freeform 28"/>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5085" name="Freeform 29"/>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5086" name="Freeform 30"/>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5087" name="Freeform 31"/>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5088" name="AutoShape 32"/>
          <p:cNvSpPr>
            <a:spLocks noChangeArrowheads="1"/>
          </p:cNvSpPr>
          <p:nvPr/>
        </p:nvSpPr>
        <p:spPr bwMode="auto">
          <a:xfrm>
            <a:off x="-762000" y="1616076"/>
            <a:ext cx="4572000" cy="5241925"/>
          </a:xfrm>
          <a:custGeom>
            <a:avLst/>
            <a:gdLst>
              <a:gd name="T0" fmla="*/ 3851487 w 21600"/>
              <a:gd name="T1" fmla="*/ 711057 h 21600"/>
              <a:gd name="T2" fmla="*/ 2261023 w 21600"/>
              <a:gd name="T3" fmla="*/ 289034 h 21600"/>
              <a:gd name="T4" fmla="*/ 3506259 w 21600"/>
              <a:gd name="T5" fmla="*/ 1132110 h 21600"/>
              <a:gd name="T6" fmla="*/ 5139901 w 21600"/>
              <a:gd name="T7" fmla="*/ 2457880 h 21600"/>
              <a:gd name="T8" fmla="*/ 4358428 w 21600"/>
              <a:gd name="T9" fmla="*/ 3448021 h 21600"/>
              <a:gd name="T10" fmla="*/ 3494617 w 21600"/>
              <a:gd name="T11" fmla="*/ 255179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round/>
            <a:headEnd/>
            <a:tailEnd/>
          </a:ln>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endParaRPr lang="en-US"/>
          </a:p>
        </p:txBody>
      </p:sp>
      <p:sp>
        <p:nvSpPr>
          <p:cNvPr id="45089" name="WordArt 33"/>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pic>
        <p:nvPicPr>
          <p:cNvPr id="45090" name="Picture 34"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02164" y="5103813"/>
            <a:ext cx="2300287" cy="1504950"/>
          </a:xfrm>
          <a:prstGeom prst="rect">
            <a:avLst/>
          </a:prstGeom>
          <a:noFill/>
          <a:ln w="9525">
            <a:noFill/>
            <a:miter lim="800000"/>
            <a:headEnd/>
            <a:tailEnd/>
          </a:ln>
        </p:spPr>
      </p:pic>
      <p:grpSp>
        <p:nvGrpSpPr>
          <p:cNvPr id="2" name="Group 35"/>
          <p:cNvGrpSpPr>
            <a:grpSpLocks/>
          </p:cNvGrpSpPr>
          <p:nvPr/>
        </p:nvGrpSpPr>
        <p:grpSpPr bwMode="auto">
          <a:xfrm>
            <a:off x="7413626" y="2206625"/>
            <a:ext cx="4411663" cy="5664200"/>
            <a:chOff x="3630" y="970"/>
            <a:chExt cx="2779" cy="3568"/>
          </a:xfrm>
        </p:grpSpPr>
        <p:sp>
          <p:nvSpPr>
            <p:cNvPr id="45111" name="AutoShape 36"/>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45112" name="WordArt 37"/>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grpSp>
        <p:nvGrpSpPr>
          <p:cNvPr id="45092" name="Group 38"/>
          <p:cNvGrpSpPr>
            <a:grpSpLocks/>
          </p:cNvGrpSpPr>
          <p:nvPr/>
        </p:nvGrpSpPr>
        <p:grpSpPr bwMode="auto">
          <a:xfrm>
            <a:off x="1524001" y="639763"/>
            <a:ext cx="722313" cy="927100"/>
            <a:chOff x="115" y="1023"/>
            <a:chExt cx="769" cy="987"/>
          </a:xfrm>
        </p:grpSpPr>
        <p:sp>
          <p:nvSpPr>
            <p:cNvPr id="45103" name="Oval 39"/>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45104" name="Group 40"/>
            <p:cNvGrpSpPr>
              <a:grpSpLocks/>
            </p:cNvGrpSpPr>
            <p:nvPr/>
          </p:nvGrpSpPr>
          <p:grpSpPr bwMode="auto">
            <a:xfrm flipH="1">
              <a:off x="268" y="1060"/>
              <a:ext cx="527" cy="890"/>
              <a:chOff x="1968" y="2112"/>
              <a:chExt cx="614" cy="1237"/>
            </a:xfrm>
          </p:grpSpPr>
          <p:sp>
            <p:nvSpPr>
              <p:cNvPr id="45105" name="Freeform 41"/>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45106" name="Freeform 42"/>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45107" name="Freeform 43"/>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45108" name="Freeform 44"/>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45109" name="Freeform 45"/>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45110" name="Freeform 46"/>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5" name="Group 47"/>
          <p:cNvGrpSpPr>
            <a:grpSpLocks/>
          </p:cNvGrpSpPr>
          <p:nvPr/>
        </p:nvGrpSpPr>
        <p:grpSpPr bwMode="auto">
          <a:xfrm>
            <a:off x="9704388" y="601663"/>
            <a:ext cx="754062" cy="1001712"/>
            <a:chOff x="3526" y="2891"/>
            <a:chExt cx="711" cy="926"/>
          </a:xfrm>
        </p:grpSpPr>
        <p:sp>
          <p:nvSpPr>
            <p:cNvPr id="45095" name="Oval 48"/>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45096" name="Group 49"/>
            <p:cNvGrpSpPr>
              <a:grpSpLocks/>
            </p:cNvGrpSpPr>
            <p:nvPr/>
          </p:nvGrpSpPr>
          <p:grpSpPr bwMode="auto">
            <a:xfrm>
              <a:off x="3562" y="2891"/>
              <a:ext cx="675" cy="898"/>
              <a:chOff x="4032" y="1440"/>
              <a:chExt cx="803" cy="1525"/>
            </a:xfrm>
          </p:grpSpPr>
          <p:sp>
            <p:nvSpPr>
              <p:cNvPr id="45097" name="Freeform 50"/>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45098" name="Freeform 51"/>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45099" name="Freeform 52"/>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45100" name="Freeform 53"/>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45101" name="Freeform 54"/>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45102" name="Freeform 55"/>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45094" name="Picture 56"/>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89210"/>
                                        </p:tgtEl>
                                        <p:attrNameLst>
                                          <p:attrName>style.visibility</p:attrName>
                                        </p:attrNameLst>
                                      </p:cBhvr>
                                      <p:to>
                                        <p:strVal val="visible"/>
                                      </p:to>
                                    </p:set>
                                    <p:anim calcmode="lin" valueType="num">
                                      <p:cBhvr additive="base">
                                        <p:cTn id="7" dur="1000" fill="hold"/>
                                        <p:tgtEl>
                                          <p:spTgt spid="989210"/>
                                        </p:tgtEl>
                                        <p:attrNameLst>
                                          <p:attrName>ppt_x</p:attrName>
                                        </p:attrNameLst>
                                      </p:cBhvr>
                                      <p:tavLst>
                                        <p:tav tm="0">
                                          <p:val>
                                            <p:strVal val="#ppt_x"/>
                                          </p:val>
                                        </p:tav>
                                        <p:tav tm="100000">
                                          <p:val>
                                            <p:strVal val="#ppt_x"/>
                                          </p:val>
                                        </p:tav>
                                      </p:tavLst>
                                    </p:anim>
                                    <p:anim calcmode="lin" valueType="num">
                                      <p:cBhvr additive="base">
                                        <p:cTn id="8" dur="1000" fill="hold"/>
                                        <p:tgtEl>
                                          <p:spTgt spid="989210"/>
                                        </p:tgtEl>
                                        <p:attrNameLst>
                                          <p:attrName>ppt_y</p:attrName>
                                        </p:attrNameLst>
                                      </p:cBhvr>
                                      <p:tavLst>
                                        <p:tav tm="0">
                                          <p:val>
                                            <p:strVal val="0-#ppt_h/2"/>
                                          </p:val>
                                        </p:tav>
                                        <p:tav tm="100000">
                                          <p:val>
                                            <p:strVal val="#ppt_y"/>
                                          </p:val>
                                        </p:tav>
                                      </p:tavLst>
                                    </p:anim>
                                  </p:childTnLst>
                                </p:cTn>
                              </p:par>
                              <p:par>
                                <p:cTn id="9" presetID="17"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ppt_x</p:attrName>
                                        </p:attrNameLst>
                                      </p:cBhvr>
                                      <p:tavLst>
                                        <p:tav tm="0">
                                          <p:val>
                                            <p:strVal val="#ppt_x"/>
                                          </p:val>
                                        </p:tav>
                                        <p:tav tm="100000">
                                          <p:val>
                                            <p:strVal val="#ppt_x"/>
                                          </p:val>
                                        </p:tav>
                                      </p:tavLst>
                                    </p:anim>
                                    <p:anim calcmode="lin" valueType="num">
                                      <p:cBhvr>
                                        <p:cTn id="12" dur="2000" fill="hold"/>
                                        <p:tgtEl>
                                          <p:spTgt spid="2"/>
                                        </p:tgtEl>
                                        <p:attrNameLst>
                                          <p:attrName>ppt_y</p:attrName>
                                        </p:attrNameLst>
                                      </p:cBhvr>
                                      <p:tavLst>
                                        <p:tav tm="0">
                                          <p:val>
                                            <p:strVal val="#ppt_y+#ppt_h/2"/>
                                          </p:val>
                                        </p:tav>
                                        <p:tav tm="100000">
                                          <p:val>
                                            <p:strVal val="#ppt_y"/>
                                          </p:val>
                                        </p:tav>
                                      </p:tavLst>
                                    </p:anim>
                                    <p:anim calcmode="lin" valueType="num">
                                      <p:cBhvr>
                                        <p:cTn id="13" dur="2000" fill="hold"/>
                                        <p:tgtEl>
                                          <p:spTgt spid="2"/>
                                        </p:tgtEl>
                                        <p:attrNameLst>
                                          <p:attrName>ppt_w</p:attrName>
                                        </p:attrNameLst>
                                      </p:cBhvr>
                                      <p:tavLst>
                                        <p:tav tm="0">
                                          <p:val>
                                            <p:strVal val="#ppt_w"/>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2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grpSp>
        <p:nvGrpSpPr>
          <p:cNvPr id="2" name="Group 3"/>
          <p:cNvGrpSpPr>
            <a:grpSpLocks/>
          </p:cNvGrpSpPr>
          <p:nvPr/>
        </p:nvGrpSpPr>
        <p:grpSpPr bwMode="auto">
          <a:xfrm>
            <a:off x="2811464" y="4862514"/>
            <a:ext cx="5851525" cy="1995487"/>
            <a:chOff x="811" y="3063"/>
            <a:chExt cx="3686" cy="1257"/>
          </a:xfrm>
        </p:grpSpPr>
        <p:sp>
          <p:nvSpPr>
            <p:cNvPr id="46137" name="Rectangle 4"/>
            <p:cNvSpPr>
              <a:spLocks noChangeArrowheads="1"/>
            </p:cNvSpPr>
            <p:nvPr/>
          </p:nvSpPr>
          <p:spPr bwMode="auto">
            <a:xfrm>
              <a:off x="811" y="3063"/>
              <a:ext cx="3686" cy="125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46138" name="Freeform 5"/>
            <p:cNvSpPr>
              <a:spLocks/>
            </p:cNvSpPr>
            <p:nvPr/>
          </p:nvSpPr>
          <p:spPr bwMode="auto">
            <a:xfrm>
              <a:off x="2770" y="3412"/>
              <a:ext cx="7" cy="2"/>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46139" name="Freeform 6"/>
            <p:cNvSpPr>
              <a:spLocks/>
            </p:cNvSpPr>
            <p:nvPr/>
          </p:nvSpPr>
          <p:spPr bwMode="auto">
            <a:xfrm>
              <a:off x="2227" y="3286"/>
              <a:ext cx="5" cy="4"/>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46140" name="Picture 7"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8" y="3356"/>
              <a:ext cx="868" cy="567"/>
            </a:xfrm>
            <a:prstGeom prst="rect">
              <a:avLst/>
            </a:prstGeom>
            <a:noFill/>
            <a:ln w="9525">
              <a:noFill/>
              <a:miter lim="800000"/>
              <a:headEnd/>
              <a:tailEnd/>
            </a:ln>
          </p:spPr>
        </p:pic>
        <p:grpSp>
          <p:nvGrpSpPr>
            <p:cNvPr id="46141" name="Group 8"/>
            <p:cNvGrpSpPr>
              <a:grpSpLocks/>
            </p:cNvGrpSpPr>
            <p:nvPr/>
          </p:nvGrpSpPr>
          <p:grpSpPr bwMode="auto">
            <a:xfrm>
              <a:off x="3852" y="3232"/>
              <a:ext cx="557" cy="767"/>
              <a:chOff x="3526" y="2891"/>
              <a:chExt cx="711" cy="926"/>
            </a:xfrm>
          </p:grpSpPr>
          <p:sp>
            <p:nvSpPr>
              <p:cNvPr id="46144" name="Oval 9"/>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46145" name="Group 10"/>
              <p:cNvGrpSpPr>
                <a:grpSpLocks/>
              </p:cNvGrpSpPr>
              <p:nvPr/>
            </p:nvGrpSpPr>
            <p:grpSpPr bwMode="auto">
              <a:xfrm>
                <a:off x="3562" y="2891"/>
                <a:ext cx="675" cy="898"/>
                <a:chOff x="4032" y="1440"/>
                <a:chExt cx="803" cy="1525"/>
              </a:xfrm>
            </p:grpSpPr>
            <p:sp>
              <p:nvSpPr>
                <p:cNvPr id="46146" name="Freeform 11"/>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46147" name="Freeform 12"/>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46148" name="Freeform 13"/>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46149" name="Freeform 14"/>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46150" name="Freeform 15"/>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46151" name="Freeform 16"/>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sp>
          <p:nvSpPr>
            <p:cNvPr id="46142" name="Oval 17"/>
            <p:cNvSpPr>
              <a:spLocks noChangeArrowheads="1"/>
            </p:cNvSpPr>
            <p:nvPr/>
          </p:nvSpPr>
          <p:spPr bwMode="auto">
            <a:xfrm>
              <a:off x="2202" y="3316"/>
              <a:ext cx="478" cy="478"/>
            </a:xfrm>
            <a:prstGeom prst="ellipse">
              <a:avLst/>
            </a:prstGeom>
            <a:noFill/>
            <a:ln w="76200" algn="ctr">
              <a:solidFill>
                <a:srgbClr val="66FF33"/>
              </a:solidFill>
              <a:round/>
              <a:headEnd/>
              <a:tailEnd/>
            </a:ln>
          </p:spPr>
          <p:txBody>
            <a:bodyPr wrap="none" anchor="ctr"/>
            <a:lstStyle/>
            <a:p>
              <a:endParaRPr lang="en-US"/>
            </a:p>
          </p:txBody>
        </p:sp>
        <p:sp>
          <p:nvSpPr>
            <p:cNvPr id="991250" name="AutoShape 18"/>
            <p:cNvSpPr>
              <a:spLocks noChangeArrowheads="1"/>
            </p:cNvSpPr>
            <p:nvPr/>
          </p:nvSpPr>
          <p:spPr bwMode="auto">
            <a:xfrm>
              <a:off x="1321" y="3133"/>
              <a:ext cx="2598" cy="1086"/>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grpSp>
      <p:sp>
        <p:nvSpPr>
          <p:cNvPr id="46084" name="Freeform 19"/>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6085" name="Freeform 20"/>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6086" name="Freeform 21"/>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6087" name="Freeform 22"/>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6088" name="Freeform 23"/>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6089" name="Freeform 24"/>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6090" name="Freeform 25"/>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6091" name="Freeform 26"/>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6092" name="Freeform 27"/>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46093" name="Freeform 28"/>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6094" name="Freeform 29"/>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6095" name="Freeform 30"/>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6096" name="Freeform 31"/>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6097" name="Freeform 32"/>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6098" name="Freeform 33"/>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6099" name="Freeform 34"/>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6100" name="Freeform 35"/>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6101" name="Freeform 36"/>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6102" name="Freeform 37"/>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6103" name="Freeform 38"/>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6104" name="Freeform 39"/>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6105" name="Freeform 40"/>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6106" name="Freeform 41"/>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991274" name="Text Box 42"/>
          <p:cNvSpPr txBox="1">
            <a:spLocks noChangeArrowheads="1"/>
          </p:cNvSpPr>
          <p:nvPr/>
        </p:nvSpPr>
        <p:spPr bwMode="auto">
          <a:xfrm>
            <a:off x="3170238" y="304801"/>
            <a:ext cx="6280150" cy="2554545"/>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5</a:t>
            </a:r>
            <a:r>
              <a:rPr lang="en-US">
                <a:effectLst>
                  <a:outerShdw blurRad="38100" dist="38100" dir="2700000" algn="tl">
                    <a:srgbClr val="C0C0C0"/>
                  </a:outerShdw>
                </a:effectLst>
              </a:rPr>
              <a:t> </a:t>
            </a:r>
            <a:r>
              <a:rPr lang="en-US" b="1">
                <a:effectLst>
                  <a:outerShdw blurRad="38100" dist="38100" dir="2700000" algn="tl">
                    <a:srgbClr val="C0C0C0"/>
                  </a:outerShdw>
                </a:effectLst>
              </a:rPr>
              <a:t>For if we have become </a:t>
            </a:r>
          </a:p>
          <a:p>
            <a:pPr>
              <a:defRPr/>
            </a:pPr>
            <a:r>
              <a:rPr lang="en-US" b="1" u="sng">
                <a:solidFill>
                  <a:srgbClr val="FF0000"/>
                </a:solidFill>
                <a:effectLst>
                  <a:outerShdw blurRad="38100" dist="38100" dir="2700000" algn="tl">
                    <a:srgbClr val="C0C0C0"/>
                  </a:outerShdw>
                </a:effectLst>
              </a:rPr>
              <a:t>united </a:t>
            </a:r>
            <a:r>
              <a:rPr lang="en-US" b="1" i="1" u="sng">
                <a:solidFill>
                  <a:srgbClr val="0033CC"/>
                </a:solidFill>
                <a:effectLst>
                  <a:outerShdw blurRad="38100" dist="38100" dir="2700000" algn="tl">
                    <a:srgbClr val="C0C0C0"/>
                  </a:outerShdw>
                </a:effectLst>
              </a:rPr>
              <a:t>with</a:t>
            </a:r>
            <a:r>
              <a:rPr lang="en-US" b="1" u="sng">
                <a:solidFill>
                  <a:srgbClr val="FF0000"/>
                </a:solidFill>
                <a:effectLst>
                  <a:outerShdw blurRad="38100" dist="38100" dir="2700000" algn="tl">
                    <a:srgbClr val="C0C0C0"/>
                  </a:outerShdw>
                </a:effectLst>
              </a:rPr>
              <a:t> Him in the likeness of </a:t>
            </a:r>
            <a:r>
              <a:rPr lang="en-US" b="1" u="sng">
                <a:solidFill>
                  <a:srgbClr val="0033CC"/>
                </a:solidFill>
                <a:effectLst>
                  <a:outerShdw blurRad="38100" dist="38100" dir="2700000" algn="tl">
                    <a:srgbClr val="C0C0C0"/>
                  </a:outerShdw>
                </a:effectLst>
              </a:rPr>
              <a:t>His death</a:t>
            </a:r>
            <a:r>
              <a:rPr lang="en-US" b="1">
                <a:solidFill>
                  <a:srgbClr val="FF0000"/>
                </a:solidFill>
                <a:effectLst>
                  <a:outerShdw blurRad="38100" dist="38100" dir="2700000" algn="tl">
                    <a:srgbClr val="C0C0C0"/>
                  </a:outerShdw>
                </a:effectLst>
              </a:rPr>
              <a:t>,</a:t>
            </a:r>
            <a:r>
              <a:rPr lang="en-US" b="1">
                <a:solidFill>
                  <a:srgbClr val="FFFF66"/>
                </a:solidFill>
                <a:effectLst>
                  <a:outerShdw blurRad="38100" dist="38100" dir="2700000" algn="tl">
                    <a:srgbClr val="C0C0C0"/>
                  </a:outerShdw>
                </a:effectLst>
              </a:rPr>
              <a:t> </a:t>
            </a:r>
            <a:r>
              <a:rPr lang="en-US" b="1">
                <a:effectLst>
                  <a:outerShdw blurRad="38100" dist="38100" dir="2700000" algn="tl">
                    <a:srgbClr val="C0C0C0"/>
                  </a:outerShdw>
                </a:effectLst>
              </a:rPr>
              <a:t>certainly we shall be also in  the likeness of His resurrection,</a:t>
            </a:r>
          </a:p>
        </p:txBody>
      </p:sp>
      <p:sp>
        <p:nvSpPr>
          <p:cNvPr id="46108" name="Freeform 43"/>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6109" name="Freeform 44"/>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6110" name="Freeform 45"/>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6111" name="Freeform 46"/>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6112" name="Freeform 47"/>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991280" name="AutoShape 48"/>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46114" name="WordArt 49"/>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5" name="Group 50"/>
          <p:cNvGrpSpPr>
            <a:grpSpLocks/>
          </p:cNvGrpSpPr>
          <p:nvPr/>
        </p:nvGrpSpPr>
        <p:grpSpPr bwMode="auto">
          <a:xfrm>
            <a:off x="7413626" y="2206625"/>
            <a:ext cx="4411663" cy="5664200"/>
            <a:chOff x="3630" y="970"/>
            <a:chExt cx="2779" cy="3568"/>
          </a:xfrm>
        </p:grpSpPr>
        <p:sp>
          <p:nvSpPr>
            <p:cNvPr id="46135" name="AutoShape 51"/>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46136" name="WordArt 52"/>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grpSp>
        <p:nvGrpSpPr>
          <p:cNvPr id="46116" name="Group 53"/>
          <p:cNvGrpSpPr>
            <a:grpSpLocks/>
          </p:cNvGrpSpPr>
          <p:nvPr/>
        </p:nvGrpSpPr>
        <p:grpSpPr bwMode="auto">
          <a:xfrm>
            <a:off x="1524001" y="639763"/>
            <a:ext cx="722313" cy="927100"/>
            <a:chOff x="115" y="1023"/>
            <a:chExt cx="769" cy="987"/>
          </a:xfrm>
        </p:grpSpPr>
        <p:sp>
          <p:nvSpPr>
            <p:cNvPr id="46127" name="Oval 54"/>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46128" name="Group 55"/>
            <p:cNvGrpSpPr>
              <a:grpSpLocks/>
            </p:cNvGrpSpPr>
            <p:nvPr/>
          </p:nvGrpSpPr>
          <p:grpSpPr bwMode="auto">
            <a:xfrm flipH="1">
              <a:off x="268" y="1060"/>
              <a:ext cx="527" cy="890"/>
              <a:chOff x="1968" y="2112"/>
              <a:chExt cx="614" cy="1237"/>
            </a:xfrm>
          </p:grpSpPr>
          <p:sp>
            <p:nvSpPr>
              <p:cNvPr id="46129" name="Freeform 56"/>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46130" name="Freeform 57"/>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46131" name="Freeform 58"/>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46132" name="Freeform 59"/>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46133" name="Freeform 60"/>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46134" name="Freeform 61"/>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8" name="Group 62"/>
          <p:cNvGrpSpPr>
            <a:grpSpLocks/>
          </p:cNvGrpSpPr>
          <p:nvPr/>
        </p:nvGrpSpPr>
        <p:grpSpPr bwMode="auto">
          <a:xfrm>
            <a:off x="9704388" y="601663"/>
            <a:ext cx="754062" cy="1001712"/>
            <a:chOff x="3526" y="2891"/>
            <a:chExt cx="711" cy="926"/>
          </a:xfrm>
        </p:grpSpPr>
        <p:sp>
          <p:nvSpPr>
            <p:cNvPr id="46119" name="Oval 63"/>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46120" name="Group 64"/>
            <p:cNvGrpSpPr>
              <a:grpSpLocks/>
            </p:cNvGrpSpPr>
            <p:nvPr/>
          </p:nvGrpSpPr>
          <p:grpSpPr bwMode="auto">
            <a:xfrm>
              <a:off x="3562" y="2891"/>
              <a:ext cx="675" cy="898"/>
              <a:chOff x="4032" y="1440"/>
              <a:chExt cx="803" cy="1525"/>
            </a:xfrm>
          </p:grpSpPr>
          <p:sp>
            <p:nvSpPr>
              <p:cNvPr id="46121" name="Freeform 65"/>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46122" name="Freeform 66"/>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46123" name="Freeform 67"/>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46124" name="Freeform 68"/>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46125" name="Freeform 69"/>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46126" name="Freeform 70"/>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46118" name="Picture 71"/>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1274"/>
                                        </p:tgtEl>
                                        <p:attrNameLst>
                                          <p:attrName>style.visibility</p:attrName>
                                        </p:attrNameLst>
                                      </p:cBhvr>
                                      <p:to>
                                        <p:strVal val="visible"/>
                                      </p:to>
                                    </p:set>
                                    <p:anim calcmode="lin" valueType="num">
                                      <p:cBhvr additive="base">
                                        <p:cTn id="7" dur="1000" fill="hold"/>
                                        <p:tgtEl>
                                          <p:spTgt spid="991274"/>
                                        </p:tgtEl>
                                        <p:attrNameLst>
                                          <p:attrName>ppt_x</p:attrName>
                                        </p:attrNameLst>
                                      </p:cBhvr>
                                      <p:tavLst>
                                        <p:tav tm="0">
                                          <p:val>
                                            <p:strVal val="#ppt_x"/>
                                          </p:val>
                                        </p:tav>
                                        <p:tav tm="100000">
                                          <p:val>
                                            <p:strVal val="#ppt_x"/>
                                          </p:val>
                                        </p:tav>
                                      </p:tavLst>
                                    </p:anim>
                                    <p:anim calcmode="lin" valueType="num">
                                      <p:cBhvr additive="base">
                                        <p:cTn id="8" dur="1000" fill="hold"/>
                                        <p:tgtEl>
                                          <p:spTgt spid="991274"/>
                                        </p:tgtEl>
                                        <p:attrNameLst>
                                          <p:attrName>ppt_y</p:attrName>
                                        </p:attrNameLst>
                                      </p:cBhvr>
                                      <p:tavLst>
                                        <p:tav tm="0">
                                          <p:val>
                                            <p:strVal val="0-#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par>
                                <p:cTn id="12" presetID="17"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ppt_h/2"/>
                                          </p:val>
                                        </p:tav>
                                        <p:tav tm="100000">
                                          <p:val>
                                            <p:strVal val="#ppt_y"/>
                                          </p:val>
                                        </p:tav>
                                      </p:tavLst>
                                    </p:anim>
                                    <p:anim calcmode="lin" valueType="num">
                                      <p:cBhvr>
                                        <p:cTn id="16" dur="1000" fill="hold"/>
                                        <p:tgtEl>
                                          <p:spTgt spid="5"/>
                                        </p:tgtEl>
                                        <p:attrNameLst>
                                          <p:attrName>ppt_w</p:attrName>
                                        </p:attrNameLst>
                                      </p:cBhvr>
                                      <p:tavLst>
                                        <p:tav tm="0">
                                          <p:val>
                                            <p:strVal val="#ppt_w"/>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47107" name="Freeform 3"/>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7108" name="Freeform 4"/>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7109" name="Freeform 5"/>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7110" name="Freeform 6"/>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7111" name="Freeform 7"/>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7112" name="Freeform 8"/>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7113" name="Freeform 9"/>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7114" name="Freeform 10"/>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7115" name="Freeform 11"/>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47116" name="Freeform 12"/>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7117" name="Freeform 13"/>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7118" name="Freeform 14"/>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7119" name="Freeform 15"/>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7120" name="Freeform 16"/>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7121" name="Freeform 17"/>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7122" name="Freeform 18"/>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7123" name="Freeform 19"/>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7124" name="Freeform 20"/>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7125" name="Freeform 21"/>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7126" name="Freeform 22"/>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7127" name="Freeform 23"/>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7128" name="Freeform 24"/>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7129" name="Freeform 25"/>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993306" name="Text Box 26"/>
          <p:cNvSpPr txBox="1">
            <a:spLocks noChangeArrowheads="1"/>
          </p:cNvSpPr>
          <p:nvPr/>
        </p:nvSpPr>
        <p:spPr bwMode="auto">
          <a:xfrm>
            <a:off x="3170238" y="304801"/>
            <a:ext cx="6280150" cy="2554545"/>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6</a:t>
            </a:r>
            <a:r>
              <a:rPr lang="en-US">
                <a:effectLst>
                  <a:outerShdw blurRad="38100" dist="38100" dir="2700000" algn="tl">
                    <a:srgbClr val="C0C0C0"/>
                  </a:outerShdw>
                </a:effectLst>
              </a:rPr>
              <a:t> knowing this, that our</a:t>
            </a:r>
            <a:r>
              <a:rPr lang="en-US">
                <a:solidFill>
                  <a:srgbClr val="FFFF66"/>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old self  was crucified </a:t>
            </a:r>
            <a:r>
              <a:rPr lang="en-US" b="1" i="1" u="sng">
                <a:solidFill>
                  <a:srgbClr val="0066FF"/>
                </a:solidFill>
                <a:effectLst>
                  <a:outerShdw blurRad="38100" dist="38100" dir="2700000" algn="tl">
                    <a:srgbClr val="C0C0C0"/>
                  </a:outerShdw>
                </a:effectLst>
              </a:rPr>
              <a:t>with</a:t>
            </a:r>
            <a:r>
              <a:rPr lang="en-US" b="1" u="sng">
                <a:solidFill>
                  <a:srgbClr val="FF0000"/>
                </a:solidFill>
                <a:effectLst>
                  <a:outerShdw blurRad="38100" dist="38100" dir="2700000" algn="tl">
                    <a:srgbClr val="C0C0C0"/>
                  </a:outerShdw>
                </a:effectLst>
              </a:rPr>
              <a:t> Him</a:t>
            </a:r>
            <a:r>
              <a:rPr lang="en-US">
                <a:effectLst>
                  <a:outerShdw blurRad="38100" dist="38100" dir="2700000" algn="tl">
                    <a:srgbClr val="C0C0C0"/>
                  </a:outerShdw>
                </a:effectLst>
              </a:rPr>
              <a:t>, that</a:t>
            </a:r>
            <a:r>
              <a:rPr lang="en-US" b="1" u="sng">
                <a:solidFill>
                  <a:srgbClr val="FFFF66"/>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our </a:t>
            </a:r>
            <a:r>
              <a:rPr lang="en-US" b="1" i="1" u="sng">
                <a:solidFill>
                  <a:srgbClr val="FF0000"/>
                </a:solidFill>
                <a:effectLst>
                  <a:outerShdw blurRad="38100" dist="38100" dir="2700000" algn="tl">
                    <a:srgbClr val="C0C0C0"/>
                  </a:outerShdw>
                </a:effectLst>
              </a:rPr>
              <a:t>body of sin</a:t>
            </a:r>
            <a:r>
              <a:rPr lang="en-US" b="1" u="sng">
                <a:solidFill>
                  <a:srgbClr val="FF0000"/>
                </a:solidFill>
                <a:effectLst>
                  <a:outerShdw blurRad="38100" dist="38100" dir="2700000" algn="tl">
                    <a:srgbClr val="C0C0C0"/>
                  </a:outerShdw>
                </a:effectLst>
              </a:rPr>
              <a:t> might be </a:t>
            </a:r>
            <a:r>
              <a:rPr lang="en-US" b="1" i="1" u="sng">
                <a:solidFill>
                  <a:srgbClr val="FF0000"/>
                </a:solidFill>
                <a:effectLst>
                  <a:outerShdw blurRad="38100" dist="38100" dir="2700000" algn="tl">
                    <a:srgbClr val="C0C0C0"/>
                  </a:outerShdw>
                </a:effectLst>
              </a:rPr>
              <a:t>done away with</a:t>
            </a:r>
            <a:r>
              <a:rPr lang="en-US">
                <a:effectLst>
                  <a:outerShdw blurRad="38100" dist="38100" dir="2700000" algn="tl">
                    <a:srgbClr val="C0C0C0"/>
                  </a:outerShdw>
                </a:effectLst>
              </a:rPr>
              <a:t>, that we should no longer be slaves to sin;</a:t>
            </a:r>
            <a:r>
              <a:rPr lang="en-US">
                <a:solidFill>
                  <a:srgbClr val="FFFF66"/>
                </a:solidFill>
                <a:effectLst>
                  <a:outerShdw blurRad="38100" dist="38100" dir="2700000" algn="tl">
                    <a:srgbClr val="C0C0C0"/>
                  </a:outerShdw>
                </a:effectLst>
              </a:rPr>
              <a:t> </a:t>
            </a:r>
            <a:endParaRPr lang="en-US" b="1">
              <a:effectLst>
                <a:outerShdw blurRad="38100" dist="38100" dir="2700000" algn="tl">
                  <a:srgbClr val="C0C0C0"/>
                </a:outerShdw>
              </a:effectLst>
            </a:endParaRPr>
          </a:p>
        </p:txBody>
      </p:sp>
      <p:sp>
        <p:nvSpPr>
          <p:cNvPr id="47131" name="Freeform 27"/>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7132" name="Freeform 28"/>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7133" name="Freeform 29"/>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7134" name="Freeform 30"/>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7135" name="Freeform 31"/>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7136" name="Rectangle 32"/>
          <p:cNvSpPr>
            <a:spLocks noChangeArrowheads="1"/>
          </p:cNvSpPr>
          <p:nvPr/>
        </p:nvSpPr>
        <p:spPr bwMode="auto">
          <a:xfrm>
            <a:off x="2811464" y="4862514"/>
            <a:ext cx="5851525" cy="199548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47137" name="Freeform 33"/>
          <p:cNvSpPr>
            <a:spLocks/>
          </p:cNvSpPr>
          <p:nvPr/>
        </p:nvSpPr>
        <p:spPr bwMode="auto">
          <a:xfrm>
            <a:off x="5921376" y="541655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47138" name="Freeform 34"/>
          <p:cNvSpPr>
            <a:spLocks/>
          </p:cNvSpPr>
          <p:nvPr/>
        </p:nvSpPr>
        <p:spPr bwMode="auto">
          <a:xfrm>
            <a:off x="5059364" y="521652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47139" name="Picture 35"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8450" y="5327651"/>
            <a:ext cx="1377950" cy="900113"/>
          </a:xfrm>
          <a:prstGeom prst="rect">
            <a:avLst/>
          </a:prstGeom>
          <a:noFill/>
          <a:ln w="9525">
            <a:noFill/>
            <a:miter lim="800000"/>
            <a:headEnd/>
            <a:tailEnd/>
          </a:ln>
        </p:spPr>
      </p:pic>
      <p:sp>
        <p:nvSpPr>
          <p:cNvPr id="993316" name="AutoShape 36"/>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47141" name="WordArt 37"/>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47142" name="Group 38"/>
          <p:cNvGrpSpPr>
            <a:grpSpLocks/>
          </p:cNvGrpSpPr>
          <p:nvPr/>
        </p:nvGrpSpPr>
        <p:grpSpPr bwMode="auto">
          <a:xfrm>
            <a:off x="7413626" y="2206625"/>
            <a:ext cx="4411663" cy="5664200"/>
            <a:chOff x="3630" y="970"/>
            <a:chExt cx="2779" cy="3568"/>
          </a:xfrm>
        </p:grpSpPr>
        <p:sp>
          <p:nvSpPr>
            <p:cNvPr id="47217" name="AutoShape 39"/>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47218" name="WordArt 40"/>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sp>
        <p:nvSpPr>
          <p:cNvPr id="47143" name="Oval 41"/>
          <p:cNvSpPr>
            <a:spLocks noChangeArrowheads="1"/>
          </p:cNvSpPr>
          <p:nvPr/>
        </p:nvSpPr>
        <p:spPr bwMode="auto">
          <a:xfrm>
            <a:off x="5019676" y="5264151"/>
            <a:ext cx="758825" cy="758825"/>
          </a:xfrm>
          <a:prstGeom prst="ellipse">
            <a:avLst/>
          </a:prstGeom>
          <a:noFill/>
          <a:ln w="76200" algn="ctr">
            <a:solidFill>
              <a:srgbClr val="66FF33"/>
            </a:solidFill>
            <a:round/>
            <a:headEnd/>
            <a:tailEnd/>
          </a:ln>
        </p:spPr>
        <p:txBody>
          <a:bodyPr wrap="none" anchor="ctr"/>
          <a:lstStyle/>
          <a:p>
            <a:endParaRPr lang="en-US"/>
          </a:p>
        </p:txBody>
      </p:sp>
      <p:grpSp>
        <p:nvGrpSpPr>
          <p:cNvPr id="3" name="Group 42"/>
          <p:cNvGrpSpPr>
            <a:grpSpLocks/>
          </p:cNvGrpSpPr>
          <p:nvPr/>
        </p:nvGrpSpPr>
        <p:grpSpPr bwMode="auto">
          <a:xfrm>
            <a:off x="7646989" y="4972051"/>
            <a:ext cx="985837" cy="1520825"/>
            <a:chOff x="816" y="1440"/>
            <a:chExt cx="1772" cy="2732"/>
          </a:xfrm>
        </p:grpSpPr>
        <p:grpSp>
          <p:nvGrpSpPr>
            <p:cNvPr id="47174" name="Group 43"/>
            <p:cNvGrpSpPr>
              <a:grpSpLocks/>
            </p:cNvGrpSpPr>
            <p:nvPr/>
          </p:nvGrpSpPr>
          <p:grpSpPr bwMode="auto">
            <a:xfrm>
              <a:off x="816" y="1440"/>
              <a:ext cx="1772" cy="2732"/>
              <a:chOff x="3216" y="720"/>
              <a:chExt cx="1772" cy="2732"/>
            </a:xfrm>
          </p:grpSpPr>
          <p:sp>
            <p:nvSpPr>
              <p:cNvPr id="47209" name="Freeform 44"/>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47210" name="Freeform 45"/>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47211" name="Freeform 46"/>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47212" name="Freeform 47"/>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47213" name="Freeform 48"/>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47214" name="Freeform 49"/>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47215" name="Freeform 50"/>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47216" name="Freeform 51"/>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47175" name="Group 52"/>
            <p:cNvGrpSpPr>
              <a:grpSpLocks/>
            </p:cNvGrpSpPr>
            <p:nvPr/>
          </p:nvGrpSpPr>
          <p:grpSpPr bwMode="auto">
            <a:xfrm>
              <a:off x="960" y="1680"/>
              <a:ext cx="1392" cy="1776"/>
              <a:chOff x="912" y="672"/>
              <a:chExt cx="3128" cy="3475"/>
            </a:xfrm>
          </p:grpSpPr>
          <p:grpSp>
            <p:nvGrpSpPr>
              <p:cNvPr id="47176" name="Group 53"/>
              <p:cNvGrpSpPr>
                <a:grpSpLocks/>
              </p:cNvGrpSpPr>
              <p:nvPr/>
            </p:nvGrpSpPr>
            <p:grpSpPr bwMode="auto">
              <a:xfrm>
                <a:off x="2214" y="1042"/>
                <a:ext cx="626" cy="1186"/>
                <a:chOff x="2218" y="1066"/>
                <a:chExt cx="626" cy="1186"/>
              </a:xfrm>
            </p:grpSpPr>
            <p:sp>
              <p:nvSpPr>
                <p:cNvPr id="47203" name="Freeform 54"/>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47204" name="Freeform 55"/>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47205" name="Group 56"/>
                <p:cNvGrpSpPr>
                  <a:grpSpLocks/>
                </p:cNvGrpSpPr>
                <p:nvPr/>
              </p:nvGrpSpPr>
              <p:grpSpPr bwMode="auto">
                <a:xfrm>
                  <a:off x="2364" y="1066"/>
                  <a:ext cx="240" cy="251"/>
                  <a:chOff x="2364" y="1066"/>
                  <a:chExt cx="240" cy="251"/>
                </a:xfrm>
              </p:grpSpPr>
              <p:sp>
                <p:nvSpPr>
                  <p:cNvPr id="47206" name="Freeform 57"/>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47207" name="Freeform 58"/>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47208" name="Freeform 59"/>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47177" name="Group 60"/>
              <p:cNvGrpSpPr>
                <a:grpSpLocks/>
              </p:cNvGrpSpPr>
              <p:nvPr/>
            </p:nvGrpSpPr>
            <p:grpSpPr bwMode="auto">
              <a:xfrm>
                <a:off x="2256" y="672"/>
                <a:ext cx="436" cy="647"/>
                <a:chOff x="4512" y="480"/>
                <a:chExt cx="436" cy="647"/>
              </a:xfrm>
            </p:grpSpPr>
            <p:sp>
              <p:nvSpPr>
                <p:cNvPr id="47197" name="Freeform 61"/>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47198" name="Group 62"/>
                <p:cNvGrpSpPr>
                  <a:grpSpLocks/>
                </p:cNvGrpSpPr>
                <p:nvPr/>
              </p:nvGrpSpPr>
              <p:grpSpPr bwMode="auto">
                <a:xfrm>
                  <a:off x="4512" y="561"/>
                  <a:ext cx="67" cy="288"/>
                  <a:chOff x="2265" y="619"/>
                  <a:chExt cx="67" cy="288"/>
                </a:xfrm>
              </p:grpSpPr>
              <p:sp>
                <p:nvSpPr>
                  <p:cNvPr id="47201" name="Freeform 63"/>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47202" name="Freeform 64"/>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47199" name="Freeform 65"/>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47200" name="Freeform 66"/>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47178" name="Freeform 67"/>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47179" name="Freeform 68"/>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47180" name="Group 69"/>
              <p:cNvGrpSpPr>
                <a:grpSpLocks/>
              </p:cNvGrpSpPr>
              <p:nvPr/>
            </p:nvGrpSpPr>
            <p:grpSpPr bwMode="auto">
              <a:xfrm>
                <a:off x="2544" y="1056"/>
                <a:ext cx="1496" cy="1549"/>
                <a:chOff x="3696" y="1008"/>
                <a:chExt cx="1496" cy="1549"/>
              </a:xfrm>
            </p:grpSpPr>
            <p:sp>
              <p:nvSpPr>
                <p:cNvPr id="47190" name="Freeform 7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47191" name="Freeform 7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47192" name="Group 72"/>
                <p:cNvGrpSpPr>
                  <a:grpSpLocks/>
                </p:cNvGrpSpPr>
                <p:nvPr/>
              </p:nvGrpSpPr>
              <p:grpSpPr bwMode="auto">
                <a:xfrm rot="5400000" flipV="1">
                  <a:off x="4912" y="1040"/>
                  <a:ext cx="263" cy="296"/>
                  <a:chOff x="2795" y="2300"/>
                  <a:chExt cx="263" cy="296"/>
                </a:xfrm>
              </p:grpSpPr>
              <p:sp>
                <p:nvSpPr>
                  <p:cNvPr id="47195" name="Freeform 7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47196" name="Freeform 7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47193" name="Freeform 7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47194" name="Freeform 7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47181" name="Group 77"/>
              <p:cNvGrpSpPr>
                <a:grpSpLocks/>
              </p:cNvGrpSpPr>
              <p:nvPr/>
            </p:nvGrpSpPr>
            <p:grpSpPr bwMode="auto">
              <a:xfrm flipH="1">
                <a:off x="912" y="1104"/>
                <a:ext cx="1496" cy="1549"/>
                <a:chOff x="3696" y="1008"/>
                <a:chExt cx="1496" cy="1549"/>
              </a:xfrm>
            </p:grpSpPr>
            <p:sp>
              <p:nvSpPr>
                <p:cNvPr id="47183" name="Freeform 7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47184" name="Freeform 7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47185" name="Group 80"/>
                <p:cNvGrpSpPr>
                  <a:grpSpLocks/>
                </p:cNvGrpSpPr>
                <p:nvPr/>
              </p:nvGrpSpPr>
              <p:grpSpPr bwMode="auto">
                <a:xfrm rot="5400000" flipV="1">
                  <a:off x="4912" y="1040"/>
                  <a:ext cx="263" cy="296"/>
                  <a:chOff x="2795" y="2300"/>
                  <a:chExt cx="263" cy="296"/>
                </a:xfrm>
              </p:grpSpPr>
              <p:sp>
                <p:nvSpPr>
                  <p:cNvPr id="47188" name="Freeform 8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47189" name="Freeform 8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47186" name="Freeform 8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47187" name="Freeform 8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47182" name="Freeform 85"/>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grpSp>
        <p:nvGrpSpPr>
          <p:cNvPr id="14" name="Group 86"/>
          <p:cNvGrpSpPr>
            <a:grpSpLocks/>
          </p:cNvGrpSpPr>
          <p:nvPr/>
        </p:nvGrpSpPr>
        <p:grpSpPr bwMode="auto">
          <a:xfrm>
            <a:off x="7639050" y="5130801"/>
            <a:ext cx="884238" cy="1217613"/>
            <a:chOff x="3526" y="2891"/>
            <a:chExt cx="711" cy="926"/>
          </a:xfrm>
        </p:grpSpPr>
        <p:sp>
          <p:nvSpPr>
            <p:cNvPr id="47166" name="Oval 87"/>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47167" name="Group 88"/>
            <p:cNvGrpSpPr>
              <a:grpSpLocks/>
            </p:cNvGrpSpPr>
            <p:nvPr/>
          </p:nvGrpSpPr>
          <p:grpSpPr bwMode="auto">
            <a:xfrm>
              <a:off x="3562" y="2891"/>
              <a:ext cx="675" cy="898"/>
              <a:chOff x="4032" y="1440"/>
              <a:chExt cx="803" cy="1525"/>
            </a:xfrm>
          </p:grpSpPr>
          <p:sp>
            <p:nvSpPr>
              <p:cNvPr id="47168" name="Freeform 89"/>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47169" name="Freeform 90"/>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47170" name="Freeform 91"/>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47171" name="Freeform 92"/>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47172" name="Freeform 93"/>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47173" name="Freeform 94"/>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sp>
        <p:nvSpPr>
          <p:cNvPr id="993375" name="AutoShape 95"/>
          <p:cNvSpPr>
            <a:spLocks noChangeArrowheads="1"/>
          </p:cNvSpPr>
          <p:nvPr/>
        </p:nvSpPr>
        <p:spPr bwMode="auto">
          <a:xfrm>
            <a:off x="3621089" y="4973639"/>
            <a:ext cx="4124325" cy="1724025"/>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grpSp>
        <p:nvGrpSpPr>
          <p:cNvPr id="47147" name="Group 96"/>
          <p:cNvGrpSpPr>
            <a:grpSpLocks/>
          </p:cNvGrpSpPr>
          <p:nvPr/>
        </p:nvGrpSpPr>
        <p:grpSpPr bwMode="auto">
          <a:xfrm>
            <a:off x="1524001" y="639763"/>
            <a:ext cx="722313" cy="927100"/>
            <a:chOff x="115" y="1023"/>
            <a:chExt cx="769" cy="987"/>
          </a:xfrm>
        </p:grpSpPr>
        <p:sp>
          <p:nvSpPr>
            <p:cNvPr id="47158" name="Oval 97"/>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47159" name="Group 98"/>
            <p:cNvGrpSpPr>
              <a:grpSpLocks/>
            </p:cNvGrpSpPr>
            <p:nvPr/>
          </p:nvGrpSpPr>
          <p:grpSpPr bwMode="auto">
            <a:xfrm flipH="1">
              <a:off x="268" y="1060"/>
              <a:ext cx="527" cy="890"/>
              <a:chOff x="1968" y="2112"/>
              <a:chExt cx="614" cy="1237"/>
            </a:xfrm>
          </p:grpSpPr>
          <p:sp>
            <p:nvSpPr>
              <p:cNvPr id="47160" name="Freeform 99"/>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47161" name="Freeform 100"/>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47162" name="Freeform 101"/>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47163" name="Freeform 102"/>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47164" name="Freeform 103"/>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47165" name="Freeform 104"/>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47148" name="Group 105"/>
          <p:cNvGrpSpPr>
            <a:grpSpLocks/>
          </p:cNvGrpSpPr>
          <p:nvPr/>
        </p:nvGrpSpPr>
        <p:grpSpPr bwMode="auto">
          <a:xfrm>
            <a:off x="9704388" y="601663"/>
            <a:ext cx="754062" cy="1001712"/>
            <a:chOff x="3526" y="2891"/>
            <a:chExt cx="711" cy="926"/>
          </a:xfrm>
        </p:grpSpPr>
        <p:sp>
          <p:nvSpPr>
            <p:cNvPr id="47150" name="Oval 106"/>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47151" name="Group 107"/>
            <p:cNvGrpSpPr>
              <a:grpSpLocks/>
            </p:cNvGrpSpPr>
            <p:nvPr/>
          </p:nvGrpSpPr>
          <p:grpSpPr bwMode="auto">
            <a:xfrm>
              <a:off x="3562" y="2891"/>
              <a:ext cx="675" cy="898"/>
              <a:chOff x="4032" y="1440"/>
              <a:chExt cx="803" cy="1525"/>
            </a:xfrm>
          </p:grpSpPr>
          <p:sp>
            <p:nvSpPr>
              <p:cNvPr id="47152" name="Freeform 108"/>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47153" name="Freeform 109"/>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47154" name="Freeform 110"/>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47155" name="Freeform 111"/>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47156" name="Freeform 112"/>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47157" name="Freeform 113"/>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47149" name="Picture 114"/>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3306"/>
                                        </p:tgtEl>
                                        <p:attrNameLst>
                                          <p:attrName>style.visibility</p:attrName>
                                        </p:attrNameLst>
                                      </p:cBhvr>
                                      <p:to>
                                        <p:strVal val="visible"/>
                                      </p:to>
                                    </p:set>
                                    <p:anim calcmode="lin" valueType="num">
                                      <p:cBhvr additive="base">
                                        <p:cTn id="7" dur="1000" fill="hold"/>
                                        <p:tgtEl>
                                          <p:spTgt spid="993306"/>
                                        </p:tgtEl>
                                        <p:attrNameLst>
                                          <p:attrName>ppt_x</p:attrName>
                                        </p:attrNameLst>
                                      </p:cBhvr>
                                      <p:tavLst>
                                        <p:tav tm="0">
                                          <p:val>
                                            <p:strVal val="#ppt_x"/>
                                          </p:val>
                                        </p:tav>
                                        <p:tav tm="100000">
                                          <p:val>
                                            <p:strVal val="#ppt_x"/>
                                          </p:val>
                                        </p:tav>
                                      </p:tavLst>
                                    </p:anim>
                                    <p:anim calcmode="lin" valueType="num">
                                      <p:cBhvr additive="base">
                                        <p:cTn id="8" dur="1000" fill="hold"/>
                                        <p:tgtEl>
                                          <p:spTgt spid="993306"/>
                                        </p:tgtEl>
                                        <p:attrNameLst>
                                          <p:attrName>ppt_y</p:attrName>
                                        </p:attrNameLst>
                                      </p:cBhvr>
                                      <p:tavLst>
                                        <p:tav tm="0">
                                          <p:val>
                                            <p:strVal val="0-#ppt_h/2"/>
                                          </p:val>
                                        </p:tav>
                                        <p:tav tm="100000">
                                          <p:val>
                                            <p:strVal val="#ppt_y"/>
                                          </p:val>
                                        </p:tav>
                                      </p:tavLst>
                                    </p:anim>
                                  </p:childTnLst>
                                </p:cTn>
                              </p:par>
                              <p:par>
                                <p:cTn id="9" presetID="10" presetClass="exit" presetSubtype="0" fill="hold" nodeType="withEffect">
                                  <p:stCondLst>
                                    <p:cond delay="0"/>
                                  </p:stCondLst>
                                  <p:childTnLst>
                                    <p:animEffect transition="out" filter="fade">
                                      <p:cBhvr>
                                        <p:cTn id="10" dur="2000"/>
                                        <p:tgtEl>
                                          <p:spTgt spid="14"/>
                                        </p:tgtEl>
                                      </p:cBhvr>
                                    </p:animEffect>
                                    <p:set>
                                      <p:cBhvr>
                                        <p:cTn id="11" dur="1" fill="hold">
                                          <p:stCondLst>
                                            <p:cond delay="1999"/>
                                          </p:stCondLst>
                                        </p:cTn>
                                        <p:tgtEl>
                                          <p:spTgt spid="1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48131" name="Freeform 3"/>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8132" name="Freeform 4"/>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8133" name="Freeform 5"/>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8134" name="Freeform 6"/>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8135" name="Freeform 7"/>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8136" name="Freeform 8"/>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8137" name="Freeform 9"/>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8138" name="Freeform 10"/>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8139" name="Freeform 11"/>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48140" name="Freeform 12"/>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8141" name="Freeform 13"/>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8142" name="Freeform 14"/>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8143" name="Freeform 15"/>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8144" name="Freeform 16"/>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8145" name="Freeform 17"/>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8146" name="Freeform 18"/>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8147" name="Freeform 19"/>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8148" name="Freeform 20"/>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8149" name="Freeform 21"/>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8150" name="Freeform 22"/>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8151" name="Freeform 23"/>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8152" name="Freeform 24"/>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8153" name="Freeform 25"/>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995354" name="Text Box 26"/>
          <p:cNvSpPr txBox="1">
            <a:spLocks noChangeArrowheads="1"/>
          </p:cNvSpPr>
          <p:nvPr/>
        </p:nvSpPr>
        <p:spPr bwMode="auto">
          <a:xfrm>
            <a:off x="3170238" y="304800"/>
            <a:ext cx="6280150" cy="1066800"/>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7</a:t>
            </a:r>
            <a:r>
              <a:rPr lang="en-US">
                <a:effectLst>
                  <a:outerShdw blurRad="38100" dist="38100" dir="2700000" algn="tl">
                    <a:srgbClr val="C0C0C0"/>
                  </a:outerShdw>
                </a:effectLst>
              </a:rPr>
              <a:t> for</a:t>
            </a:r>
            <a:r>
              <a:rPr lang="en-US" b="1">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he who has </a:t>
            </a:r>
            <a:r>
              <a:rPr lang="en-US" b="1" i="1" u="sng">
                <a:solidFill>
                  <a:srgbClr val="FF0000"/>
                </a:solidFill>
                <a:effectLst>
                  <a:outerShdw blurRad="38100" dist="38100" dir="2700000" algn="tl">
                    <a:srgbClr val="C0C0C0"/>
                  </a:outerShdw>
                </a:effectLst>
              </a:rPr>
              <a:t>died</a:t>
            </a:r>
            <a:r>
              <a:rPr lang="en-US" b="1" u="sng">
                <a:solidFill>
                  <a:srgbClr val="FF0000"/>
                </a:solidFill>
                <a:effectLst>
                  <a:outerShdw blurRad="38100" dist="38100" dir="2700000" algn="tl">
                    <a:srgbClr val="C0C0C0"/>
                  </a:outerShdw>
                </a:effectLst>
              </a:rPr>
              <a:t> is </a:t>
            </a:r>
            <a:r>
              <a:rPr lang="en-US" b="1" u="sng">
                <a:solidFill>
                  <a:srgbClr val="0066FF"/>
                </a:solidFill>
                <a:effectLst>
                  <a:outerShdw blurRad="38100" dist="38100" dir="2700000" algn="tl">
                    <a:srgbClr val="C0C0C0"/>
                  </a:outerShdw>
                </a:effectLst>
              </a:rPr>
              <a:t>freed from sin</a:t>
            </a:r>
            <a:r>
              <a:rPr lang="en-US">
                <a:solidFill>
                  <a:srgbClr val="FFFF66"/>
                </a:solidFill>
                <a:effectLst>
                  <a:outerShdw blurRad="38100" dist="38100" dir="2700000" algn="tl">
                    <a:srgbClr val="C0C0C0"/>
                  </a:outerShdw>
                </a:effectLst>
              </a:rPr>
              <a:t> </a:t>
            </a:r>
          </a:p>
        </p:txBody>
      </p:sp>
      <p:sp>
        <p:nvSpPr>
          <p:cNvPr id="48155" name="Freeform 27"/>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8156" name="Freeform 28"/>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8157" name="Freeform 29"/>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8158" name="Freeform 30"/>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8159" name="Freeform 31"/>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8160" name="Rectangle 32"/>
          <p:cNvSpPr>
            <a:spLocks noChangeArrowheads="1"/>
          </p:cNvSpPr>
          <p:nvPr/>
        </p:nvSpPr>
        <p:spPr bwMode="auto">
          <a:xfrm>
            <a:off x="2811464" y="4862514"/>
            <a:ext cx="5851525" cy="199548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48161" name="Freeform 33"/>
          <p:cNvSpPr>
            <a:spLocks/>
          </p:cNvSpPr>
          <p:nvPr/>
        </p:nvSpPr>
        <p:spPr bwMode="auto">
          <a:xfrm>
            <a:off x="5921376" y="541655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48162" name="Freeform 34"/>
          <p:cNvSpPr>
            <a:spLocks/>
          </p:cNvSpPr>
          <p:nvPr/>
        </p:nvSpPr>
        <p:spPr bwMode="auto">
          <a:xfrm>
            <a:off x="5059364" y="521652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48163" name="Picture 35"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8450" y="5327651"/>
            <a:ext cx="1377950" cy="900113"/>
          </a:xfrm>
          <a:prstGeom prst="rect">
            <a:avLst/>
          </a:prstGeom>
          <a:noFill/>
          <a:ln w="9525">
            <a:noFill/>
            <a:miter lim="800000"/>
            <a:headEnd/>
            <a:tailEnd/>
          </a:ln>
        </p:spPr>
      </p:pic>
      <p:sp>
        <p:nvSpPr>
          <p:cNvPr id="995364" name="AutoShape 36"/>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48165" name="WordArt 37"/>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48166" name="Group 38"/>
          <p:cNvGrpSpPr>
            <a:grpSpLocks/>
          </p:cNvGrpSpPr>
          <p:nvPr/>
        </p:nvGrpSpPr>
        <p:grpSpPr bwMode="auto">
          <a:xfrm>
            <a:off x="7413626" y="2206625"/>
            <a:ext cx="4411663" cy="5664200"/>
            <a:chOff x="3630" y="970"/>
            <a:chExt cx="2779" cy="3568"/>
          </a:xfrm>
        </p:grpSpPr>
        <p:sp>
          <p:nvSpPr>
            <p:cNvPr id="48232" name="AutoShape 39"/>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48233" name="WordArt 40"/>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sp>
        <p:nvSpPr>
          <p:cNvPr id="48167" name="Oval 41"/>
          <p:cNvSpPr>
            <a:spLocks noChangeArrowheads="1"/>
          </p:cNvSpPr>
          <p:nvPr/>
        </p:nvSpPr>
        <p:spPr bwMode="auto">
          <a:xfrm>
            <a:off x="5019676" y="5264151"/>
            <a:ext cx="758825" cy="758825"/>
          </a:xfrm>
          <a:prstGeom prst="ellipse">
            <a:avLst/>
          </a:prstGeom>
          <a:noFill/>
          <a:ln w="76200" algn="ctr">
            <a:solidFill>
              <a:srgbClr val="66FF33"/>
            </a:solidFill>
            <a:round/>
            <a:headEnd/>
            <a:tailEnd/>
          </a:ln>
        </p:spPr>
        <p:txBody>
          <a:bodyPr wrap="none" anchor="ctr"/>
          <a:lstStyle/>
          <a:p>
            <a:endParaRPr lang="en-US"/>
          </a:p>
        </p:txBody>
      </p:sp>
      <p:grpSp>
        <p:nvGrpSpPr>
          <p:cNvPr id="48168" name="Group 42"/>
          <p:cNvGrpSpPr>
            <a:grpSpLocks/>
          </p:cNvGrpSpPr>
          <p:nvPr/>
        </p:nvGrpSpPr>
        <p:grpSpPr bwMode="auto">
          <a:xfrm>
            <a:off x="7646989" y="4972051"/>
            <a:ext cx="985837" cy="1520825"/>
            <a:chOff x="816" y="1440"/>
            <a:chExt cx="1772" cy="2732"/>
          </a:xfrm>
        </p:grpSpPr>
        <p:grpSp>
          <p:nvGrpSpPr>
            <p:cNvPr id="48189" name="Group 43"/>
            <p:cNvGrpSpPr>
              <a:grpSpLocks/>
            </p:cNvGrpSpPr>
            <p:nvPr/>
          </p:nvGrpSpPr>
          <p:grpSpPr bwMode="auto">
            <a:xfrm>
              <a:off x="816" y="1440"/>
              <a:ext cx="1772" cy="2732"/>
              <a:chOff x="3216" y="720"/>
              <a:chExt cx="1772" cy="2732"/>
            </a:xfrm>
          </p:grpSpPr>
          <p:sp>
            <p:nvSpPr>
              <p:cNvPr id="48224" name="Freeform 44"/>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48225" name="Freeform 45"/>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48226" name="Freeform 46"/>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48227" name="Freeform 47"/>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48228" name="Freeform 48"/>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48229" name="Freeform 49"/>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48230" name="Freeform 50"/>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48231" name="Freeform 51"/>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48190" name="Group 52"/>
            <p:cNvGrpSpPr>
              <a:grpSpLocks/>
            </p:cNvGrpSpPr>
            <p:nvPr/>
          </p:nvGrpSpPr>
          <p:grpSpPr bwMode="auto">
            <a:xfrm>
              <a:off x="960" y="1680"/>
              <a:ext cx="1392" cy="1776"/>
              <a:chOff x="912" y="672"/>
              <a:chExt cx="3128" cy="3475"/>
            </a:xfrm>
          </p:grpSpPr>
          <p:grpSp>
            <p:nvGrpSpPr>
              <p:cNvPr id="48191" name="Group 53"/>
              <p:cNvGrpSpPr>
                <a:grpSpLocks/>
              </p:cNvGrpSpPr>
              <p:nvPr/>
            </p:nvGrpSpPr>
            <p:grpSpPr bwMode="auto">
              <a:xfrm>
                <a:off x="2214" y="1042"/>
                <a:ext cx="626" cy="1186"/>
                <a:chOff x="2218" y="1066"/>
                <a:chExt cx="626" cy="1186"/>
              </a:xfrm>
            </p:grpSpPr>
            <p:sp>
              <p:nvSpPr>
                <p:cNvPr id="48218" name="Freeform 54"/>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48219" name="Freeform 55"/>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48220" name="Group 56"/>
                <p:cNvGrpSpPr>
                  <a:grpSpLocks/>
                </p:cNvGrpSpPr>
                <p:nvPr/>
              </p:nvGrpSpPr>
              <p:grpSpPr bwMode="auto">
                <a:xfrm>
                  <a:off x="2364" y="1066"/>
                  <a:ext cx="240" cy="251"/>
                  <a:chOff x="2364" y="1066"/>
                  <a:chExt cx="240" cy="251"/>
                </a:xfrm>
              </p:grpSpPr>
              <p:sp>
                <p:nvSpPr>
                  <p:cNvPr id="48221" name="Freeform 57"/>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48222" name="Freeform 58"/>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48223" name="Freeform 59"/>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48192" name="Group 60"/>
              <p:cNvGrpSpPr>
                <a:grpSpLocks/>
              </p:cNvGrpSpPr>
              <p:nvPr/>
            </p:nvGrpSpPr>
            <p:grpSpPr bwMode="auto">
              <a:xfrm>
                <a:off x="2256" y="672"/>
                <a:ext cx="436" cy="647"/>
                <a:chOff x="4512" y="480"/>
                <a:chExt cx="436" cy="647"/>
              </a:xfrm>
            </p:grpSpPr>
            <p:sp>
              <p:nvSpPr>
                <p:cNvPr id="48212" name="Freeform 61"/>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48213" name="Group 62"/>
                <p:cNvGrpSpPr>
                  <a:grpSpLocks/>
                </p:cNvGrpSpPr>
                <p:nvPr/>
              </p:nvGrpSpPr>
              <p:grpSpPr bwMode="auto">
                <a:xfrm>
                  <a:off x="4512" y="561"/>
                  <a:ext cx="67" cy="288"/>
                  <a:chOff x="2265" y="619"/>
                  <a:chExt cx="67" cy="288"/>
                </a:xfrm>
              </p:grpSpPr>
              <p:sp>
                <p:nvSpPr>
                  <p:cNvPr id="48216" name="Freeform 63"/>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48217" name="Freeform 64"/>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48214" name="Freeform 65"/>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48215" name="Freeform 66"/>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48193" name="Freeform 67"/>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48194" name="Freeform 68"/>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48195" name="Group 69"/>
              <p:cNvGrpSpPr>
                <a:grpSpLocks/>
              </p:cNvGrpSpPr>
              <p:nvPr/>
            </p:nvGrpSpPr>
            <p:grpSpPr bwMode="auto">
              <a:xfrm>
                <a:off x="2544" y="1056"/>
                <a:ext cx="1496" cy="1549"/>
                <a:chOff x="3696" y="1008"/>
                <a:chExt cx="1496" cy="1549"/>
              </a:xfrm>
            </p:grpSpPr>
            <p:sp>
              <p:nvSpPr>
                <p:cNvPr id="48205" name="Freeform 7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48206" name="Freeform 7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48207" name="Group 72"/>
                <p:cNvGrpSpPr>
                  <a:grpSpLocks/>
                </p:cNvGrpSpPr>
                <p:nvPr/>
              </p:nvGrpSpPr>
              <p:grpSpPr bwMode="auto">
                <a:xfrm rot="5400000" flipV="1">
                  <a:off x="4912" y="1040"/>
                  <a:ext cx="263" cy="296"/>
                  <a:chOff x="2795" y="2300"/>
                  <a:chExt cx="263" cy="296"/>
                </a:xfrm>
              </p:grpSpPr>
              <p:sp>
                <p:nvSpPr>
                  <p:cNvPr id="48210" name="Freeform 7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48211" name="Freeform 7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48208" name="Freeform 7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48209" name="Freeform 7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48196" name="Group 77"/>
              <p:cNvGrpSpPr>
                <a:grpSpLocks/>
              </p:cNvGrpSpPr>
              <p:nvPr/>
            </p:nvGrpSpPr>
            <p:grpSpPr bwMode="auto">
              <a:xfrm flipH="1">
                <a:off x="912" y="1104"/>
                <a:ext cx="1496" cy="1549"/>
                <a:chOff x="3696" y="1008"/>
                <a:chExt cx="1496" cy="1549"/>
              </a:xfrm>
            </p:grpSpPr>
            <p:sp>
              <p:nvSpPr>
                <p:cNvPr id="48198" name="Freeform 7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48199" name="Freeform 7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48200" name="Group 80"/>
                <p:cNvGrpSpPr>
                  <a:grpSpLocks/>
                </p:cNvGrpSpPr>
                <p:nvPr/>
              </p:nvGrpSpPr>
              <p:grpSpPr bwMode="auto">
                <a:xfrm rot="5400000" flipV="1">
                  <a:off x="4912" y="1040"/>
                  <a:ext cx="263" cy="296"/>
                  <a:chOff x="2795" y="2300"/>
                  <a:chExt cx="263" cy="296"/>
                </a:xfrm>
              </p:grpSpPr>
              <p:sp>
                <p:nvSpPr>
                  <p:cNvPr id="48203" name="Freeform 8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48204" name="Freeform 8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48201" name="Freeform 8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48202" name="Freeform 8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48197" name="Freeform 85"/>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995414" name="AutoShape 86"/>
          <p:cNvSpPr>
            <a:spLocks noChangeArrowheads="1"/>
          </p:cNvSpPr>
          <p:nvPr/>
        </p:nvSpPr>
        <p:spPr bwMode="auto">
          <a:xfrm>
            <a:off x="3621089" y="4973639"/>
            <a:ext cx="4124325" cy="1724025"/>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grpSp>
        <p:nvGrpSpPr>
          <p:cNvPr id="48170" name="Group 87"/>
          <p:cNvGrpSpPr>
            <a:grpSpLocks/>
          </p:cNvGrpSpPr>
          <p:nvPr/>
        </p:nvGrpSpPr>
        <p:grpSpPr bwMode="auto">
          <a:xfrm>
            <a:off x="1524001" y="639763"/>
            <a:ext cx="722313" cy="927100"/>
            <a:chOff x="115" y="1023"/>
            <a:chExt cx="769" cy="987"/>
          </a:xfrm>
        </p:grpSpPr>
        <p:sp>
          <p:nvSpPr>
            <p:cNvPr id="48181" name="Oval 88"/>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48182" name="Group 89"/>
            <p:cNvGrpSpPr>
              <a:grpSpLocks/>
            </p:cNvGrpSpPr>
            <p:nvPr/>
          </p:nvGrpSpPr>
          <p:grpSpPr bwMode="auto">
            <a:xfrm flipH="1">
              <a:off x="268" y="1060"/>
              <a:ext cx="527" cy="890"/>
              <a:chOff x="1968" y="2112"/>
              <a:chExt cx="614" cy="1237"/>
            </a:xfrm>
          </p:grpSpPr>
          <p:sp>
            <p:nvSpPr>
              <p:cNvPr id="48183" name="Freeform 90"/>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48184" name="Freeform 91"/>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48185" name="Freeform 92"/>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48186" name="Freeform 93"/>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48187" name="Freeform 94"/>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48188" name="Freeform 95"/>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48171" name="Group 96"/>
          <p:cNvGrpSpPr>
            <a:grpSpLocks/>
          </p:cNvGrpSpPr>
          <p:nvPr/>
        </p:nvGrpSpPr>
        <p:grpSpPr bwMode="auto">
          <a:xfrm>
            <a:off x="9704388" y="601663"/>
            <a:ext cx="754062" cy="1001712"/>
            <a:chOff x="3526" y="2891"/>
            <a:chExt cx="711" cy="926"/>
          </a:xfrm>
        </p:grpSpPr>
        <p:sp>
          <p:nvSpPr>
            <p:cNvPr id="48173" name="Oval 97"/>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48174" name="Group 98"/>
            <p:cNvGrpSpPr>
              <a:grpSpLocks/>
            </p:cNvGrpSpPr>
            <p:nvPr/>
          </p:nvGrpSpPr>
          <p:grpSpPr bwMode="auto">
            <a:xfrm>
              <a:off x="3562" y="2891"/>
              <a:ext cx="675" cy="898"/>
              <a:chOff x="4032" y="1440"/>
              <a:chExt cx="803" cy="1525"/>
            </a:xfrm>
          </p:grpSpPr>
          <p:sp>
            <p:nvSpPr>
              <p:cNvPr id="48175" name="Freeform 99"/>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48176" name="Freeform 100"/>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48177" name="Freeform 101"/>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48178" name="Freeform 102"/>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48179" name="Freeform 103"/>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48180" name="Freeform 104"/>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48172" name="Picture 105"/>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5354"/>
                                        </p:tgtEl>
                                        <p:attrNameLst>
                                          <p:attrName>style.visibility</p:attrName>
                                        </p:attrNameLst>
                                      </p:cBhvr>
                                      <p:to>
                                        <p:strVal val="visible"/>
                                      </p:to>
                                    </p:set>
                                    <p:anim calcmode="lin" valueType="num">
                                      <p:cBhvr additive="base">
                                        <p:cTn id="7" dur="1000" fill="hold"/>
                                        <p:tgtEl>
                                          <p:spTgt spid="995354"/>
                                        </p:tgtEl>
                                        <p:attrNameLst>
                                          <p:attrName>ppt_x</p:attrName>
                                        </p:attrNameLst>
                                      </p:cBhvr>
                                      <p:tavLst>
                                        <p:tav tm="0">
                                          <p:val>
                                            <p:strVal val="#ppt_x"/>
                                          </p:val>
                                        </p:tav>
                                        <p:tav tm="100000">
                                          <p:val>
                                            <p:strVal val="#ppt_x"/>
                                          </p:val>
                                        </p:tav>
                                      </p:tavLst>
                                    </p:anim>
                                    <p:anim calcmode="lin" valueType="num">
                                      <p:cBhvr additive="base">
                                        <p:cTn id="8" dur="1000" fill="hold"/>
                                        <p:tgtEl>
                                          <p:spTgt spid="9953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49155" name="Freeform 3"/>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9156" name="Freeform 4"/>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9157" name="Freeform 5"/>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9158" name="Freeform 6"/>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9159" name="Freeform 7"/>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9160" name="Freeform 8"/>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9161" name="Freeform 9"/>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9162" name="Freeform 10"/>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9163" name="Freeform 11"/>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49164" name="Freeform 12"/>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9165" name="Freeform 13"/>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9166" name="Freeform 14"/>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9167" name="Freeform 15"/>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9168" name="Freeform 16"/>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9169" name="Freeform 17"/>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49170" name="Freeform 18"/>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49171" name="Freeform 19"/>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49172" name="Freeform 20"/>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49173" name="Freeform 21"/>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49174" name="Freeform 22"/>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49175" name="Freeform 23"/>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49176" name="Freeform 24"/>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49177" name="Freeform 25"/>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997402" name="Text Box 26"/>
          <p:cNvSpPr txBox="1">
            <a:spLocks noChangeArrowheads="1"/>
          </p:cNvSpPr>
          <p:nvPr/>
        </p:nvSpPr>
        <p:spPr bwMode="auto">
          <a:xfrm>
            <a:off x="3170238" y="304801"/>
            <a:ext cx="6280150" cy="2062103"/>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8</a:t>
            </a:r>
            <a:r>
              <a:rPr lang="en-US" b="1">
                <a:effectLst>
                  <a:outerShdw blurRad="38100" dist="38100" dir="2700000" algn="tl">
                    <a:srgbClr val="C0C0C0"/>
                  </a:outerShdw>
                </a:effectLst>
              </a:rPr>
              <a:t> Now if we have</a:t>
            </a:r>
            <a:r>
              <a:rPr lang="en-US" b="1">
                <a:solidFill>
                  <a:srgbClr val="FFFF66"/>
                </a:solidFill>
                <a:effectLst>
                  <a:outerShdw blurRad="38100" dist="38100" dir="2700000" algn="tl">
                    <a:srgbClr val="C0C0C0"/>
                  </a:outerShdw>
                </a:effectLst>
              </a:rPr>
              <a:t> </a:t>
            </a:r>
          </a:p>
          <a:p>
            <a:pPr>
              <a:defRPr/>
            </a:pPr>
            <a:r>
              <a:rPr lang="en-US" b="1" u="sng">
                <a:solidFill>
                  <a:srgbClr val="FF0000"/>
                </a:solidFill>
                <a:effectLst>
                  <a:outerShdw blurRad="38100" dist="38100" dir="2700000" algn="tl">
                    <a:srgbClr val="C0C0C0"/>
                  </a:outerShdw>
                </a:effectLst>
              </a:rPr>
              <a:t>died </a:t>
            </a:r>
            <a:r>
              <a:rPr lang="en-US" b="1" i="1" u="sng">
                <a:solidFill>
                  <a:srgbClr val="0066FF"/>
                </a:solidFill>
                <a:effectLst>
                  <a:outerShdw blurRad="38100" dist="38100" dir="2700000" algn="tl">
                    <a:srgbClr val="C0C0C0"/>
                  </a:outerShdw>
                </a:effectLst>
              </a:rPr>
              <a:t>with</a:t>
            </a:r>
            <a:r>
              <a:rPr lang="en-US" b="1" u="sng">
                <a:solidFill>
                  <a:srgbClr val="FF0000"/>
                </a:solidFill>
                <a:effectLst>
                  <a:outerShdw blurRad="38100" dist="38100" dir="2700000" algn="tl">
                    <a:srgbClr val="C0C0C0"/>
                  </a:outerShdw>
                </a:effectLst>
              </a:rPr>
              <a:t> Christ</a:t>
            </a:r>
            <a:r>
              <a:rPr lang="en-US" b="1">
                <a:solidFill>
                  <a:srgbClr val="FF0000"/>
                </a:solidFill>
                <a:effectLst>
                  <a:outerShdw blurRad="38100" dist="38100" dir="2700000" algn="tl">
                    <a:srgbClr val="C0C0C0"/>
                  </a:outerShdw>
                </a:effectLst>
              </a:rPr>
              <a:t>, </a:t>
            </a:r>
            <a:r>
              <a:rPr lang="en-US" b="1">
                <a:effectLst>
                  <a:outerShdw blurRad="38100" dist="38100" dir="2700000" algn="tl">
                    <a:srgbClr val="C0C0C0"/>
                  </a:outerShdw>
                </a:effectLst>
              </a:rPr>
              <a:t>we believe that we shall also live with Him…</a:t>
            </a:r>
            <a:endParaRPr lang="en-US" b="1">
              <a:solidFill>
                <a:srgbClr val="FFFF66"/>
              </a:solidFill>
              <a:effectLst>
                <a:outerShdw blurRad="38100" dist="38100" dir="2700000" algn="tl">
                  <a:srgbClr val="C0C0C0"/>
                </a:outerShdw>
              </a:effectLst>
            </a:endParaRPr>
          </a:p>
        </p:txBody>
      </p:sp>
      <p:sp>
        <p:nvSpPr>
          <p:cNvPr id="49179" name="Freeform 27"/>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49180" name="Freeform 28"/>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49181" name="Freeform 29"/>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49182" name="Freeform 30"/>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49183" name="Freeform 31"/>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49184" name="Rectangle 32"/>
          <p:cNvSpPr>
            <a:spLocks noChangeArrowheads="1"/>
          </p:cNvSpPr>
          <p:nvPr/>
        </p:nvSpPr>
        <p:spPr bwMode="auto">
          <a:xfrm>
            <a:off x="2811464" y="4862514"/>
            <a:ext cx="5851525" cy="199548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49185" name="Freeform 33"/>
          <p:cNvSpPr>
            <a:spLocks/>
          </p:cNvSpPr>
          <p:nvPr/>
        </p:nvSpPr>
        <p:spPr bwMode="auto">
          <a:xfrm>
            <a:off x="5921376" y="541655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49186" name="Freeform 34"/>
          <p:cNvSpPr>
            <a:spLocks/>
          </p:cNvSpPr>
          <p:nvPr/>
        </p:nvSpPr>
        <p:spPr bwMode="auto">
          <a:xfrm>
            <a:off x="5059364" y="521652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49187" name="Picture 35"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8450" y="5327651"/>
            <a:ext cx="1377950" cy="900113"/>
          </a:xfrm>
          <a:prstGeom prst="rect">
            <a:avLst/>
          </a:prstGeom>
          <a:noFill/>
          <a:ln w="9525">
            <a:noFill/>
            <a:miter lim="800000"/>
            <a:headEnd/>
            <a:tailEnd/>
          </a:ln>
        </p:spPr>
      </p:pic>
      <p:sp>
        <p:nvSpPr>
          <p:cNvPr id="997412" name="AutoShape 36"/>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49189" name="WordArt 37"/>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49190" name="Group 38"/>
          <p:cNvGrpSpPr>
            <a:grpSpLocks/>
          </p:cNvGrpSpPr>
          <p:nvPr/>
        </p:nvGrpSpPr>
        <p:grpSpPr bwMode="auto">
          <a:xfrm>
            <a:off x="7413626" y="2206625"/>
            <a:ext cx="4411663" cy="5664200"/>
            <a:chOff x="3630" y="970"/>
            <a:chExt cx="2779" cy="3568"/>
          </a:xfrm>
        </p:grpSpPr>
        <p:sp>
          <p:nvSpPr>
            <p:cNvPr id="49256" name="AutoShape 39"/>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49257" name="WordArt 40"/>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sp>
        <p:nvSpPr>
          <p:cNvPr id="49191" name="Oval 41"/>
          <p:cNvSpPr>
            <a:spLocks noChangeArrowheads="1"/>
          </p:cNvSpPr>
          <p:nvPr/>
        </p:nvSpPr>
        <p:spPr bwMode="auto">
          <a:xfrm>
            <a:off x="5019676" y="5264151"/>
            <a:ext cx="758825" cy="758825"/>
          </a:xfrm>
          <a:prstGeom prst="ellipse">
            <a:avLst/>
          </a:prstGeom>
          <a:noFill/>
          <a:ln w="76200" algn="ctr">
            <a:solidFill>
              <a:srgbClr val="66FF33"/>
            </a:solidFill>
            <a:round/>
            <a:headEnd/>
            <a:tailEnd/>
          </a:ln>
        </p:spPr>
        <p:txBody>
          <a:bodyPr wrap="none" anchor="ctr"/>
          <a:lstStyle/>
          <a:p>
            <a:endParaRPr lang="en-US"/>
          </a:p>
        </p:txBody>
      </p:sp>
      <p:grpSp>
        <p:nvGrpSpPr>
          <p:cNvPr id="49192" name="Group 42"/>
          <p:cNvGrpSpPr>
            <a:grpSpLocks/>
          </p:cNvGrpSpPr>
          <p:nvPr/>
        </p:nvGrpSpPr>
        <p:grpSpPr bwMode="auto">
          <a:xfrm>
            <a:off x="7646989" y="4972051"/>
            <a:ext cx="985837" cy="1520825"/>
            <a:chOff x="816" y="1440"/>
            <a:chExt cx="1772" cy="2732"/>
          </a:xfrm>
        </p:grpSpPr>
        <p:grpSp>
          <p:nvGrpSpPr>
            <p:cNvPr id="49213" name="Group 43"/>
            <p:cNvGrpSpPr>
              <a:grpSpLocks/>
            </p:cNvGrpSpPr>
            <p:nvPr/>
          </p:nvGrpSpPr>
          <p:grpSpPr bwMode="auto">
            <a:xfrm>
              <a:off x="816" y="1440"/>
              <a:ext cx="1772" cy="2732"/>
              <a:chOff x="3216" y="720"/>
              <a:chExt cx="1772" cy="2732"/>
            </a:xfrm>
          </p:grpSpPr>
          <p:sp>
            <p:nvSpPr>
              <p:cNvPr id="49248" name="Freeform 44"/>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49249" name="Freeform 45"/>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49250" name="Freeform 46"/>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49251" name="Freeform 47"/>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49252" name="Freeform 48"/>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49253" name="Freeform 49"/>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49254" name="Freeform 50"/>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49255" name="Freeform 51"/>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49214" name="Group 52"/>
            <p:cNvGrpSpPr>
              <a:grpSpLocks/>
            </p:cNvGrpSpPr>
            <p:nvPr/>
          </p:nvGrpSpPr>
          <p:grpSpPr bwMode="auto">
            <a:xfrm>
              <a:off x="960" y="1680"/>
              <a:ext cx="1392" cy="1776"/>
              <a:chOff x="912" y="672"/>
              <a:chExt cx="3128" cy="3475"/>
            </a:xfrm>
          </p:grpSpPr>
          <p:grpSp>
            <p:nvGrpSpPr>
              <p:cNvPr id="49215" name="Group 53"/>
              <p:cNvGrpSpPr>
                <a:grpSpLocks/>
              </p:cNvGrpSpPr>
              <p:nvPr/>
            </p:nvGrpSpPr>
            <p:grpSpPr bwMode="auto">
              <a:xfrm>
                <a:off x="2214" y="1042"/>
                <a:ext cx="626" cy="1186"/>
                <a:chOff x="2218" y="1066"/>
                <a:chExt cx="626" cy="1186"/>
              </a:xfrm>
            </p:grpSpPr>
            <p:sp>
              <p:nvSpPr>
                <p:cNvPr id="49242" name="Freeform 54"/>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49243" name="Freeform 55"/>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49244" name="Group 56"/>
                <p:cNvGrpSpPr>
                  <a:grpSpLocks/>
                </p:cNvGrpSpPr>
                <p:nvPr/>
              </p:nvGrpSpPr>
              <p:grpSpPr bwMode="auto">
                <a:xfrm>
                  <a:off x="2364" y="1066"/>
                  <a:ext cx="240" cy="251"/>
                  <a:chOff x="2364" y="1066"/>
                  <a:chExt cx="240" cy="251"/>
                </a:xfrm>
              </p:grpSpPr>
              <p:sp>
                <p:nvSpPr>
                  <p:cNvPr id="49245" name="Freeform 57"/>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49246" name="Freeform 58"/>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49247" name="Freeform 59"/>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49216" name="Group 60"/>
              <p:cNvGrpSpPr>
                <a:grpSpLocks/>
              </p:cNvGrpSpPr>
              <p:nvPr/>
            </p:nvGrpSpPr>
            <p:grpSpPr bwMode="auto">
              <a:xfrm>
                <a:off x="2256" y="672"/>
                <a:ext cx="436" cy="647"/>
                <a:chOff x="4512" y="480"/>
                <a:chExt cx="436" cy="647"/>
              </a:xfrm>
            </p:grpSpPr>
            <p:sp>
              <p:nvSpPr>
                <p:cNvPr id="49236" name="Freeform 61"/>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49237" name="Group 62"/>
                <p:cNvGrpSpPr>
                  <a:grpSpLocks/>
                </p:cNvGrpSpPr>
                <p:nvPr/>
              </p:nvGrpSpPr>
              <p:grpSpPr bwMode="auto">
                <a:xfrm>
                  <a:off x="4512" y="561"/>
                  <a:ext cx="67" cy="288"/>
                  <a:chOff x="2265" y="619"/>
                  <a:chExt cx="67" cy="288"/>
                </a:xfrm>
              </p:grpSpPr>
              <p:sp>
                <p:nvSpPr>
                  <p:cNvPr id="49240" name="Freeform 63"/>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49241" name="Freeform 64"/>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49238" name="Freeform 65"/>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49239" name="Freeform 66"/>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49217" name="Freeform 67"/>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49218" name="Freeform 68"/>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49219" name="Group 69"/>
              <p:cNvGrpSpPr>
                <a:grpSpLocks/>
              </p:cNvGrpSpPr>
              <p:nvPr/>
            </p:nvGrpSpPr>
            <p:grpSpPr bwMode="auto">
              <a:xfrm>
                <a:off x="2544" y="1056"/>
                <a:ext cx="1496" cy="1549"/>
                <a:chOff x="3696" y="1008"/>
                <a:chExt cx="1496" cy="1549"/>
              </a:xfrm>
            </p:grpSpPr>
            <p:sp>
              <p:nvSpPr>
                <p:cNvPr id="49229" name="Freeform 7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49230" name="Freeform 7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49231" name="Group 72"/>
                <p:cNvGrpSpPr>
                  <a:grpSpLocks/>
                </p:cNvGrpSpPr>
                <p:nvPr/>
              </p:nvGrpSpPr>
              <p:grpSpPr bwMode="auto">
                <a:xfrm rot="5400000" flipV="1">
                  <a:off x="4912" y="1040"/>
                  <a:ext cx="263" cy="296"/>
                  <a:chOff x="2795" y="2300"/>
                  <a:chExt cx="263" cy="296"/>
                </a:xfrm>
              </p:grpSpPr>
              <p:sp>
                <p:nvSpPr>
                  <p:cNvPr id="49234" name="Freeform 7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49235" name="Freeform 7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49232" name="Freeform 7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49233" name="Freeform 7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49220" name="Group 77"/>
              <p:cNvGrpSpPr>
                <a:grpSpLocks/>
              </p:cNvGrpSpPr>
              <p:nvPr/>
            </p:nvGrpSpPr>
            <p:grpSpPr bwMode="auto">
              <a:xfrm flipH="1">
                <a:off x="912" y="1104"/>
                <a:ext cx="1496" cy="1549"/>
                <a:chOff x="3696" y="1008"/>
                <a:chExt cx="1496" cy="1549"/>
              </a:xfrm>
            </p:grpSpPr>
            <p:sp>
              <p:nvSpPr>
                <p:cNvPr id="49222" name="Freeform 7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49223" name="Freeform 7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49224" name="Group 80"/>
                <p:cNvGrpSpPr>
                  <a:grpSpLocks/>
                </p:cNvGrpSpPr>
                <p:nvPr/>
              </p:nvGrpSpPr>
              <p:grpSpPr bwMode="auto">
                <a:xfrm rot="5400000" flipV="1">
                  <a:off x="4912" y="1040"/>
                  <a:ext cx="263" cy="296"/>
                  <a:chOff x="2795" y="2300"/>
                  <a:chExt cx="263" cy="296"/>
                </a:xfrm>
              </p:grpSpPr>
              <p:sp>
                <p:nvSpPr>
                  <p:cNvPr id="49227" name="Freeform 8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49228" name="Freeform 8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49225" name="Freeform 8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49226" name="Freeform 8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49221" name="Freeform 85"/>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997462" name="AutoShape 86"/>
          <p:cNvSpPr>
            <a:spLocks noChangeArrowheads="1"/>
          </p:cNvSpPr>
          <p:nvPr/>
        </p:nvSpPr>
        <p:spPr bwMode="auto">
          <a:xfrm>
            <a:off x="3621089" y="4973639"/>
            <a:ext cx="4124325" cy="1724025"/>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grpSp>
        <p:nvGrpSpPr>
          <p:cNvPr id="49194" name="Group 87"/>
          <p:cNvGrpSpPr>
            <a:grpSpLocks/>
          </p:cNvGrpSpPr>
          <p:nvPr/>
        </p:nvGrpSpPr>
        <p:grpSpPr bwMode="auto">
          <a:xfrm>
            <a:off x="1524001" y="639763"/>
            <a:ext cx="722313" cy="927100"/>
            <a:chOff x="115" y="1023"/>
            <a:chExt cx="769" cy="987"/>
          </a:xfrm>
        </p:grpSpPr>
        <p:sp>
          <p:nvSpPr>
            <p:cNvPr id="49205" name="Oval 88"/>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49206" name="Group 89"/>
            <p:cNvGrpSpPr>
              <a:grpSpLocks/>
            </p:cNvGrpSpPr>
            <p:nvPr/>
          </p:nvGrpSpPr>
          <p:grpSpPr bwMode="auto">
            <a:xfrm flipH="1">
              <a:off x="268" y="1060"/>
              <a:ext cx="527" cy="890"/>
              <a:chOff x="1968" y="2112"/>
              <a:chExt cx="614" cy="1237"/>
            </a:xfrm>
          </p:grpSpPr>
          <p:sp>
            <p:nvSpPr>
              <p:cNvPr id="49207" name="Freeform 90"/>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49208" name="Freeform 91"/>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49209" name="Freeform 92"/>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49210" name="Freeform 93"/>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49211" name="Freeform 94"/>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49212" name="Freeform 95"/>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49195" name="Group 96"/>
          <p:cNvGrpSpPr>
            <a:grpSpLocks/>
          </p:cNvGrpSpPr>
          <p:nvPr/>
        </p:nvGrpSpPr>
        <p:grpSpPr bwMode="auto">
          <a:xfrm>
            <a:off x="9704388" y="601663"/>
            <a:ext cx="754062" cy="1001712"/>
            <a:chOff x="3526" y="2891"/>
            <a:chExt cx="711" cy="926"/>
          </a:xfrm>
        </p:grpSpPr>
        <p:sp>
          <p:nvSpPr>
            <p:cNvPr id="49197" name="Oval 97"/>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49198" name="Group 98"/>
            <p:cNvGrpSpPr>
              <a:grpSpLocks/>
            </p:cNvGrpSpPr>
            <p:nvPr/>
          </p:nvGrpSpPr>
          <p:grpSpPr bwMode="auto">
            <a:xfrm>
              <a:off x="3562" y="2891"/>
              <a:ext cx="675" cy="898"/>
              <a:chOff x="4032" y="1440"/>
              <a:chExt cx="803" cy="1525"/>
            </a:xfrm>
          </p:grpSpPr>
          <p:sp>
            <p:nvSpPr>
              <p:cNvPr id="49199" name="Freeform 99"/>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49200" name="Freeform 100"/>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49201" name="Freeform 101"/>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49202" name="Freeform 102"/>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49203" name="Freeform 103"/>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49204" name="Freeform 104"/>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49196" name="Picture 105"/>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7402"/>
                                        </p:tgtEl>
                                        <p:attrNameLst>
                                          <p:attrName>style.visibility</p:attrName>
                                        </p:attrNameLst>
                                      </p:cBhvr>
                                      <p:to>
                                        <p:strVal val="visible"/>
                                      </p:to>
                                    </p:set>
                                    <p:anim calcmode="lin" valueType="num">
                                      <p:cBhvr additive="base">
                                        <p:cTn id="7" dur="1000" fill="hold"/>
                                        <p:tgtEl>
                                          <p:spTgt spid="997402"/>
                                        </p:tgtEl>
                                        <p:attrNameLst>
                                          <p:attrName>ppt_x</p:attrName>
                                        </p:attrNameLst>
                                      </p:cBhvr>
                                      <p:tavLst>
                                        <p:tav tm="0">
                                          <p:val>
                                            <p:strVal val="#ppt_x"/>
                                          </p:val>
                                        </p:tav>
                                        <p:tav tm="100000">
                                          <p:val>
                                            <p:strVal val="#ppt_x"/>
                                          </p:val>
                                        </p:tav>
                                      </p:tavLst>
                                    </p:anim>
                                    <p:anim calcmode="lin" valueType="num">
                                      <p:cBhvr additive="base">
                                        <p:cTn id="8" dur="1000" fill="hold"/>
                                        <p:tgtEl>
                                          <p:spTgt spid="9974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40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50179" name="Freeform 3"/>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0180" name="Freeform 4"/>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0181" name="Freeform 5"/>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0182" name="Freeform 6"/>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0183" name="Freeform 7"/>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0184" name="Freeform 8"/>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0185" name="Freeform 9"/>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0186" name="Freeform 10"/>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0187" name="Freeform 11"/>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0188" name="Freeform 12"/>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0189" name="Freeform 13"/>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0190" name="Freeform 14"/>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0191" name="Freeform 15"/>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0192" name="Freeform 16"/>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0193" name="Freeform 17"/>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0194" name="Freeform 18"/>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0195" name="Freeform 19"/>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0196" name="Freeform 20"/>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0197" name="Freeform 21"/>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0198" name="Freeform 22"/>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0199" name="Freeform 23"/>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0200" name="Freeform 24"/>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0201" name="Freeform 25"/>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0202" name="Freeform 26"/>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0203" name="Freeform 27"/>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0204" name="Freeform 28"/>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0205" name="Freeform 29"/>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0206" name="Freeform 30"/>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999455" name="Text Box 31"/>
          <p:cNvSpPr txBox="1">
            <a:spLocks noChangeArrowheads="1"/>
          </p:cNvSpPr>
          <p:nvPr/>
        </p:nvSpPr>
        <p:spPr bwMode="auto">
          <a:xfrm>
            <a:off x="3170238" y="304800"/>
            <a:ext cx="6280150" cy="1373188"/>
          </a:xfrm>
          <a:prstGeom prst="rect">
            <a:avLst/>
          </a:prstGeom>
          <a:solidFill>
            <a:schemeClr val="bg1"/>
          </a:solidFill>
          <a:ln w="9525">
            <a:noFill/>
            <a:miter lim="800000"/>
            <a:headEnd/>
            <a:tailEnd/>
          </a:ln>
          <a:effectLst/>
        </p:spPr>
        <p:txBody>
          <a:bodyPr>
            <a:spAutoFit/>
          </a:bodyPr>
          <a:lstStyle/>
          <a:p>
            <a:pPr>
              <a:defRPr/>
            </a:pPr>
            <a:r>
              <a:rPr lang="en-US" sz="2800" b="1">
                <a:solidFill>
                  <a:srgbClr val="008000"/>
                </a:solidFill>
                <a:effectLst>
                  <a:outerShdw blurRad="38100" dist="38100" dir="2700000" algn="tl">
                    <a:srgbClr val="C0C0C0"/>
                  </a:outerShdw>
                </a:effectLst>
              </a:rPr>
              <a:t>10</a:t>
            </a:r>
            <a:r>
              <a:rPr lang="en-US" sz="2800" b="1">
                <a:effectLst>
                  <a:outerShdw blurRad="38100" dist="38100" dir="2700000" algn="tl">
                    <a:srgbClr val="C0C0C0"/>
                  </a:outerShdw>
                </a:effectLst>
              </a:rPr>
              <a:t> </a:t>
            </a:r>
            <a:r>
              <a:rPr lang="en-US" sz="2800" b="1">
                <a:solidFill>
                  <a:srgbClr val="FF0000"/>
                </a:solidFill>
                <a:effectLst>
                  <a:outerShdw blurRad="38100" dist="38100" dir="2700000" algn="tl">
                    <a:srgbClr val="C0C0C0"/>
                  </a:outerShdw>
                </a:effectLst>
              </a:rPr>
              <a:t>For the death that He died, </a:t>
            </a:r>
            <a:r>
              <a:rPr lang="en-US" sz="2800" b="1" u="sng">
                <a:solidFill>
                  <a:srgbClr val="FF0000"/>
                </a:solidFill>
                <a:effectLst>
                  <a:outerShdw blurRad="38100" dist="38100" dir="2700000" algn="tl">
                    <a:srgbClr val="C0C0C0"/>
                  </a:outerShdw>
                </a:effectLst>
              </a:rPr>
              <a:t>He died to sin</a:t>
            </a:r>
            <a:r>
              <a:rPr lang="en-US" sz="2800" b="1">
                <a:solidFill>
                  <a:srgbClr val="FF0000"/>
                </a:solidFill>
                <a:effectLst>
                  <a:outerShdw blurRad="38100" dist="38100" dir="2700000" algn="tl">
                    <a:srgbClr val="C0C0C0"/>
                  </a:outerShdw>
                </a:effectLst>
              </a:rPr>
              <a:t>, once for all</a:t>
            </a:r>
            <a:r>
              <a:rPr lang="en-US" sz="2800" b="1">
                <a:effectLst>
                  <a:outerShdw blurRad="38100" dist="38100" dir="2700000" algn="tl">
                    <a:srgbClr val="C0C0C0"/>
                  </a:outerShdw>
                </a:effectLst>
              </a:rPr>
              <a:t>; but the life that He lives, He lives to God. </a:t>
            </a:r>
          </a:p>
        </p:txBody>
      </p:sp>
      <p:sp>
        <p:nvSpPr>
          <p:cNvPr id="50208" name="Rectangle 32"/>
          <p:cNvSpPr>
            <a:spLocks noChangeArrowheads="1"/>
          </p:cNvSpPr>
          <p:nvPr/>
        </p:nvSpPr>
        <p:spPr bwMode="auto">
          <a:xfrm>
            <a:off x="2811464" y="4862514"/>
            <a:ext cx="5851525" cy="199548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50209" name="Freeform 33"/>
          <p:cNvSpPr>
            <a:spLocks/>
          </p:cNvSpPr>
          <p:nvPr/>
        </p:nvSpPr>
        <p:spPr bwMode="auto">
          <a:xfrm>
            <a:off x="5921376" y="541655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50210" name="Freeform 34"/>
          <p:cNvSpPr>
            <a:spLocks/>
          </p:cNvSpPr>
          <p:nvPr/>
        </p:nvSpPr>
        <p:spPr bwMode="auto">
          <a:xfrm>
            <a:off x="5059364" y="521652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50211" name="Picture 35"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8450" y="5327651"/>
            <a:ext cx="1377950" cy="900113"/>
          </a:xfrm>
          <a:prstGeom prst="rect">
            <a:avLst/>
          </a:prstGeom>
          <a:noFill/>
          <a:ln w="9525">
            <a:noFill/>
            <a:miter lim="800000"/>
            <a:headEnd/>
            <a:tailEnd/>
          </a:ln>
        </p:spPr>
      </p:pic>
      <p:sp>
        <p:nvSpPr>
          <p:cNvPr id="999460" name="AutoShape 36"/>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50213" name="WordArt 37"/>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50214" name="Group 38"/>
          <p:cNvGrpSpPr>
            <a:grpSpLocks/>
          </p:cNvGrpSpPr>
          <p:nvPr/>
        </p:nvGrpSpPr>
        <p:grpSpPr bwMode="auto">
          <a:xfrm>
            <a:off x="7413626" y="2206625"/>
            <a:ext cx="4411663" cy="5664200"/>
            <a:chOff x="3630" y="970"/>
            <a:chExt cx="2779" cy="3568"/>
          </a:xfrm>
        </p:grpSpPr>
        <p:sp>
          <p:nvSpPr>
            <p:cNvPr id="50280" name="AutoShape 39"/>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50281" name="WordArt 40"/>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sp>
        <p:nvSpPr>
          <p:cNvPr id="50215" name="Oval 41"/>
          <p:cNvSpPr>
            <a:spLocks noChangeArrowheads="1"/>
          </p:cNvSpPr>
          <p:nvPr/>
        </p:nvSpPr>
        <p:spPr bwMode="auto">
          <a:xfrm>
            <a:off x="5019676" y="5264151"/>
            <a:ext cx="758825" cy="758825"/>
          </a:xfrm>
          <a:prstGeom prst="ellipse">
            <a:avLst/>
          </a:prstGeom>
          <a:noFill/>
          <a:ln w="76200" algn="ctr">
            <a:solidFill>
              <a:srgbClr val="66FF33"/>
            </a:solidFill>
            <a:round/>
            <a:headEnd/>
            <a:tailEnd/>
          </a:ln>
        </p:spPr>
        <p:txBody>
          <a:bodyPr wrap="none" anchor="ctr"/>
          <a:lstStyle/>
          <a:p>
            <a:endParaRPr lang="en-US"/>
          </a:p>
        </p:txBody>
      </p:sp>
      <p:grpSp>
        <p:nvGrpSpPr>
          <p:cNvPr id="50216" name="Group 42"/>
          <p:cNvGrpSpPr>
            <a:grpSpLocks/>
          </p:cNvGrpSpPr>
          <p:nvPr/>
        </p:nvGrpSpPr>
        <p:grpSpPr bwMode="auto">
          <a:xfrm>
            <a:off x="7646989" y="4972051"/>
            <a:ext cx="985837" cy="1520825"/>
            <a:chOff x="816" y="1440"/>
            <a:chExt cx="1772" cy="2732"/>
          </a:xfrm>
        </p:grpSpPr>
        <p:grpSp>
          <p:nvGrpSpPr>
            <p:cNvPr id="50237" name="Group 43"/>
            <p:cNvGrpSpPr>
              <a:grpSpLocks/>
            </p:cNvGrpSpPr>
            <p:nvPr/>
          </p:nvGrpSpPr>
          <p:grpSpPr bwMode="auto">
            <a:xfrm>
              <a:off x="816" y="1440"/>
              <a:ext cx="1772" cy="2732"/>
              <a:chOff x="3216" y="720"/>
              <a:chExt cx="1772" cy="2732"/>
            </a:xfrm>
          </p:grpSpPr>
          <p:sp>
            <p:nvSpPr>
              <p:cNvPr id="50272" name="Freeform 44"/>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50273" name="Freeform 45"/>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50274" name="Freeform 46"/>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50275" name="Freeform 47"/>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50276" name="Freeform 48"/>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50277" name="Freeform 49"/>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50278" name="Freeform 50"/>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50279" name="Freeform 51"/>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50238" name="Group 52"/>
            <p:cNvGrpSpPr>
              <a:grpSpLocks/>
            </p:cNvGrpSpPr>
            <p:nvPr/>
          </p:nvGrpSpPr>
          <p:grpSpPr bwMode="auto">
            <a:xfrm>
              <a:off x="960" y="1680"/>
              <a:ext cx="1392" cy="1776"/>
              <a:chOff x="912" y="672"/>
              <a:chExt cx="3128" cy="3475"/>
            </a:xfrm>
          </p:grpSpPr>
          <p:grpSp>
            <p:nvGrpSpPr>
              <p:cNvPr id="50239" name="Group 53"/>
              <p:cNvGrpSpPr>
                <a:grpSpLocks/>
              </p:cNvGrpSpPr>
              <p:nvPr/>
            </p:nvGrpSpPr>
            <p:grpSpPr bwMode="auto">
              <a:xfrm>
                <a:off x="2214" y="1042"/>
                <a:ext cx="626" cy="1186"/>
                <a:chOff x="2218" y="1066"/>
                <a:chExt cx="626" cy="1186"/>
              </a:xfrm>
            </p:grpSpPr>
            <p:sp>
              <p:nvSpPr>
                <p:cNvPr id="50266" name="Freeform 54"/>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50267" name="Freeform 55"/>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50268" name="Group 56"/>
                <p:cNvGrpSpPr>
                  <a:grpSpLocks/>
                </p:cNvGrpSpPr>
                <p:nvPr/>
              </p:nvGrpSpPr>
              <p:grpSpPr bwMode="auto">
                <a:xfrm>
                  <a:off x="2364" y="1066"/>
                  <a:ext cx="240" cy="251"/>
                  <a:chOff x="2364" y="1066"/>
                  <a:chExt cx="240" cy="251"/>
                </a:xfrm>
              </p:grpSpPr>
              <p:sp>
                <p:nvSpPr>
                  <p:cNvPr id="50269" name="Freeform 57"/>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50270" name="Freeform 58"/>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50271" name="Freeform 59"/>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50240" name="Group 60"/>
              <p:cNvGrpSpPr>
                <a:grpSpLocks/>
              </p:cNvGrpSpPr>
              <p:nvPr/>
            </p:nvGrpSpPr>
            <p:grpSpPr bwMode="auto">
              <a:xfrm>
                <a:off x="2256" y="672"/>
                <a:ext cx="436" cy="647"/>
                <a:chOff x="4512" y="480"/>
                <a:chExt cx="436" cy="647"/>
              </a:xfrm>
            </p:grpSpPr>
            <p:sp>
              <p:nvSpPr>
                <p:cNvPr id="50260" name="Freeform 61"/>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50261" name="Group 62"/>
                <p:cNvGrpSpPr>
                  <a:grpSpLocks/>
                </p:cNvGrpSpPr>
                <p:nvPr/>
              </p:nvGrpSpPr>
              <p:grpSpPr bwMode="auto">
                <a:xfrm>
                  <a:off x="4512" y="561"/>
                  <a:ext cx="67" cy="288"/>
                  <a:chOff x="2265" y="619"/>
                  <a:chExt cx="67" cy="288"/>
                </a:xfrm>
              </p:grpSpPr>
              <p:sp>
                <p:nvSpPr>
                  <p:cNvPr id="50264" name="Freeform 63"/>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50265" name="Freeform 64"/>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50262" name="Freeform 65"/>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50263" name="Freeform 66"/>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50241" name="Freeform 67"/>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50242" name="Freeform 68"/>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50243" name="Group 69"/>
              <p:cNvGrpSpPr>
                <a:grpSpLocks/>
              </p:cNvGrpSpPr>
              <p:nvPr/>
            </p:nvGrpSpPr>
            <p:grpSpPr bwMode="auto">
              <a:xfrm>
                <a:off x="2544" y="1056"/>
                <a:ext cx="1496" cy="1549"/>
                <a:chOff x="3696" y="1008"/>
                <a:chExt cx="1496" cy="1549"/>
              </a:xfrm>
            </p:grpSpPr>
            <p:sp>
              <p:nvSpPr>
                <p:cNvPr id="50253" name="Freeform 7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0254" name="Freeform 7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0255" name="Group 72"/>
                <p:cNvGrpSpPr>
                  <a:grpSpLocks/>
                </p:cNvGrpSpPr>
                <p:nvPr/>
              </p:nvGrpSpPr>
              <p:grpSpPr bwMode="auto">
                <a:xfrm rot="5400000" flipV="1">
                  <a:off x="4912" y="1040"/>
                  <a:ext cx="263" cy="296"/>
                  <a:chOff x="2795" y="2300"/>
                  <a:chExt cx="263" cy="296"/>
                </a:xfrm>
              </p:grpSpPr>
              <p:sp>
                <p:nvSpPr>
                  <p:cNvPr id="50258" name="Freeform 7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0259" name="Freeform 7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0256" name="Freeform 7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0257" name="Freeform 7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50244" name="Group 77"/>
              <p:cNvGrpSpPr>
                <a:grpSpLocks/>
              </p:cNvGrpSpPr>
              <p:nvPr/>
            </p:nvGrpSpPr>
            <p:grpSpPr bwMode="auto">
              <a:xfrm flipH="1">
                <a:off x="912" y="1104"/>
                <a:ext cx="1496" cy="1549"/>
                <a:chOff x="3696" y="1008"/>
                <a:chExt cx="1496" cy="1549"/>
              </a:xfrm>
            </p:grpSpPr>
            <p:sp>
              <p:nvSpPr>
                <p:cNvPr id="50246" name="Freeform 7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0247" name="Freeform 7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0248" name="Group 80"/>
                <p:cNvGrpSpPr>
                  <a:grpSpLocks/>
                </p:cNvGrpSpPr>
                <p:nvPr/>
              </p:nvGrpSpPr>
              <p:grpSpPr bwMode="auto">
                <a:xfrm rot="5400000" flipV="1">
                  <a:off x="4912" y="1040"/>
                  <a:ext cx="263" cy="296"/>
                  <a:chOff x="2795" y="2300"/>
                  <a:chExt cx="263" cy="296"/>
                </a:xfrm>
              </p:grpSpPr>
              <p:sp>
                <p:nvSpPr>
                  <p:cNvPr id="50251" name="Freeform 8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0252" name="Freeform 8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0249" name="Freeform 8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0250" name="Freeform 8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50245" name="Freeform 85"/>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999510" name="AutoShape 86"/>
          <p:cNvSpPr>
            <a:spLocks noChangeArrowheads="1"/>
          </p:cNvSpPr>
          <p:nvPr/>
        </p:nvSpPr>
        <p:spPr bwMode="auto">
          <a:xfrm>
            <a:off x="3621089" y="4973639"/>
            <a:ext cx="4124325" cy="1724025"/>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grpSp>
        <p:nvGrpSpPr>
          <p:cNvPr id="50218" name="Group 87"/>
          <p:cNvGrpSpPr>
            <a:grpSpLocks/>
          </p:cNvGrpSpPr>
          <p:nvPr/>
        </p:nvGrpSpPr>
        <p:grpSpPr bwMode="auto">
          <a:xfrm>
            <a:off x="1524001" y="639763"/>
            <a:ext cx="722313" cy="927100"/>
            <a:chOff x="115" y="1023"/>
            <a:chExt cx="769" cy="987"/>
          </a:xfrm>
        </p:grpSpPr>
        <p:sp>
          <p:nvSpPr>
            <p:cNvPr id="50229" name="Oval 88"/>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50230" name="Group 89"/>
            <p:cNvGrpSpPr>
              <a:grpSpLocks/>
            </p:cNvGrpSpPr>
            <p:nvPr/>
          </p:nvGrpSpPr>
          <p:grpSpPr bwMode="auto">
            <a:xfrm flipH="1">
              <a:off x="268" y="1060"/>
              <a:ext cx="527" cy="890"/>
              <a:chOff x="1968" y="2112"/>
              <a:chExt cx="614" cy="1237"/>
            </a:xfrm>
          </p:grpSpPr>
          <p:sp>
            <p:nvSpPr>
              <p:cNvPr id="50231" name="Freeform 90"/>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50232" name="Freeform 91"/>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50233" name="Freeform 92"/>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50234" name="Freeform 93"/>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50235" name="Freeform 94"/>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50236" name="Freeform 95"/>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50219" name="Group 96"/>
          <p:cNvGrpSpPr>
            <a:grpSpLocks/>
          </p:cNvGrpSpPr>
          <p:nvPr/>
        </p:nvGrpSpPr>
        <p:grpSpPr bwMode="auto">
          <a:xfrm>
            <a:off x="9704388" y="601663"/>
            <a:ext cx="754062" cy="1001712"/>
            <a:chOff x="3526" y="2891"/>
            <a:chExt cx="711" cy="926"/>
          </a:xfrm>
        </p:grpSpPr>
        <p:sp>
          <p:nvSpPr>
            <p:cNvPr id="50221" name="Oval 97"/>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50222" name="Group 98"/>
            <p:cNvGrpSpPr>
              <a:grpSpLocks/>
            </p:cNvGrpSpPr>
            <p:nvPr/>
          </p:nvGrpSpPr>
          <p:grpSpPr bwMode="auto">
            <a:xfrm>
              <a:off x="3562" y="2891"/>
              <a:ext cx="675" cy="898"/>
              <a:chOff x="4032" y="1440"/>
              <a:chExt cx="803" cy="1525"/>
            </a:xfrm>
          </p:grpSpPr>
          <p:sp>
            <p:nvSpPr>
              <p:cNvPr id="50223" name="Freeform 99"/>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50224" name="Freeform 100"/>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50225" name="Freeform 101"/>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50226" name="Freeform 102"/>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50227" name="Freeform 103"/>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50228" name="Freeform 104"/>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50220" name="Picture 105"/>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9455"/>
                                        </p:tgtEl>
                                        <p:attrNameLst>
                                          <p:attrName>style.visibility</p:attrName>
                                        </p:attrNameLst>
                                      </p:cBhvr>
                                      <p:to>
                                        <p:strVal val="visible"/>
                                      </p:to>
                                    </p:set>
                                    <p:anim calcmode="lin" valueType="num">
                                      <p:cBhvr additive="base">
                                        <p:cTn id="7" dur="1000" fill="hold"/>
                                        <p:tgtEl>
                                          <p:spTgt spid="999455"/>
                                        </p:tgtEl>
                                        <p:attrNameLst>
                                          <p:attrName>ppt_x</p:attrName>
                                        </p:attrNameLst>
                                      </p:cBhvr>
                                      <p:tavLst>
                                        <p:tav tm="0">
                                          <p:val>
                                            <p:strVal val="#ppt_x"/>
                                          </p:val>
                                        </p:tav>
                                        <p:tav tm="100000">
                                          <p:val>
                                            <p:strVal val="#ppt_x"/>
                                          </p:val>
                                        </p:tav>
                                      </p:tavLst>
                                    </p:anim>
                                    <p:anim calcmode="lin" valueType="num">
                                      <p:cBhvr additive="base">
                                        <p:cTn id="8" dur="1000" fill="hold"/>
                                        <p:tgtEl>
                                          <p:spTgt spid="9994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51203" name="Freeform 3"/>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1204" name="Freeform 4"/>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1205" name="Freeform 5"/>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1206" name="Freeform 6"/>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1207" name="Freeform 7"/>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1208" name="Freeform 8"/>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1209" name="Freeform 9"/>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1210" name="Freeform 10"/>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1211" name="Freeform 11"/>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1212" name="Freeform 12"/>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1213" name="Freeform 13"/>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1214" name="Freeform 14"/>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1215" name="Freeform 15"/>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1216" name="Freeform 16"/>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1217" name="Freeform 17"/>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1218" name="Freeform 18"/>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1219" name="Freeform 19"/>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1220" name="Freeform 20"/>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1221" name="Freeform 21"/>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1222" name="Freeform 22"/>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1223" name="Freeform 23"/>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1224" name="Freeform 24"/>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1225" name="Freeform 25"/>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1226" name="Freeform 26"/>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1227" name="Freeform 27"/>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1228" name="Freeform 28"/>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1229" name="Freeform 29"/>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1230" name="Freeform 30"/>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1001503" name="Text Box 31"/>
          <p:cNvSpPr txBox="1">
            <a:spLocks noChangeArrowheads="1"/>
          </p:cNvSpPr>
          <p:nvPr/>
        </p:nvSpPr>
        <p:spPr bwMode="auto">
          <a:xfrm>
            <a:off x="3170238" y="304800"/>
            <a:ext cx="6280150" cy="2776538"/>
          </a:xfrm>
          <a:prstGeom prst="rect">
            <a:avLst/>
          </a:prstGeom>
          <a:solidFill>
            <a:schemeClr val="bg1"/>
          </a:solidFill>
          <a:ln w="9525">
            <a:noFill/>
            <a:miter lim="800000"/>
            <a:headEnd/>
            <a:tailEnd/>
          </a:ln>
          <a:effectLst/>
        </p:spPr>
        <p:txBody>
          <a:bodyPr>
            <a:spAutoFit/>
          </a:bodyPr>
          <a:lstStyle/>
          <a:p>
            <a:pPr>
              <a:defRPr/>
            </a:pPr>
            <a:r>
              <a:rPr lang="en-US" sz="2800" b="1" dirty="0">
                <a:solidFill>
                  <a:srgbClr val="008000"/>
                </a:solidFill>
                <a:effectLst>
                  <a:outerShdw blurRad="38100" dist="38100" dir="2700000" algn="tl">
                    <a:srgbClr val="C0C0C0"/>
                  </a:outerShdw>
                </a:effectLst>
              </a:rPr>
              <a:t>10</a:t>
            </a:r>
            <a:r>
              <a:rPr lang="en-US" sz="2800" b="1" dirty="0">
                <a:effectLst>
                  <a:outerShdw blurRad="38100" dist="38100" dir="2700000" algn="tl">
                    <a:srgbClr val="C0C0C0"/>
                  </a:outerShdw>
                </a:effectLst>
              </a:rPr>
              <a:t> </a:t>
            </a:r>
            <a:r>
              <a:rPr lang="en-US" sz="2800" b="1" dirty="0">
                <a:solidFill>
                  <a:srgbClr val="FF0000"/>
                </a:solidFill>
                <a:effectLst>
                  <a:outerShdw blurRad="38100" dist="38100" dir="2700000" algn="tl">
                    <a:srgbClr val="C0C0C0"/>
                  </a:outerShdw>
                </a:effectLst>
              </a:rPr>
              <a:t>For the death that He died, </a:t>
            </a:r>
            <a:r>
              <a:rPr lang="en-US" sz="2800" b="1" u="sng" dirty="0">
                <a:solidFill>
                  <a:srgbClr val="FF0000"/>
                </a:solidFill>
                <a:effectLst>
                  <a:outerShdw blurRad="38100" dist="38100" dir="2700000" algn="tl">
                    <a:srgbClr val="C0C0C0"/>
                  </a:outerShdw>
                </a:effectLst>
              </a:rPr>
              <a:t>He died to sin</a:t>
            </a:r>
            <a:r>
              <a:rPr lang="en-US" sz="2800" b="1" dirty="0">
                <a:solidFill>
                  <a:srgbClr val="FF0000"/>
                </a:solidFill>
                <a:effectLst>
                  <a:outerShdw blurRad="38100" dist="38100" dir="2700000" algn="tl">
                    <a:srgbClr val="C0C0C0"/>
                  </a:outerShdw>
                </a:effectLst>
              </a:rPr>
              <a:t>, once for all</a:t>
            </a:r>
            <a:r>
              <a:rPr lang="en-US" sz="2800" b="1" dirty="0">
                <a:effectLst>
                  <a:outerShdw blurRad="38100" dist="38100" dir="2700000" algn="tl">
                    <a:srgbClr val="C0C0C0"/>
                  </a:outerShdw>
                </a:effectLst>
              </a:rPr>
              <a:t>; but the life that He lives, He lives to God. </a:t>
            </a:r>
          </a:p>
          <a:p>
            <a:pPr>
              <a:defRPr/>
            </a:pPr>
            <a:r>
              <a:rPr lang="en-US" sz="2800" b="1" dirty="0">
                <a:solidFill>
                  <a:srgbClr val="008000"/>
                </a:solidFill>
                <a:effectLst>
                  <a:outerShdw blurRad="38100" dist="38100" dir="2700000" algn="tl">
                    <a:srgbClr val="C0C0C0"/>
                  </a:outerShdw>
                </a:effectLst>
              </a:rPr>
              <a:t>11</a:t>
            </a:r>
            <a:r>
              <a:rPr lang="en-US" sz="2800" dirty="0">
                <a:effectLst>
                  <a:outerShdw blurRad="38100" dist="38100" dir="2700000" algn="tl">
                    <a:srgbClr val="C0C0C0"/>
                  </a:outerShdw>
                </a:effectLst>
              </a:rPr>
              <a:t> </a:t>
            </a:r>
            <a:r>
              <a:rPr lang="en-US" sz="3600" b="1" i="1" u="sng" dirty="0">
                <a:solidFill>
                  <a:srgbClr val="0066FF"/>
                </a:solidFill>
                <a:effectLst>
                  <a:outerShdw blurRad="38100" dist="38100" dir="2700000" algn="tl">
                    <a:srgbClr val="C0C0C0"/>
                  </a:outerShdw>
                </a:effectLst>
              </a:rPr>
              <a:t>In the same way</a:t>
            </a:r>
            <a:r>
              <a:rPr lang="en-US" sz="2400" b="1" u="sng" dirty="0">
                <a:solidFill>
                  <a:srgbClr val="0066FF"/>
                </a:solidFill>
                <a:effectLst>
                  <a:outerShdw blurRad="38100" dist="38100" dir="2700000" algn="tl">
                    <a:srgbClr val="C0C0C0"/>
                  </a:outerShdw>
                </a:effectLst>
              </a:rPr>
              <a:t> </a:t>
            </a:r>
            <a:r>
              <a:rPr lang="en-US" sz="2800" b="1" u="sng" dirty="0">
                <a:solidFill>
                  <a:srgbClr val="FF0000"/>
                </a:solidFill>
                <a:effectLst>
                  <a:outerShdw blurRad="38100" dist="38100" dir="2700000" algn="tl">
                    <a:srgbClr val="C0C0C0"/>
                  </a:outerShdw>
                </a:effectLst>
              </a:rPr>
              <a:t>count yourselves to be dead to sin</a:t>
            </a:r>
            <a:r>
              <a:rPr lang="en-US" sz="2800" dirty="0">
                <a:solidFill>
                  <a:srgbClr val="FF0000"/>
                </a:solidFill>
                <a:effectLst>
                  <a:outerShdw blurRad="38100" dist="38100" dir="2700000" algn="tl">
                    <a:srgbClr val="C0C0C0"/>
                  </a:outerShdw>
                </a:effectLst>
              </a:rPr>
              <a:t>,</a:t>
            </a:r>
            <a:r>
              <a:rPr lang="en-US" sz="2800" dirty="0">
                <a:solidFill>
                  <a:srgbClr val="FFFF66"/>
                </a:solidFill>
                <a:effectLst>
                  <a:outerShdw blurRad="38100" dist="38100" dir="2700000" algn="tl">
                    <a:srgbClr val="C0C0C0"/>
                  </a:outerShdw>
                </a:effectLst>
              </a:rPr>
              <a:t> </a:t>
            </a:r>
            <a:r>
              <a:rPr lang="en-US" sz="2800" dirty="0">
                <a:effectLst>
                  <a:outerShdw blurRad="38100" dist="38100" dir="2700000" algn="tl">
                    <a:srgbClr val="C0C0C0"/>
                  </a:outerShdw>
                </a:effectLst>
              </a:rPr>
              <a:t>but alive to God in Christ Jesus</a:t>
            </a:r>
          </a:p>
        </p:txBody>
      </p:sp>
      <p:sp>
        <p:nvSpPr>
          <p:cNvPr id="51232" name="Rectangle 32"/>
          <p:cNvSpPr>
            <a:spLocks noChangeArrowheads="1"/>
          </p:cNvSpPr>
          <p:nvPr/>
        </p:nvSpPr>
        <p:spPr bwMode="auto">
          <a:xfrm>
            <a:off x="2811464" y="4862514"/>
            <a:ext cx="5851525" cy="199548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51233" name="Freeform 33"/>
          <p:cNvSpPr>
            <a:spLocks/>
          </p:cNvSpPr>
          <p:nvPr/>
        </p:nvSpPr>
        <p:spPr bwMode="auto">
          <a:xfrm>
            <a:off x="5921376" y="541655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51234" name="Freeform 34"/>
          <p:cNvSpPr>
            <a:spLocks/>
          </p:cNvSpPr>
          <p:nvPr/>
        </p:nvSpPr>
        <p:spPr bwMode="auto">
          <a:xfrm>
            <a:off x="5059364" y="521652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51235" name="Picture 35"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8450" y="5327651"/>
            <a:ext cx="1377950" cy="900113"/>
          </a:xfrm>
          <a:prstGeom prst="rect">
            <a:avLst/>
          </a:prstGeom>
          <a:noFill/>
          <a:ln w="9525">
            <a:noFill/>
            <a:miter lim="800000"/>
            <a:headEnd/>
            <a:tailEnd/>
          </a:ln>
        </p:spPr>
      </p:pic>
      <p:sp>
        <p:nvSpPr>
          <p:cNvPr id="1001508" name="AutoShape 36"/>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51237" name="WordArt 37"/>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51238" name="Group 38"/>
          <p:cNvGrpSpPr>
            <a:grpSpLocks/>
          </p:cNvGrpSpPr>
          <p:nvPr/>
        </p:nvGrpSpPr>
        <p:grpSpPr bwMode="auto">
          <a:xfrm>
            <a:off x="7413626" y="2206625"/>
            <a:ext cx="4411663" cy="5664200"/>
            <a:chOff x="3630" y="970"/>
            <a:chExt cx="2779" cy="3568"/>
          </a:xfrm>
        </p:grpSpPr>
        <p:sp>
          <p:nvSpPr>
            <p:cNvPr id="51308" name="AutoShape 39"/>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51309" name="WordArt 40"/>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sp>
        <p:nvSpPr>
          <p:cNvPr id="51239" name="Oval 41"/>
          <p:cNvSpPr>
            <a:spLocks noChangeArrowheads="1"/>
          </p:cNvSpPr>
          <p:nvPr/>
        </p:nvSpPr>
        <p:spPr bwMode="auto">
          <a:xfrm>
            <a:off x="5019676" y="5264151"/>
            <a:ext cx="758825" cy="758825"/>
          </a:xfrm>
          <a:prstGeom prst="ellipse">
            <a:avLst/>
          </a:prstGeom>
          <a:noFill/>
          <a:ln w="76200" algn="ctr">
            <a:solidFill>
              <a:srgbClr val="66FF33"/>
            </a:solidFill>
            <a:round/>
            <a:headEnd/>
            <a:tailEnd/>
          </a:ln>
        </p:spPr>
        <p:txBody>
          <a:bodyPr wrap="none" anchor="ctr"/>
          <a:lstStyle/>
          <a:p>
            <a:endParaRPr lang="en-US"/>
          </a:p>
        </p:txBody>
      </p:sp>
      <p:grpSp>
        <p:nvGrpSpPr>
          <p:cNvPr id="51240" name="Group 42"/>
          <p:cNvGrpSpPr>
            <a:grpSpLocks/>
          </p:cNvGrpSpPr>
          <p:nvPr/>
        </p:nvGrpSpPr>
        <p:grpSpPr bwMode="auto">
          <a:xfrm>
            <a:off x="7646989" y="4972051"/>
            <a:ext cx="985837" cy="1520825"/>
            <a:chOff x="816" y="1440"/>
            <a:chExt cx="1772" cy="2732"/>
          </a:xfrm>
        </p:grpSpPr>
        <p:grpSp>
          <p:nvGrpSpPr>
            <p:cNvPr id="51265" name="Group 43"/>
            <p:cNvGrpSpPr>
              <a:grpSpLocks/>
            </p:cNvGrpSpPr>
            <p:nvPr/>
          </p:nvGrpSpPr>
          <p:grpSpPr bwMode="auto">
            <a:xfrm>
              <a:off x="816" y="1440"/>
              <a:ext cx="1772" cy="2732"/>
              <a:chOff x="3216" y="720"/>
              <a:chExt cx="1772" cy="2732"/>
            </a:xfrm>
          </p:grpSpPr>
          <p:sp>
            <p:nvSpPr>
              <p:cNvPr id="51300" name="Freeform 44"/>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51301" name="Freeform 45"/>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51302" name="Freeform 46"/>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51303" name="Freeform 47"/>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51304" name="Freeform 48"/>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51305" name="Freeform 49"/>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51306" name="Freeform 50"/>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51307" name="Freeform 51"/>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51266" name="Group 52"/>
            <p:cNvGrpSpPr>
              <a:grpSpLocks/>
            </p:cNvGrpSpPr>
            <p:nvPr/>
          </p:nvGrpSpPr>
          <p:grpSpPr bwMode="auto">
            <a:xfrm>
              <a:off x="960" y="1680"/>
              <a:ext cx="1392" cy="1776"/>
              <a:chOff x="912" y="672"/>
              <a:chExt cx="3128" cy="3475"/>
            </a:xfrm>
          </p:grpSpPr>
          <p:grpSp>
            <p:nvGrpSpPr>
              <p:cNvPr id="51267" name="Group 53"/>
              <p:cNvGrpSpPr>
                <a:grpSpLocks/>
              </p:cNvGrpSpPr>
              <p:nvPr/>
            </p:nvGrpSpPr>
            <p:grpSpPr bwMode="auto">
              <a:xfrm>
                <a:off x="2214" y="1042"/>
                <a:ext cx="626" cy="1186"/>
                <a:chOff x="2218" y="1066"/>
                <a:chExt cx="626" cy="1186"/>
              </a:xfrm>
            </p:grpSpPr>
            <p:sp>
              <p:nvSpPr>
                <p:cNvPr id="51294" name="Freeform 54"/>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51295" name="Freeform 55"/>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51296" name="Group 56"/>
                <p:cNvGrpSpPr>
                  <a:grpSpLocks/>
                </p:cNvGrpSpPr>
                <p:nvPr/>
              </p:nvGrpSpPr>
              <p:grpSpPr bwMode="auto">
                <a:xfrm>
                  <a:off x="2364" y="1066"/>
                  <a:ext cx="240" cy="251"/>
                  <a:chOff x="2364" y="1066"/>
                  <a:chExt cx="240" cy="251"/>
                </a:xfrm>
              </p:grpSpPr>
              <p:sp>
                <p:nvSpPr>
                  <p:cNvPr id="51297" name="Freeform 57"/>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51298" name="Freeform 58"/>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51299" name="Freeform 59"/>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51268" name="Group 60"/>
              <p:cNvGrpSpPr>
                <a:grpSpLocks/>
              </p:cNvGrpSpPr>
              <p:nvPr/>
            </p:nvGrpSpPr>
            <p:grpSpPr bwMode="auto">
              <a:xfrm>
                <a:off x="2256" y="672"/>
                <a:ext cx="436" cy="647"/>
                <a:chOff x="4512" y="480"/>
                <a:chExt cx="436" cy="647"/>
              </a:xfrm>
            </p:grpSpPr>
            <p:sp>
              <p:nvSpPr>
                <p:cNvPr id="51288" name="Freeform 61"/>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51289" name="Group 62"/>
                <p:cNvGrpSpPr>
                  <a:grpSpLocks/>
                </p:cNvGrpSpPr>
                <p:nvPr/>
              </p:nvGrpSpPr>
              <p:grpSpPr bwMode="auto">
                <a:xfrm>
                  <a:off x="4512" y="561"/>
                  <a:ext cx="67" cy="288"/>
                  <a:chOff x="2265" y="619"/>
                  <a:chExt cx="67" cy="288"/>
                </a:xfrm>
              </p:grpSpPr>
              <p:sp>
                <p:nvSpPr>
                  <p:cNvPr id="51292" name="Freeform 63"/>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51293" name="Freeform 64"/>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51290" name="Freeform 65"/>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51291" name="Freeform 66"/>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51269" name="Freeform 67"/>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51270" name="Freeform 68"/>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51271" name="Group 69"/>
              <p:cNvGrpSpPr>
                <a:grpSpLocks/>
              </p:cNvGrpSpPr>
              <p:nvPr/>
            </p:nvGrpSpPr>
            <p:grpSpPr bwMode="auto">
              <a:xfrm>
                <a:off x="2544" y="1056"/>
                <a:ext cx="1496" cy="1549"/>
                <a:chOff x="3696" y="1008"/>
                <a:chExt cx="1496" cy="1549"/>
              </a:xfrm>
            </p:grpSpPr>
            <p:sp>
              <p:nvSpPr>
                <p:cNvPr id="51281" name="Freeform 7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1282" name="Freeform 7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1283" name="Group 72"/>
                <p:cNvGrpSpPr>
                  <a:grpSpLocks/>
                </p:cNvGrpSpPr>
                <p:nvPr/>
              </p:nvGrpSpPr>
              <p:grpSpPr bwMode="auto">
                <a:xfrm rot="5400000" flipV="1">
                  <a:off x="4912" y="1040"/>
                  <a:ext cx="263" cy="296"/>
                  <a:chOff x="2795" y="2300"/>
                  <a:chExt cx="263" cy="296"/>
                </a:xfrm>
              </p:grpSpPr>
              <p:sp>
                <p:nvSpPr>
                  <p:cNvPr id="51286" name="Freeform 7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1287" name="Freeform 7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1284" name="Freeform 7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1285" name="Freeform 7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51272" name="Group 77"/>
              <p:cNvGrpSpPr>
                <a:grpSpLocks/>
              </p:cNvGrpSpPr>
              <p:nvPr/>
            </p:nvGrpSpPr>
            <p:grpSpPr bwMode="auto">
              <a:xfrm flipH="1">
                <a:off x="912" y="1104"/>
                <a:ext cx="1496" cy="1549"/>
                <a:chOff x="3696" y="1008"/>
                <a:chExt cx="1496" cy="1549"/>
              </a:xfrm>
            </p:grpSpPr>
            <p:sp>
              <p:nvSpPr>
                <p:cNvPr id="51274" name="Freeform 7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1275" name="Freeform 7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1276" name="Group 80"/>
                <p:cNvGrpSpPr>
                  <a:grpSpLocks/>
                </p:cNvGrpSpPr>
                <p:nvPr/>
              </p:nvGrpSpPr>
              <p:grpSpPr bwMode="auto">
                <a:xfrm rot="5400000" flipV="1">
                  <a:off x="4912" y="1040"/>
                  <a:ext cx="263" cy="296"/>
                  <a:chOff x="2795" y="2300"/>
                  <a:chExt cx="263" cy="296"/>
                </a:xfrm>
              </p:grpSpPr>
              <p:sp>
                <p:nvSpPr>
                  <p:cNvPr id="51279" name="Freeform 8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1280" name="Freeform 8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1277" name="Freeform 8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1278" name="Freeform 8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51273" name="Freeform 85"/>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1001558" name="AutoShape 86"/>
          <p:cNvSpPr>
            <a:spLocks noChangeArrowheads="1"/>
          </p:cNvSpPr>
          <p:nvPr/>
        </p:nvSpPr>
        <p:spPr bwMode="auto">
          <a:xfrm>
            <a:off x="3621089" y="4973639"/>
            <a:ext cx="4124325" cy="1724025"/>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grpSp>
        <p:nvGrpSpPr>
          <p:cNvPr id="14" name="Group 87"/>
          <p:cNvGrpSpPr>
            <a:grpSpLocks/>
          </p:cNvGrpSpPr>
          <p:nvPr/>
        </p:nvGrpSpPr>
        <p:grpSpPr bwMode="auto">
          <a:xfrm>
            <a:off x="3187701" y="727075"/>
            <a:ext cx="5287963" cy="1981200"/>
            <a:chOff x="1048" y="458"/>
            <a:chExt cx="3331" cy="1248"/>
          </a:xfrm>
        </p:grpSpPr>
        <p:sp>
          <p:nvSpPr>
            <p:cNvPr id="51262" name="Oval 88"/>
            <p:cNvSpPr>
              <a:spLocks noChangeArrowheads="1"/>
            </p:cNvSpPr>
            <p:nvPr/>
          </p:nvSpPr>
          <p:spPr bwMode="auto">
            <a:xfrm>
              <a:off x="1048" y="458"/>
              <a:ext cx="1340" cy="367"/>
            </a:xfrm>
            <a:prstGeom prst="ellipse">
              <a:avLst/>
            </a:prstGeom>
            <a:noFill/>
            <a:ln w="76200" algn="ctr">
              <a:solidFill>
                <a:schemeClr val="tx1"/>
              </a:solidFill>
              <a:round/>
              <a:headEnd/>
              <a:tailEnd/>
            </a:ln>
          </p:spPr>
          <p:txBody>
            <a:bodyPr wrap="none" anchor="ctr"/>
            <a:lstStyle/>
            <a:p>
              <a:endParaRPr lang="en-US"/>
            </a:p>
          </p:txBody>
        </p:sp>
        <p:sp>
          <p:nvSpPr>
            <p:cNvPr id="51263" name="Line 89"/>
            <p:cNvSpPr>
              <a:spLocks noChangeShapeType="1"/>
            </p:cNvSpPr>
            <p:nvPr/>
          </p:nvSpPr>
          <p:spPr bwMode="auto">
            <a:xfrm>
              <a:off x="2157" y="775"/>
              <a:ext cx="1111" cy="597"/>
            </a:xfrm>
            <a:prstGeom prst="line">
              <a:avLst/>
            </a:prstGeom>
            <a:noFill/>
            <a:ln w="76200">
              <a:solidFill>
                <a:schemeClr val="tx1"/>
              </a:solidFill>
              <a:round/>
              <a:headEnd type="triangle" w="med" len="med"/>
              <a:tailEnd type="triangle" w="med" len="med"/>
            </a:ln>
          </p:spPr>
          <p:txBody>
            <a:bodyPr wrap="none" anchor="ctr"/>
            <a:lstStyle/>
            <a:p>
              <a:endParaRPr lang="en-US"/>
            </a:p>
          </p:txBody>
        </p:sp>
        <p:sp>
          <p:nvSpPr>
            <p:cNvPr id="51264" name="Oval 90"/>
            <p:cNvSpPr>
              <a:spLocks noChangeArrowheads="1"/>
            </p:cNvSpPr>
            <p:nvPr/>
          </p:nvSpPr>
          <p:spPr bwMode="auto">
            <a:xfrm>
              <a:off x="3039" y="1339"/>
              <a:ext cx="1340" cy="367"/>
            </a:xfrm>
            <a:prstGeom prst="ellipse">
              <a:avLst/>
            </a:prstGeom>
            <a:noFill/>
            <a:ln w="76200" algn="ctr">
              <a:solidFill>
                <a:schemeClr val="tx1"/>
              </a:solidFill>
              <a:round/>
              <a:headEnd/>
              <a:tailEnd/>
            </a:ln>
          </p:spPr>
          <p:txBody>
            <a:bodyPr wrap="none" anchor="ctr"/>
            <a:lstStyle/>
            <a:p>
              <a:endParaRPr lang="en-US"/>
            </a:p>
          </p:txBody>
        </p:sp>
      </p:grpSp>
      <p:grpSp>
        <p:nvGrpSpPr>
          <p:cNvPr id="51243" name="Group 91"/>
          <p:cNvGrpSpPr>
            <a:grpSpLocks/>
          </p:cNvGrpSpPr>
          <p:nvPr/>
        </p:nvGrpSpPr>
        <p:grpSpPr bwMode="auto">
          <a:xfrm>
            <a:off x="1524001" y="639763"/>
            <a:ext cx="722313" cy="927100"/>
            <a:chOff x="115" y="1023"/>
            <a:chExt cx="769" cy="987"/>
          </a:xfrm>
        </p:grpSpPr>
        <p:sp>
          <p:nvSpPr>
            <p:cNvPr id="51254" name="Oval 92"/>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51255" name="Group 93"/>
            <p:cNvGrpSpPr>
              <a:grpSpLocks/>
            </p:cNvGrpSpPr>
            <p:nvPr/>
          </p:nvGrpSpPr>
          <p:grpSpPr bwMode="auto">
            <a:xfrm flipH="1">
              <a:off x="268" y="1060"/>
              <a:ext cx="527" cy="890"/>
              <a:chOff x="1968" y="2112"/>
              <a:chExt cx="614" cy="1237"/>
            </a:xfrm>
          </p:grpSpPr>
          <p:sp>
            <p:nvSpPr>
              <p:cNvPr id="51256" name="Freeform 94"/>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51257" name="Freeform 95"/>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51258" name="Freeform 96"/>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51259" name="Freeform 97"/>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51260" name="Freeform 98"/>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51261" name="Freeform 99"/>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51244" name="Group 100"/>
          <p:cNvGrpSpPr>
            <a:grpSpLocks/>
          </p:cNvGrpSpPr>
          <p:nvPr/>
        </p:nvGrpSpPr>
        <p:grpSpPr bwMode="auto">
          <a:xfrm>
            <a:off x="9704388" y="601663"/>
            <a:ext cx="754062" cy="1001712"/>
            <a:chOff x="3526" y="2891"/>
            <a:chExt cx="711" cy="926"/>
          </a:xfrm>
        </p:grpSpPr>
        <p:sp>
          <p:nvSpPr>
            <p:cNvPr id="51246" name="Oval 101"/>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51247" name="Group 102"/>
            <p:cNvGrpSpPr>
              <a:grpSpLocks/>
            </p:cNvGrpSpPr>
            <p:nvPr/>
          </p:nvGrpSpPr>
          <p:grpSpPr bwMode="auto">
            <a:xfrm>
              <a:off x="3562" y="2891"/>
              <a:ext cx="675" cy="898"/>
              <a:chOff x="4032" y="1440"/>
              <a:chExt cx="803" cy="1525"/>
            </a:xfrm>
          </p:grpSpPr>
          <p:sp>
            <p:nvSpPr>
              <p:cNvPr id="51248" name="Freeform 103"/>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51249" name="Freeform 104"/>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51250" name="Freeform 105"/>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51251" name="Freeform 106"/>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51252" name="Freeform 107"/>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51253" name="Freeform 108"/>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51245" name="Picture 109"/>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01503">
                                            <p:txEl>
                                              <p:pRg st="1" end="1"/>
                                            </p:txEl>
                                          </p:spTgt>
                                        </p:tgtEl>
                                        <p:attrNameLst>
                                          <p:attrName>style.visibility</p:attrName>
                                        </p:attrNameLst>
                                      </p:cBhvr>
                                      <p:to>
                                        <p:strVal val="visible"/>
                                      </p:to>
                                    </p:set>
                                    <p:animEffect transition="in" filter="fade">
                                      <p:cBhvr>
                                        <p:cTn id="7" dur="1000"/>
                                        <p:tgtEl>
                                          <p:spTgt spid="1001503">
                                            <p:txEl>
                                              <p:pRg st="1" end="1"/>
                                            </p:txEl>
                                          </p:spTgt>
                                        </p:tgtEl>
                                      </p:cBhvr>
                                    </p:animEffect>
                                    <p:anim calcmode="lin" valueType="num">
                                      <p:cBhvr>
                                        <p:cTn id="8" dur="1000" fill="hold"/>
                                        <p:tgtEl>
                                          <p:spTgt spid="100150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01503">
                                            <p:txEl>
                                              <p:pRg st="1" end="1"/>
                                            </p:txEl>
                                          </p:spTgt>
                                        </p:tgtEl>
                                        <p:attrNameLst>
                                          <p:attrName>ppt_y</p:attrName>
                                        </p:attrNameLst>
                                      </p:cBhvr>
                                      <p:tavLst>
                                        <p:tav tm="0">
                                          <p:val>
                                            <p:strVal val="#ppt_y-.1"/>
                                          </p:val>
                                        </p:tav>
                                        <p:tav tm="100000">
                                          <p:val>
                                            <p:strVal val="#ppt_y"/>
                                          </p:val>
                                        </p:tav>
                                      </p:tavLst>
                                    </p:anim>
                                  </p:childTnLst>
                                </p:cTn>
                              </p:par>
                              <p:par>
                                <p:cTn id="10" presetID="16" presetClass="entr" presetSubtype="4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5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2"/>
          <p:cNvSpPr>
            <a:spLocks noChangeArrowheads="1"/>
          </p:cNvSpPr>
          <p:nvPr/>
        </p:nvSpPr>
        <p:spPr bwMode="auto">
          <a:xfrm>
            <a:off x="1524000" y="0"/>
            <a:ext cx="9144000" cy="1671638"/>
          </a:xfrm>
          <a:prstGeom prst="rect">
            <a:avLst/>
          </a:prstGeom>
          <a:solidFill>
            <a:srgbClr val="FFFF00"/>
          </a:solidFill>
          <a:ln w="9525" algn="ctr">
            <a:noFill/>
            <a:miter lim="800000"/>
            <a:headEnd/>
            <a:tailEnd/>
          </a:ln>
        </p:spPr>
        <p:txBody>
          <a:bodyPr wrap="none" anchor="ctr"/>
          <a:lstStyle/>
          <a:p>
            <a:endParaRPr lang="en-US"/>
          </a:p>
        </p:txBody>
      </p:sp>
      <p:sp>
        <p:nvSpPr>
          <p:cNvPr id="820226" name="AutoShape 2"/>
          <p:cNvSpPr>
            <a:spLocks noChangeArrowheads="1"/>
          </p:cNvSpPr>
          <p:nvPr/>
        </p:nvSpPr>
        <p:spPr bwMode="auto">
          <a:xfrm>
            <a:off x="-682625" y="-582613"/>
            <a:ext cx="13747750" cy="8308976"/>
          </a:xfrm>
          <a:prstGeom prst="star32">
            <a:avLst>
              <a:gd name="adj" fmla="val 37500"/>
            </a:avLst>
          </a:prstGeom>
          <a:solidFill>
            <a:srgbClr val="FFFF00"/>
          </a:solidFill>
          <a:ln w="9525" algn="ctr">
            <a:noFill/>
            <a:miter lim="800000"/>
            <a:headEnd/>
            <a:tailEnd/>
          </a:ln>
        </p:spPr>
        <p:txBody>
          <a:bodyPr wrap="none" anchor="ctr"/>
          <a:lstStyle/>
          <a:p>
            <a:endParaRPr lang="en-US"/>
          </a:p>
        </p:txBody>
      </p:sp>
      <p:sp>
        <p:nvSpPr>
          <p:cNvPr id="5124" name="Text Box 7"/>
          <p:cNvSpPr txBox="1">
            <a:spLocks noChangeArrowheads="1"/>
          </p:cNvSpPr>
          <p:nvPr/>
        </p:nvSpPr>
        <p:spPr bwMode="auto">
          <a:xfrm>
            <a:off x="5835651" y="2244725"/>
            <a:ext cx="1489075" cy="579438"/>
          </a:xfrm>
          <a:prstGeom prst="rect">
            <a:avLst/>
          </a:prstGeom>
          <a:solidFill>
            <a:srgbClr val="FFFF66"/>
          </a:solidFill>
          <a:ln w="9525" algn="ctr">
            <a:noFill/>
            <a:miter lim="800000"/>
            <a:headEnd/>
            <a:tailEnd/>
          </a:ln>
        </p:spPr>
        <p:txBody>
          <a:bodyPr>
            <a:spAutoFit/>
          </a:bodyPr>
          <a:lstStyle/>
          <a:p>
            <a:pPr>
              <a:spcBef>
                <a:spcPct val="50000"/>
              </a:spcBef>
            </a:pPr>
            <a:r>
              <a:rPr lang="en-US">
                <a:solidFill>
                  <a:srgbClr val="000099"/>
                </a:solidFill>
                <a:latin typeface="Arial Black" pitchFamily="34" charset="0"/>
              </a:rPr>
              <a:t>GOD</a:t>
            </a:r>
          </a:p>
        </p:txBody>
      </p:sp>
      <p:grpSp>
        <p:nvGrpSpPr>
          <p:cNvPr id="2" name="Group 9"/>
          <p:cNvGrpSpPr>
            <a:grpSpLocks/>
          </p:cNvGrpSpPr>
          <p:nvPr/>
        </p:nvGrpSpPr>
        <p:grpSpPr bwMode="auto">
          <a:xfrm>
            <a:off x="5789613" y="5599114"/>
            <a:ext cx="893762" cy="1258887"/>
            <a:chOff x="4032" y="1440"/>
            <a:chExt cx="803" cy="1525"/>
          </a:xfrm>
        </p:grpSpPr>
        <p:sp>
          <p:nvSpPr>
            <p:cNvPr id="5134" name="Freeform 10"/>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5135" name="Freeform 11"/>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5136" name="Freeform 12"/>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5137" name="Freeform 13"/>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5138" name="Freeform 14"/>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5139" name="Freeform 15"/>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nvGrpSpPr>
          <p:cNvPr id="5126" name="Group 25"/>
          <p:cNvGrpSpPr>
            <a:grpSpLocks/>
          </p:cNvGrpSpPr>
          <p:nvPr/>
        </p:nvGrpSpPr>
        <p:grpSpPr bwMode="auto">
          <a:xfrm>
            <a:off x="1524000" y="1"/>
            <a:ext cx="9144000" cy="3305175"/>
            <a:chOff x="0" y="0"/>
            <a:chExt cx="5760" cy="2082"/>
          </a:xfrm>
        </p:grpSpPr>
        <p:grpSp>
          <p:nvGrpSpPr>
            <p:cNvPr id="5128" name="Group 26"/>
            <p:cNvGrpSpPr>
              <a:grpSpLocks/>
            </p:cNvGrpSpPr>
            <p:nvPr/>
          </p:nvGrpSpPr>
          <p:grpSpPr bwMode="auto">
            <a:xfrm>
              <a:off x="0" y="0"/>
              <a:ext cx="5760" cy="2082"/>
              <a:chOff x="845" y="125"/>
              <a:chExt cx="4070" cy="4070"/>
            </a:xfrm>
          </p:grpSpPr>
          <p:sp>
            <p:nvSpPr>
              <p:cNvPr id="5130" name="AutoShape 27"/>
              <p:cNvSpPr>
                <a:spLocks noChangeArrowheads="1"/>
              </p:cNvSpPr>
              <p:nvPr/>
            </p:nvSpPr>
            <p:spPr bwMode="auto">
              <a:xfrm>
                <a:off x="845" y="125"/>
                <a:ext cx="4070" cy="4070"/>
              </a:xfrm>
              <a:prstGeom prst="star32">
                <a:avLst>
                  <a:gd name="adj" fmla="val 37500"/>
                </a:avLst>
              </a:prstGeom>
              <a:solidFill>
                <a:srgbClr val="FFFF00"/>
              </a:solidFill>
              <a:ln w="9525" algn="ctr">
                <a:noFill/>
                <a:miter lim="800000"/>
                <a:headEnd/>
                <a:tailEnd/>
              </a:ln>
            </p:spPr>
            <p:txBody>
              <a:bodyPr wrap="none" anchor="ctr"/>
              <a:lstStyle/>
              <a:p>
                <a:endParaRPr lang="en-US"/>
              </a:p>
            </p:txBody>
          </p:sp>
          <p:sp>
            <p:nvSpPr>
              <p:cNvPr id="5131" name="AutoShape 28"/>
              <p:cNvSpPr>
                <a:spLocks noChangeArrowheads="1"/>
              </p:cNvSpPr>
              <p:nvPr/>
            </p:nvSpPr>
            <p:spPr bwMode="auto">
              <a:xfrm>
                <a:off x="1299" y="566"/>
                <a:ext cx="3197" cy="3197"/>
              </a:xfrm>
              <a:prstGeom prst="star24">
                <a:avLst>
                  <a:gd name="adj" fmla="val 37500"/>
                </a:avLst>
              </a:prstGeom>
              <a:solidFill>
                <a:srgbClr val="FF0000"/>
              </a:solidFill>
              <a:ln w="9525" algn="ctr">
                <a:noFill/>
                <a:miter lim="800000"/>
                <a:headEnd/>
                <a:tailEnd/>
              </a:ln>
            </p:spPr>
            <p:txBody>
              <a:bodyPr wrap="none" anchor="ctr"/>
              <a:lstStyle/>
              <a:p>
                <a:endParaRPr lang="en-US"/>
              </a:p>
            </p:txBody>
          </p:sp>
          <p:sp>
            <p:nvSpPr>
              <p:cNvPr id="5132" name="AutoShape 29"/>
              <p:cNvSpPr>
                <a:spLocks noChangeArrowheads="1"/>
              </p:cNvSpPr>
              <p:nvPr/>
            </p:nvSpPr>
            <p:spPr bwMode="auto">
              <a:xfrm>
                <a:off x="1558" y="864"/>
                <a:ext cx="2631" cy="2631"/>
              </a:xfrm>
              <a:prstGeom prst="star24">
                <a:avLst>
                  <a:gd name="adj" fmla="val 37500"/>
                </a:avLst>
              </a:prstGeom>
              <a:solidFill>
                <a:srgbClr val="FF9900"/>
              </a:solidFill>
              <a:ln w="9525" algn="ctr">
                <a:noFill/>
                <a:miter lim="800000"/>
                <a:headEnd/>
                <a:tailEnd/>
              </a:ln>
            </p:spPr>
            <p:txBody>
              <a:bodyPr wrap="none" anchor="ctr"/>
              <a:lstStyle/>
              <a:p>
                <a:endParaRPr lang="en-US"/>
              </a:p>
            </p:txBody>
          </p:sp>
          <p:sp>
            <p:nvSpPr>
              <p:cNvPr id="5133" name="AutoShape 30"/>
              <p:cNvSpPr>
                <a:spLocks noChangeArrowheads="1"/>
              </p:cNvSpPr>
              <p:nvPr/>
            </p:nvSpPr>
            <p:spPr bwMode="auto">
              <a:xfrm>
                <a:off x="1855" y="1162"/>
                <a:ext cx="2036" cy="2036"/>
              </a:xfrm>
              <a:prstGeom prst="star24">
                <a:avLst>
                  <a:gd name="adj" fmla="val 37500"/>
                </a:avLst>
              </a:prstGeom>
              <a:solidFill>
                <a:srgbClr val="FFFF00"/>
              </a:solidFill>
              <a:ln w="9525" algn="ctr">
                <a:noFill/>
                <a:miter lim="800000"/>
                <a:headEnd/>
                <a:tailEnd/>
              </a:ln>
            </p:spPr>
            <p:txBody>
              <a:bodyPr wrap="none" anchor="ctr"/>
              <a:lstStyle/>
              <a:p>
                <a:endParaRPr lang="en-US"/>
              </a:p>
            </p:txBody>
          </p:sp>
        </p:grpSp>
        <p:sp>
          <p:nvSpPr>
            <p:cNvPr id="820255" name="Text Box 31"/>
            <p:cNvSpPr txBox="1">
              <a:spLocks noChangeArrowheads="1"/>
            </p:cNvSpPr>
            <p:nvPr/>
          </p:nvSpPr>
          <p:spPr bwMode="auto">
            <a:xfrm>
              <a:off x="2495" y="857"/>
              <a:ext cx="938" cy="442"/>
            </a:xfrm>
            <a:prstGeom prst="rect">
              <a:avLst/>
            </a:prstGeom>
            <a:solidFill>
              <a:srgbClr val="FFFF66"/>
            </a:solidFill>
            <a:ln w="9525" algn="ctr">
              <a:noFill/>
              <a:miter lim="800000"/>
              <a:headEnd/>
              <a:tailEnd/>
            </a:ln>
            <a:effectLst/>
          </p:spPr>
          <p:txBody>
            <a:bodyPr>
              <a:spAutoFit/>
            </a:bodyPr>
            <a:lstStyle/>
            <a:p>
              <a:pPr>
                <a:spcBef>
                  <a:spcPct val="50000"/>
                </a:spcBef>
                <a:defRPr/>
              </a:pPr>
              <a:r>
                <a:rPr lang="en-US" sz="4000">
                  <a:solidFill>
                    <a:srgbClr val="0033CC"/>
                  </a:solidFill>
                  <a:effectLst>
                    <a:outerShdw blurRad="38100" dist="38100" dir="2700000" algn="tl">
                      <a:srgbClr val="000000"/>
                    </a:outerShdw>
                  </a:effectLst>
                  <a:latin typeface="Arial Black" pitchFamily="34" charset="0"/>
                </a:rPr>
                <a:t>GOD</a:t>
              </a:r>
            </a:p>
          </p:txBody>
        </p:sp>
      </p:grpSp>
      <p:sp>
        <p:nvSpPr>
          <p:cNvPr id="820256" name="Rectangle 32"/>
          <p:cNvSpPr>
            <a:spLocks noChangeArrowheads="1"/>
          </p:cNvSpPr>
          <p:nvPr/>
        </p:nvSpPr>
        <p:spPr bwMode="auto">
          <a:xfrm>
            <a:off x="1920875" y="3406775"/>
            <a:ext cx="8229600" cy="1143000"/>
          </a:xfrm>
          <a:prstGeom prst="rect">
            <a:avLst/>
          </a:prstGeom>
          <a:noFill/>
          <a:ln w="9525">
            <a:noFill/>
            <a:miter lim="800000"/>
            <a:headEnd/>
            <a:tailEnd/>
          </a:ln>
          <a:effectLst/>
        </p:spPr>
        <p:txBody>
          <a:bodyPr anchor="ctr"/>
          <a:lstStyle/>
          <a:p>
            <a:pPr>
              <a:defRPr/>
            </a:pPr>
            <a:r>
              <a:rPr lang="en-US" sz="4400">
                <a:solidFill>
                  <a:schemeClr val="accent2"/>
                </a:solidFill>
                <a:effectLst>
                  <a:outerShdw blurRad="38100" dist="38100" dir="2700000" algn="tl">
                    <a:srgbClr val="000000"/>
                  </a:outerShdw>
                </a:effectLst>
                <a:latin typeface="Abadi MT Condensed Extra Bold" pitchFamily="34" charset="0"/>
              </a:rPr>
              <a:t>SPIRITUAL UNION</a:t>
            </a:r>
            <a:br>
              <a:rPr lang="en-US" sz="4400">
                <a:solidFill>
                  <a:schemeClr val="accent2"/>
                </a:solidFill>
                <a:effectLst>
                  <a:outerShdw blurRad="38100" dist="38100" dir="2700000" algn="tl">
                    <a:srgbClr val="000000"/>
                  </a:outerShdw>
                </a:effectLst>
                <a:latin typeface="Abadi MT Condensed Extra Bold" pitchFamily="34" charset="0"/>
              </a:rPr>
            </a:br>
            <a:r>
              <a:rPr lang="en-US" sz="4400">
                <a:solidFill>
                  <a:schemeClr val="accent2"/>
                </a:solidFill>
                <a:effectLst>
                  <a:outerShdw blurRad="38100" dist="38100" dir="2700000" algn="tl">
                    <a:srgbClr val="000000"/>
                  </a:outerShdw>
                </a:effectLst>
                <a:latin typeface="Abadi MT Condensed Extra Bold" pitchFamily="34" charset="0"/>
              </a:rPr>
              <a:t>SPIRITUAL FELLOWSHIP</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7" presetClass="entr" presetSubtype="1" fill="hold" grpId="0" nodeType="afterEffect">
                                  <p:stCondLst>
                                    <p:cond delay="0"/>
                                  </p:stCondLst>
                                  <p:childTnLst>
                                    <p:set>
                                      <p:cBhvr>
                                        <p:cTn id="10" dur="1" fill="hold">
                                          <p:stCondLst>
                                            <p:cond delay="0"/>
                                          </p:stCondLst>
                                        </p:cTn>
                                        <p:tgtEl>
                                          <p:spTgt spid="820226"/>
                                        </p:tgtEl>
                                        <p:attrNameLst>
                                          <p:attrName>style.visibility</p:attrName>
                                        </p:attrNameLst>
                                      </p:cBhvr>
                                      <p:to>
                                        <p:strVal val="visible"/>
                                      </p:to>
                                    </p:set>
                                    <p:anim calcmode="lin" valueType="num">
                                      <p:cBhvr>
                                        <p:cTn id="11" dur="3000" fill="hold"/>
                                        <p:tgtEl>
                                          <p:spTgt spid="820226"/>
                                        </p:tgtEl>
                                        <p:attrNameLst>
                                          <p:attrName>ppt_x</p:attrName>
                                        </p:attrNameLst>
                                      </p:cBhvr>
                                      <p:tavLst>
                                        <p:tav tm="0">
                                          <p:val>
                                            <p:strVal val="#ppt_x"/>
                                          </p:val>
                                        </p:tav>
                                        <p:tav tm="100000">
                                          <p:val>
                                            <p:strVal val="#ppt_x"/>
                                          </p:val>
                                        </p:tav>
                                      </p:tavLst>
                                    </p:anim>
                                    <p:anim calcmode="lin" valueType="num">
                                      <p:cBhvr>
                                        <p:cTn id="12" dur="3000" fill="hold"/>
                                        <p:tgtEl>
                                          <p:spTgt spid="820226"/>
                                        </p:tgtEl>
                                        <p:attrNameLst>
                                          <p:attrName>ppt_y</p:attrName>
                                        </p:attrNameLst>
                                      </p:cBhvr>
                                      <p:tavLst>
                                        <p:tav tm="0">
                                          <p:val>
                                            <p:strVal val="#ppt_y-#ppt_h/2"/>
                                          </p:val>
                                        </p:tav>
                                        <p:tav tm="100000">
                                          <p:val>
                                            <p:strVal val="#ppt_y"/>
                                          </p:val>
                                        </p:tav>
                                      </p:tavLst>
                                    </p:anim>
                                    <p:anim calcmode="lin" valueType="num">
                                      <p:cBhvr>
                                        <p:cTn id="13" dur="3000" fill="hold"/>
                                        <p:tgtEl>
                                          <p:spTgt spid="820226"/>
                                        </p:tgtEl>
                                        <p:attrNameLst>
                                          <p:attrName>ppt_w</p:attrName>
                                        </p:attrNameLst>
                                      </p:cBhvr>
                                      <p:tavLst>
                                        <p:tav tm="0">
                                          <p:val>
                                            <p:strVal val="#ppt_w"/>
                                          </p:val>
                                        </p:tav>
                                        <p:tav tm="100000">
                                          <p:val>
                                            <p:strVal val="#ppt_w"/>
                                          </p:val>
                                        </p:tav>
                                      </p:tavLst>
                                    </p:anim>
                                    <p:anim calcmode="lin" valueType="num">
                                      <p:cBhvr>
                                        <p:cTn id="14" dur="3000" fill="hold"/>
                                        <p:tgtEl>
                                          <p:spTgt spid="820226"/>
                                        </p:tgtEl>
                                        <p:attrNameLst>
                                          <p:attrName>ppt_h</p:attrName>
                                        </p:attrNameLst>
                                      </p:cBhvr>
                                      <p:tavLst>
                                        <p:tav tm="0">
                                          <p:val>
                                            <p:fltVal val="0"/>
                                          </p:val>
                                        </p:tav>
                                        <p:tav tm="100000">
                                          <p:val>
                                            <p:strVal val="#ppt_h"/>
                                          </p:val>
                                        </p:tav>
                                      </p:tavLst>
                                    </p:anim>
                                  </p:childTnLst>
                                </p:cTn>
                              </p:par>
                            </p:childTnLst>
                          </p:cTn>
                        </p:par>
                        <p:par>
                          <p:cTn id="15" fill="hold">
                            <p:stCondLst>
                              <p:cond delay="4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20256">
                                            <p:txEl>
                                              <p:pRg st="0" end="0"/>
                                            </p:txEl>
                                          </p:spTgt>
                                        </p:tgtEl>
                                        <p:attrNameLst>
                                          <p:attrName>style.visibility</p:attrName>
                                        </p:attrNameLst>
                                      </p:cBhvr>
                                      <p:to>
                                        <p:strVal val="visible"/>
                                      </p:to>
                                    </p:set>
                                    <p:anim calcmode="lin" valueType="num">
                                      <p:cBhvr>
                                        <p:cTn id="18" dur="1000" fill="hold"/>
                                        <p:tgtEl>
                                          <p:spTgt spid="82025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820256">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82025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82025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8202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6" grpId="0" animBg="1"/>
      <p:bldP spid="82025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52227" name="Freeform 3"/>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2228" name="Freeform 4"/>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2229" name="Freeform 5"/>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2230" name="Freeform 6"/>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2231" name="Freeform 7"/>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2232" name="Freeform 8"/>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2233" name="Freeform 9"/>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2234" name="Freeform 10"/>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2235" name="Freeform 11"/>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2236" name="Freeform 12"/>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2237" name="Freeform 13"/>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2238" name="Freeform 14"/>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2239" name="Freeform 15"/>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2240" name="Freeform 16"/>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2241" name="Freeform 17"/>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2242" name="Freeform 18"/>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2243" name="Freeform 19"/>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2244" name="Freeform 20"/>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2245" name="Freeform 21"/>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2246" name="Freeform 22"/>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2247" name="Freeform 23"/>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2248" name="Freeform 24"/>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2249" name="Freeform 25"/>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1003546" name="Text Box 26"/>
          <p:cNvSpPr txBox="1">
            <a:spLocks noChangeArrowheads="1"/>
          </p:cNvSpPr>
          <p:nvPr/>
        </p:nvSpPr>
        <p:spPr bwMode="auto">
          <a:xfrm>
            <a:off x="3170238" y="304800"/>
            <a:ext cx="6280150" cy="1569660"/>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12</a:t>
            </a:r>
            <a:r>
              <a:rPr lang="en-US" b="1">
                <a:solidFill>
                  <a:srgbClr val="FFFF66"/>
                </a:solidFill>
                <a:effectLst>
                  <a:outerShdw blurRad="38100" dist="38100" dir="2700000" algn="tl">
                    <a:srgbClr val="C0C0C0"/>
                  </a:outerShdw>
                </a:effectLst>
              </a:rPr>
              <a:t> </a:t>
            </a:r>
            <a:r>
              <a:rPr lang="en-US" b="1" i="1">
                <a:solidFill>
                  <a:srgbClr val="0066FF"/>
                </a:solidFill>
                <a:effectLst>
                  <a:outerShdw blurRad="38100" dist="38100" dir="2700000" algn="tl">
                    <a:srgbClr val="C0C0C0"/>
                  </a:outerShdw>
                </a:effectLst>
              </a:rPr>
              <a:t>Therefore</a:t>
            </a:r>
            <a:r>
              <a:rPr lang="en-US" b="1">
                <a:solidFill>
                  <a:schemeClr val="tx2"/>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do not let sin reign in your mortal body</a:t>
            </a:r>
            <a:r>
              <a:rPr lang="en-US" b="1">
                <a:solidFill>
                  <a:schemeClr val="tx2"/>
                </a:solidFill>
                <a:effectLst>
                  <a:outerShdw blurRad="38100" dist="38100" dir="2700000" algn="tl">
                    <a:srgbClr val="C0C0C0"/>
                  </a:outerShdw>
                </a:effectLst>
              </a:rPr>
              <a:t> that you should obey its lusts,….</a:t>
            </a:r>
          </a:p>
        </p:txBody>
      </p:sp>
      <p:sp>
        <p:nvSpPr>
          <p:cNvPr id="52251" name="Freeform 27"/>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2252" name="Freeform 28"/>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2253" name="Freeform 29"/>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2254" name="Freeform 30"/>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2255" name="Freeform 31"/>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2256" name="Rectangle 32"/>
          <p:cNvSpPr>
            <a:spLocks noChangeArrowheads="1"/>
          </p:cNvSpPr>
          <p:nvPr/>
        </p:nvSpPr>
        <p:spPr bwMode="auto">
          <a:xfrm>
            <a:off x="2811464" y="4862514"/>
            <a:ext cx="5851525" cy="199548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52257" name="Freeform 33"/>
          <p:cNvSpPr>
            <a:spLocks/>
          </p:cNvSpPr>
          <p:nvPr/>
        </p:nvSpPr>
        <p:spPr bwMode="auto">
          <a:xfrm>
            <a:off x="5921376" y="541655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52258" name="Freeform 34"/>
          <p:cNvSpPr>
            <a:spLocks/>
          </p:cNvSpPr>
          <p:nvPr/>
        </p:nvSpPr>
        <p:spPr bwMode="auto">
          <a:xfrm>
            <a:off x="5059364" y="521652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52259" name="Picture 35"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8450" y="5327651"/>
            <a:ext cx="1377950" cy="900113"/>
          </a:xfrm>
          <a:prstGeom prst="rect">
            <a:avLst/>
          </a:prstGeom>
          <a:noFill/>
          <a:ln w="9525">
            <a:noFill/>
            <a:miter lim="800000"/>
            <a:headEnd/>
            <a:tailEnd/>
          </a:ln>
        </p:spPr>
      </p:pic>
      <p:sp>
        <p:nvSpPr>
          <p:cNvPr id="1003556" name="AutoShape 36"/>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52261" name="WordArt 37"/>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52262" name="Group 38"/>
          <p:cNvGrpSpPr>
            <a:grpSpLocks/>
          </p:cNvGrpSpPr>
          <p:nvPr/>
        </p:nvGrpSpPr>
        <p:grpSpPr bwMode="auto">
          <a:xfrm>
            <a:off x="7413626" y="2206625"/>
            <a:ext cx="4411663" cy="5664200"/>
            <a:chOff x="3630" y="970"/>
            <a:chExt cx="2779" cy="3568"/>
          </a:xfrm>
        </p:grpSpPr>
        <p:sp>
          <p:nvSpPr>
            <p:cNvPr id="52329" name="AutoShape 39"/>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52330" name="WordArt 40"/>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sp>
        <p:nvSpPr>
          <p:cNvPr id="52263" name="Oval 41"/>
          <p:cNvSpPr>
            <a:spLocks noChangeArrowheads="1"/>
          </p:cNvSpPr>
          <p:nvPr/>
        </p:nvSpPr>
        <p:spPr bwMode="auto">
          <a:xfrm>
            <a:off x="5019676" y="5264151"/>
            <a:ext cx="758825" cy="758825"/>
          </a:xfrm>
          <a:prstGeom prst="ellipse">
            <a:avLst/>
          </a:prstGeom>
          <a:noFill/>
          <a:ln w="76200" algn="ctr">
            <a:solidFill>
              <a:srgbClr val="66FF33"/>
            </a:solidFill>
            <a:round/>
            <a:headEnd/>
            <a:tailEnd/>
          </a:ln>
        </p:spPr>
        <p:txBody>
          <a:bodyPr wrap="none" anchor="ctr"/>
          <a:lstStyle/>
          <a:p>
            <a:endParaRPr lang="en-US"/>
          </a:p>
        </p:txBody>
      </p:sp>
      <p:grpSp>
        <p:nvGrpSpPr>
          <p:cNvPr id="52264" name="Group 42"/>
          <p:cNvGrpSpPr>
            <a:grpSpLocks/>
          </p:cNvGrpSpPr>
          <p:nvPr/>
        </p:nvGrpSpPr>
        <p:grpSpPr bwMode="auto">
          <a:xfrm>
            <a:off x="7646989" y="4972051"/>
            <a:ext cx="985837" cy="1520825"/>
            <a:chOff x="816" y="1440"/>
            <a:chExt cx="1772" cy="2732"/>
          </a:xfrm>
        </p:grpSpPr>
        <p:grpSp>
          <p:nvGrpSpPr>
            <p:cNvPr id="52286" name="Group 43"/>
            <p:cNvGrpSpPr>
              <a:grpSpLocks/>
            </p:cNvGrpSpPr>
            <p:nvPr/>
          </p:nvGrpSpPr>
          <p:grpSpPr bwMode="auto">
            <a:xfrm>
              <a:off x="816" y="1440"/>
              <a:ext cx="1772" cy="2732"/>
              <a:chOff x="3216" y="720"/>
              <a:chExt cx="1772" cy="2732"/>
            </a:xfrm>
          </p:grpSpPr>
          <p:sp>
            <p:nvSpPr>
              <p:cNvPr id="52321" name="Freeform 44"/>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52322" name="Freeform 45"/>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52323" name="Freeform 46"/>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52324" name="Freeform 47"/>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52325" name="Freeform 48"/>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52326" name="Freeform 49"/>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52327" name="Freeform 50"/>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52328" name="Freeform 51"/>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52287" name="Group 52"/>
            <p:cNvGrpSpPr>
              <a:grpSpLocks/>
            </p:cNvGrpSpPr>
            <p:nvPr/>
          </p:nvGrpSpPr>
          <p:grpSpPr bwMode="auto">
            <a:xfrm>
              <a:off x="960" y="1680"/>
              <a:ext cx="1392" cy="1776"/>
              <a:chOff x="912" y="672"/>
              <a:chExt cx="3128" cy="3475"/>
            </a:xfrm>
          </p:grpSpPr>
          <p:grpSp>
            <p:nvGrpSpPr>
              <p:cNvPr id="52288" name="Group 53"/>
              <p:cNvGrpSpPr>
                <a:grpSpLocks/>
              </p:cNvGrpSpPr>
              <p:nvPr/>
            </p:nvGrpSpPr>
            <p:grpSpPr bwMode="auto">
              <a:xfrm>
                <a:off x="2214" y="1042"/>
                <a:ext cx="626" cy="1186"/>
                <a:chOff x="2218" y="1066"/>
                <a:chExt cx="626" cy="1186"/>
              </a:xfrm>
            </p:grpSpPr>
            <p:sp>
              <p:nvSpPr>
                <p:cNvPr id="52315" name="Freeform 54"/>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52316" name="Freeform 55"/>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52317" name="Group 56"/>
                <p:cNvGrpSpPr>
                  <a:grpSpLocks/>
                </p:cNvGrpSpPr>
                <p:nvPr/>
              </p:nvGrpSpPr>
              <p:grpSpPr bwMode="auto">
                <a:xfrm>
                  <a:off x="2364" y="1066"/>
                  <a:ext cx="240" cy="251"/>
                  <a:chOff x="2364" y="1066"/>
                  <a:chExt cx="240" cy="251"/>
                </a:xfrm>
              </p:grpSpPr>
              <p:sp>
                <p:nvSpPr>
                  <p:cNvPr id="52318" name="Freeform 57"/>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52319" name="Freeform 58"/>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52320" name="Freeform 59"/>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52289" name="Group 60"/>
              <p:cNvGrpSpPr>
                <a:grpSpLocks/>
              </p:cNvGrpSpPr>
              <p:nvPr/>
            </p:nvGrpSpPr>
            <p:grpSpPr bwMode="auto">
              <a:xfrm>
                <a:off x="2256" y="672"/>
                <a:ext cx="436" cy="647"/>
                <a:chOff x="4512" y="480"/>
                <a:chExt cx="436" cy="647"/>
              </a:xfrm>
            </p:grpSpPr>
            <p:sp>
              <p:nvSpPr>
                <p:cNvPr id="52309" name="Freeform 61"/>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52310" name="Group 62"/>
                <p:cNvGrpSpPr>
                  <a:grpSpLocks/>
                </p:cNvGrpSpPr>
                <p:nvPr/>
              </p:nvGrpSpPr>
              <p:grpSpPr bwMode="auto">
                <a:xfrm>
                  <a:off x="4512" y="561"/>
                  <a:ext cx="67" cy="288"/>
                  <a:chOff x="2265" y="619"/>
                  <a:chExt cx="67" cy="288"/>
                </a:xfrm>
              </p:grpSpPr>
              <p:sp>
                <p:nvSpPr>
                  <p:cNvPr id="52313" name="Freeform 63"/>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52314" name="Freeform 64"/>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52311" name="Freeform 65"/>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52312" name="Freeform 66"/>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52290" name="Freeform 67"/>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52291" name="Freeform 68"/>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52292" name="Group 69"/>
              <p:cNvGrpSpPr>
                <a:grpSpLocks/>
              </p:cNvGrpSpPr>
              <p:nvPr/>
            </p:nvGrpSpPr>
            <p:grpSpPr bwMode="auto">
              <a:xfrm>
                <a:off x="2544" y="1056"/>
                <a:ext cx="1496" cy="1549"/>
                <a:chOff x="3696" y="1008"/>
                <a:chExt cx="1496" cy="1549"/>
              </a:xfrm>
            </p:grpSpPr>
            <p:sp>
              <p:nvSpPr>
                <p:cNvPr id="52302" name="Freeform 7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2303" name="Freeform 7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2304" name="Group 72"/>
                <p:cNvGrpSpPr>
                  <a:grpSpLocks/>
                </p:cNvGrpSpPr>
                <p:nvPr/>
              </p:nvGrpSpPr>
              <p:grpSpPr bwMode="auto">
                <a:xfrm rot="5400000" flipV="1">
                  <a:off x="4912" y="1040"/>
                  <a:ext cx="263" cy="296"/>
                  <a:chOff x="2795" y="2300"/>
                  <a:chExt cx="263" cy="296"/>
                </a:xfrm>
              </p:grpSpPr>
              <p:sp>
                <p:nvSpPr>
                  <p:cNvPr id="52307" name="Freeform 7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2308" name="Freeform 7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2305" name="Freeform 7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2306" name="Freeform 7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52293" name="Group 77"/>
              <p:cNvGrpSpPr>
                <a:grpSpLocks/>
              </p:cNvGrpSpPr>
              <p:nvPr/>
            </p:nvGrpSpPr>
            <p:grpSpPr bwMode="auto">
              <a:xfrm flipH="1">
                <a:off x="912" y="1104"/>
                <a:ext cx="1496" cy="1549"/>
                <a:chOff x="3696" y="1008"/>
                <a:chExt cx="1496" cy="1549"/>
              </a:xfrm>
            </p:grpSpPr>
            <p:sp>
              <p:nvSpPr>
                <p:cNvPr id="52295" name="Freeform 7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2296" name="Freeform 7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2297" name="Group 80"/>
                <p:cNvGrpSpPr>
                  <a:grpSpLocks/>
                </p:cNvGrpSpPr>
                <p:nvPr/>
              </p:nvGrpSpPr>
              <p:grpSpPr bwMode="auto">
                <a:xfrm rot="5400000" flipV="1">
                  <a:off x="4912" y="1040"/>
                  <a:ext cx="263" cy="296"/>
                  <a:chOff x="2795" y="2300"/>
                  <a:chExt cx="263" cy="296"/>
                </a:xfrm>
              </p:grpSpPr>
              <p:sp>
                <p:nvSpPr>
                  <p:cNvPr id="52300" name="Freeform 8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2301" name="Freeform 8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2298" name="Freeform 8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2299" name="Freeform 8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52294" name="Freeform 85"/>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1003606" name="AutoShape 86"/>
          <p:cNvSpPr>
            <a:spLocks noChangeArrowheads="1"/>
          </p:cNvSpPr>
          <p:nvPr/>
        </p:nvSpPr>
        <p:spPr bwMode="auto">
          <a:xfrm>
            <a:off x="3621089" y="4973639"/>
            <a:ext cx="4124325" cy="1724025"/>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sp>
        <p:nvSpPr>
          <p:cNvPr id="1003607" name="Oval 87"/>
          <p:cNvSpPr>
            <a:spLocks noChangeArrowheads="1"/>
          </p:cNvSpPr>
          <p:nvPr/>
        </p:nvSpPr>
        <p:spPr bwMode="auto">
          <a:xfrm>
            <a:off x="4084639" y="311151"/>
            <a:ext cx="2359025" cy="582613"/>
          </a:xfrm>
          <a:prstGeom prst="ellipse">
            <a:avLst/>
          </a:prstGeom>
          <a:noFill/>
          <a:ln w="76200" algn="ctr">
            <a:solidFill>
              <a:schemeClr val="tx1"/>
            </a:solidFill>
            <a:prstDash val="sysDot"/>
            <a:round/>
            <a:headEnd/>
            <a:tailEnd/>
          </a:ln>
        </p:spPr>
        <p:txBody>
          <a:bodyPr wrap="none" anchor="ctr"/>
          <a:lstStyle/>
          <a:p>
            <a:endParaRPr lang="en-US"/>
          </a:p>
        </p:txBody>
      </p:sp>
      <p:grpSp>
        <p:nvGrpSpPr>
          <p:cNvPr id="52267" name="Group 88"/>
          <p:cNvGrpSpPr>
            <a:grpSpLocks/>
          </p:cNvGrpSpPr>
          <p:nvPr/>
        </p:nvGrpSpPr>
        <p:grpSpPr bwMode="auto">
          <a:xfrm>
            <a:off x="1524001" y="639763"/>
            <a:ext cx="722313" cy="927100"/>
            <a:chOff x="115" y="1023"/>
            <a:chExt cx="769" cy="987"/>
          </a:xfrm>
        </p:grpSpPr>
        <p:sp>
          <p:nvSpPr>
            <p:cNvPr id="52278" name="Oval 89"/>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52279" name="Group 90"/>
            <p:cNvGrpSpPr>
              <a:grpSpLocks/>
            </p:cNvGrpSpPr>
            <p:nvPr/>
          </p:nvGrpSpPr>
          <p:grpSpPr bwMode="auto">
            <a:xfrm flipH="1">
              <a:off x="268" y="1060"/>
              <a:ext cx="527" cy="890"/>
              <a:chOff x="1968" y="2112"/>
              <a:chExt cx="614" cy="1237"/>
            </a:xfrm>
          </p:grpSpPr>
          <p:sp>
            <p:nvSpPr>
              <p:cNvPr id="52280" name="Freeform 91"/>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52281" name="Freeform 92"/>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52282" name="Freeform 93"/>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52283" name="Freeform 94"/>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52284" name="Freeform 95"/>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52285" name="Freeform 96"/>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52268" name="Group 97"/>
          <p:cNvGrpSpPr>
            <a:grpSpLocks/>
          </p:cNvGrpSpPr>
          <p:nvPr/>
        </p:nvGrpSpPr>
        <p:grpSpPr bwMode="auto">
          <a:xfrm>
            <a:off x="9704388" y="601663"/>
            <a:ext cx="754062" cy="1001712"/>
            <a:chOff x="3526" y="2891"/>
            <a:chExt cx="711" cy="926"/>
          </a:xfrm>
        </p:grpSpPr>
        <p:sp>
          <p:nvSpPr>
            <p:cNvPr id="52270" name="Oval 98"/>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52271" name="Group 99"/>
            <p:cNvGrpSpPr>
              <a:grpSpLocks/>
            </p:cNvGrpSpPr>
            <p:nvPr/>
          </p:nvGrpSpPr>
          <p:grpSpPr bwMode="auto">
            <a:xfrm>
              <a:off x="3562" y="2891"/>
              <a:ext cx="675" cy="898"/>
              <a:chOff x="4032" y="1440"/>
              <a:chExt cx="803" cy="1525"/>
            </a:xfrm>
          </p:grpSpPr>
          <p:sp>
            <p:nvSpPr>
              <p:cNvPr id="52272" name="Freeform 100"/>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52273" name="Freeform 101"/>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52274" name="Freeform 102"/>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52275" name="Freeform 103"/>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52276" name="Freeform 104"/>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52277" name="Freeform 105"/>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52269" name="Picture 106"/>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03546"/>
                                        </p:tgtEl>
                                        <p:attrNameLst>
                                          <p:attrName>style.visibility</p:attrName>
                                        </p:attrNameLst>
                                      </p:cBhvr>
                                      <p:to>
                                        <p:strVal val="visible"/>
                                      </p:to>
                                    </p:set>
                                    <p:anim calcmode="lin" valueType="num">
                                      <p:cBhvr additive="base">
                                        <p:cTn id="7" dur="1000" fill="hold"/>
                                        <p:tgtEl>
                                          <p:spTgt spid="1003546"/>
                                        </p:tgtEl>
                                        <p:attrNameLst>
                                          <p:attrName>ppt_x</p:attrName>
                                        </p:attrNameLst>
                                      </p:cBhvr>
                                      <p:tavLst>
                                        <p:tav tm="0">
                                          <p:val>
                                            <p:strVal val="#ppt_x"/>
                                          </p:val>
                                        </p:tav>
                                        <p:tav tm="100000">
                                          <p:val>
                                            <p:strVal val="#ppt_x"/>
                                          </p:val>
                                        </p:tav>
                                      </p:tavLst>
                                    </p:anim>
                                    <p:anim calcmode="lin" valueType="num">
                                      <p:cBhvr additive="base">
                                        <p:cTn id="8" dur="1000" fill="hold"/>
                                        <p:tgtEl>
                                          <p:spTgt spid="100354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03607"/>
                                        </p:tgtEl>
                                        <p:attrNameLst>
                                          <p:attrName>style.visibility</p:attrName>
                                        </p:attrNameLst>
                                      </p:cBhvr>
                                      <p:to>
                                        <p:strVal val="visible"/>
                                      </p:to>
                                    </p:set>
                                    <p:animEffect transition="in" filter="fade">
                                      <p:cBhvr>
                                        <p:cTn id="12" dur="500"/>
                                        <p:tgtEl>
                                          <p:spTgt spid="1003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6" grpId="0" animBg="1"/>
      <p:bldP spid="100360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9704388" y="601663"/>
            <a:ext cx="754062" cy="1001712"/>
            <a:chOff x="3526" y="2891"/>
            <a:chExt cx="711" cy="926"/>
          </a:xfrm>
        </p:grpSpPr>
        <p:sp>
          <p:nvSpPr>
            <p:cNvPr id="53352" name="Oval 3"/>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53353" name="Group 4"/>
            <p:cNvGrpSpPr>
              <a:grpSpLocks/>
            </p:cNvGrpSpPr>
            <p:nvPr/>
          </p:nvGrpSpPr>
          <p:grpSpPr bwMode="auto">
            <a:xfrm>
              <a:off x="3562" y="2891"/>
              <a:ext cx="675" cy="898"/>
              <a:chOff x="4032" y="1440"/>
              <a:chExt cx="803" cy="1525"/>
            </a:xfrm>
          </p:grpSpPr>
          <p:sp>
            <p:nvSpPr>
              <p:cNvPr id="53354" name="Freeform 5"/>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53355" name="Freeform 6"/>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53356" name="Freeform 7"/>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53357" name="Freeform 8"/>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53358" name="Freeform 9"/>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53359" name="Freeform 10"/>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sp>
        <p:nvSpPr>
          <p:cNvPr id="53251" name="Rectangle 11"/>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53252" name="Freeform 12"/>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3253" name="Freeform 13"/>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3254" name="Freeform 14"/>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3255" name="Freeform 15"/>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3256" name="Freeform 16"/>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3257" name="Freeform 17"/>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3258" name="Freeform 18"/>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3259" name="Freeform 19"/>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3260" name="Freeform 20"/>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3261" name="Freeform 21"/>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3262" name="Freeform 22"/>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3263" name="Freeform 23"/>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3264" name="Freeform 24"/>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3265" name="Freeform 25"/>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3266" name="Freeform 26"/>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3267" name="Freeform 27"/>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3268" name="Freeform 28"/>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3269" name="Freeform 29"/>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3270" name="Freeform 30"/>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3271" name="Freeform 31"/>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3272" name="Freeform 32"/>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3273" name="Freeform 33"/>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3274" name="Freeform 34"/>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3275" name="Freeform 35"/>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3276" name="Freeform 36"/>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3277" name="Freeform 37"/>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3278" name="Freeform 38"/>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3279" name="Freeform 39"/>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3280" name="Rectangle 40"/>
          <p:cNvSpPr>
            <a:spLocks noChangeArrowheads="1"/>
          </p:cNvSpPr>
          <p:nvPr/>
        </p:nvSpPr>
        <p:spPr bwMode="auto">
          <a:xfrm>
            <a:off x="2811464" y="4862514"/>
            <a:ext cx="5851525" cy="199548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53281" name="Freeform 41"/>
          <p:cNvSpPr>
            <a:spLocks/>
          </p:cNvSpPr>
          <p:nvPr/>
        </p:nvSpPr>
        <p:spPr bwMode="auto">
          <a:xfrm>
            <a:off x="5921376" y="541655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53282" name="Freeform 42"/>
          <p:cNvSpPr>
            <a:spLocks/>
          </p:cNvSpPr>
          <p:nvPr/>
        </p:nvSpPr>
        <p:spPr bwMode="auto">
          <a:xfrm>
            <a:off x="5059364" y="521652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53283" name="Picture 43"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8450" y="5327651"/>
            <a:ext cx="1377950" cy="900113"/>
          </a:xfrm>
          <a:prstGeom prst="rect">
            <a:avLst/>
          </a:prstGeom>
          <a:noFill/>
          <a:ln w="9525">
            <a:noFill/>
            <a:miter lim="800000"/>
            <a:headEnd/>
            <a:tailEnd/>
          </a:ln>
        </p:spPr>
      </p:pic>
      <p:sp>
        <p:nvSpPr>
          <p:cNvPr id="1005612" name="AutoShape 44"/>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53285" name="WordArt 45"/>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53286" name="Group 46"/>
          <p:cNvGrpSpPr>
            <a:grpSpLocks/>
          </p:cNvGrpSpPr>
          <p:nvPr/>
        </p:nvGrpSpPr>
        <p:grpSpPr bwMode="auto">
          <a:xfrm>
            <a:off x="7413626" y="2206625"/>
            <a:ext cx="4411663" cy="5664200"/>
            <a:chOff x="3630" y="970"/>
            <a:chExt cx="2779" cy="3568"/>
          </a:xfrm>
        </p:grpSpPr>
        <p:sp>
          <p:nvSpPr>
            <p:cNvPr id="53350" name="AutoShape 47"/>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53351" name="WordArt 48"/>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sp>
        <p:nvSpPr>
          <p:cNvPr id="53287" name="Oval 49"/>
          <p:cNvSpPr>
            <a:spLocks noChangeArrowheads="1"/>
          </p:cNvSpPr>
          <p:nvPr/>
        </p:nvSpPr>
        <p:spPr bwMode="auto">
          <a:xfrm>
            <a:off x="5019676" y="5264151"/>
            <a:ext cx="758825" cy="758825"/>
          </a:xfrm>
          <a:prstGeom prst="ellipse">
            <a:avLst/>
          </a:prstGeom>
          <a:noFill/>
          <a:ln w="76200" algn="ctr">
            <a:solidFill>
              <a:srgbClr val="66FF33"/>
            </a:solidFill>
            <a:round/>
            <a:headEnd/>
            <a:tailEnd/>
          </a:ln>
        </p:spPr>
        <p:txBody>
          <a:bodyPr wrap="none" anchor="ctr"/>
          <a:lstStyle/>
          <a:p>
            <a:endParaRPr lang="en-US"/>
          </a:p>
        </p:txBody>
      </p:sp>
      <p:grpSp>
        <p:nvGrpSpPr>
          <p:cNvPr id="53288" name="Group 50"/>
          <p:cNvGrpSpPr>
            <a:grpSpLocks/>
          </p:cNvGrpSpPr>
          <p:nvPr/>
        </p:nvGrpSpPr>
        <p:grpSpPr bwMode="auto">
          <a:xfrm>
            <a:off x="7646989" y="4972051"/>
            <a:ext cx="985837" cy="1520825"/>
            <a:chOff x="816" y="1440"/>
            <a:chExt cx="1772" cy="2732"/>
          </a:xfrm>
        </p:grpSpPr>
        <p:grpSp>
          <p:nvGrpSpPr>
            <p:cNvPr id="53307" name="Group 51"/>
            <p:cNvGrpSpPr>
              <a:grpSpLocks/>
            </p:cNvGrpSpPr>
            <p:nvPr/>
          </p:nvGrpSpPr>
          <p:grpSpPr bwMode="auto">
            <a:xfrm>
              <a:off x="816" y="1440"/>
              <a:ext cx="1772" cy="2732"/>
              <a:chOff x="3216" y="720"/>
              <a:chExt cx="1772" cy="2732"/>
            </a:xfrm>
          </p:grpSpPr>
          <p:sp>
            <p:nvSpPr>
              <p:cNvPr id="53342" name="Freeform 52"/>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53343" name="Freeform 53"/>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53344" name="Freeform 54"/>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53345" name="Freeform 55"/>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53346" name="Freeform 56"/>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53347" name="Freeform 57"/>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53348" name="Freeform 58"/>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53349" name="Freeform 59"/>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53308" name="Group 60"/>
            <p:cNvGrpSpPr>
              <a:grpSpLocks/>
            </p:cNvGrpSpPr>
            <p:nvPr/>
          </p:nvGrpSpPr>
          <p:grpSpPr bwMode="auto">
            <a:xfrm>
              <a:off x="960" y="1680"/>
              <a:ext cx="1392" cy="1776"/>
              <a:chOff x="912" y="672"/>
              <a:chExt cx="3128" cy="3475"/>
            </a:xfrm>
          </p:grpSpPr>
          <p:grpSp>
            <p:nvGrpSpPr>
              <p:cNvPr id="53309" name="Group 61"/>
              <p:cNvGrpSpPr>
                <a:grpSpLocks/>
              </p:cNvGrpSpPr>
              <p:nvPr/>
            </p:nvGrpSpPr>
            <p:grpSpPr bwMode="auto">
              <a:xfrm>
                <a:off x="2214" y="1042"/>
                <a:ext cx="626" cy="1186"/>
                <a:chOff x="2218" y="1066"/>
                <a:chExt cx="626" cy="1186"/>
              </a:xfrm>
            </p:grpSpPr>
            <p:sp>
              <p:nvSpPr>
                <p:cNvPr id="53336" name="Freeform 62"/>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53337" name="Freeform 63"/>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53338" name="Group 64"/>
                <p:cNvGrpSpPr>
                  <a:grpSpLocks/>
                </p:cNvGrpSpPr>
                <p:nvPr/>
              </p:nvGrpSpPr>
              <p:grpSpPr bwMode="auto">
                <a:xfrm>
                  <a:off x="2364" y="1066"/>
                  <a:ext cx="240" cy="251"/>
                  <a:chOff x="2364" y="1066"/>
                  <a:chExt cx="240" cy="251"/>
                </a:xfrm>
              </p:grpSpPr>
              <p:sp>
                <p:nvSpPr>
                  <p:cNvPr id="53339" name="Freeform 65"/>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53340" name="Freeform 66"/>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53341" name="Freeform 67"/>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53310" name="Group 68"/>
              <p:cNvGrpSpPr>
                <a:grpSpLocks/>
              </p:cNvGrpSpPr>
              <p:nvPr/>
            </p:nvGrpSpPr>
            <p:grpSpPr bwMode="auto">
              <a:xfrm>
                <a:off x="2256" y="672"/>
                <a:ext cx="436" cy="647"/>
                <a:chOff x="4512" y="480"/>
                <a:chExt cx="436" cy="647"/>
              </a:xfrm>
            </p:grpSpPr>
            <p:sp>
              <p:nvSpPr>
                <p:cNvPr id="53330" name="Freeform 69"/>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53331" name="Group 70"/>
                <p:cNvGrpSpPr>
                  <a:grpSpLocks/>
                </p:cNvGrpSpPr>
                <p:nvPr/>
              </p:nvGrpSpPr>
              <p:grpSpPr bwMode="auto">
                <a:xfrm>
                  <a:off x="4512" y="561"/>
                  <a:ext cx="67" cy="288"/>
                  <a:chOff x="2265" y="619"/>
                  <a:chExt cx="67" cy="288"/>
                </a:xfrm>
              </p:grpSpPr>
              <p:sp>
                <p:nvSpPr>
                  <p:cNvPr id="53334" name="Freeform 71"/>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53335" name="Freeform 72"/>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53332" name="Freeform 73"/>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53333" name="Freeform 74"/>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53311" name="Freeform 75"/>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53312" name="Freeform 76"/>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53313" name="Group 77"/>
              <p:cNvGrpSpPr>
                <a:grpSpLocks/>
              </p:cNvGrpSpPr>
              <p:nvPr/>
            </p:nvGrpSpPr>
            <p:grpSpPr bwMode="auto">
              <a:xfrm>
                <a:off x="2544" y="1056"/>
                <a:ext cx="1496" cy="1549"/>
                <a:chOff x="3696" y="1008"/>
                <a:chExt cx="1496" cy="1549"/>
              </a:xfrm>
            </p:grpSpPr>
            <p:sp>
              <p:nvSpPr>
                <p:cNvPr id="53323" name="Freeform 7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3324" name="Freeform 7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3325" name="Group 80"/>
                <p:cNvGrpSpPr>
                  <a:grpSpLocks/>
                </p:cNvGrpSpPr>
                <p:nvPr/>
              </p:nvGrpSpPr>
              <p:grpSpPr bwMode="auto">
                <a:xfrm rot="5400000" flipV="1">
                  <a:off x="4912" y="1040"/>
                  <a:ext cx="263" cy="296"/>
                  <a:chOff x="2795" y="2300"/>
                  <a:chExt cx="263" cy="296"/>
                </a:xfrm>
              </p:grpSpPr>
              <p:sp>
                <p:nvSpPr>
                  <p:cNvPr id="53328" name="Freeform 8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3329" name="Freeform 8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3326" name="Freeform 8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3327" name="Freeform 8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53314" name="Group 85"/>
              <p:cNvGrpSpPr>
                <a:grpSpLocks/>
              </p:cNvGrpSpPr>
              <p:nvPr/>
            </p:nvGrpSpPr>
            <p:grpSpPr bwMode="auto">
              <a:xfrm flipH="1">
                <a:off x="912" y="1104"/>
                <a:ext cx="1496" cy="1549"/>
                <a:chOff x="3696" y="1008"/>
                <a:chExt cx="1496" cy="1549"/>
              </a:xfrm>
            </p:grpSpPr>
            <p:sp>
              <p:nvSpPr>
                <p:cNvPr id="53316" name="Freeform 86"/>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3317" name="Freeform 87"/>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3318" name="Group 88"/>
                <p:cNvGrpSpPr>
                  <a:grpSpLocks/>
                </p:cNvGrpSpPr>
                <p:nvPr/>
              </p:nvGrpSpPr>
              <p:grpSpPr bwMode="auto">
                <a:xfrm rot="5400000" flipV="1">
                  <a:off x="4912" y="1040"/>
                  <a:ext cx="263" cy="296"/>
                  <a:chOff x="2795" y="2300"/>
                  <a:chExt cx="263" cy="296"/>
                </a:xfrm>
              </p:grpSpPr>
              <p:sp>
                <p:nvSpPr>
                  <p:cNvPr id="53321" name="Freeform 89"/>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3322" name="Freeform 90"/>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3319" name="Freeform 91"/>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3320" name="Freeform 92"/>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53315" name="Freeform 93"/>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1005662" name="AutoShape 94"/>
          <p:cNvSpPr>
            <a:spLocks noChangeArrowheads="1"/>
          </p:cNvSpPr>
          <p:nvPr/>
        </p:nvSpPr>
        <p:spPr bwMode="auto">
          <a:xfrm>
            <a:off x="3621089" y="4973639"/>
            <a:ext cx="4124325" cy="1724025"/>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sp>
        <p:nvSpPr>
          <p:cNvPr id="1005663" name="Text Box 95"/>
          <p:cNvSpPr txBox="1">
            <a:spLocks noChangeArrowheads="1"/>
          </p:cNvSpPr>
          <p:nvPr/>
        </p:nvSpPr>
        <p:spPr bwMode="auto">
          <a:xfrm>
            <a:off x="2530475" y="304801"/>
            <a:ext cx="7245350" cy="2554545"/>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17</a:t>
            </a:r>
            <a:r>
              <a:rPr lang="en-US" b="1">
                <a:effectLst>
                  <a:outerShdw blurRad="38100" dist="38100" dir="2700000" algn="tl">
                    <a:srgbClr val="C0C0C0"/>
                  </a:outerShdw>
                </a:effectLst>
              </a:rPr>
              <a:t> But thanks be to God that though you were </a:t>
            </a:r>
            <a:r>
              <a:rPr lang="en-US" b="1" i="1">
                <a:effectLst>
                  <a:outerShdw blurRad="38100" dist="38100" dir="2700000" algn="tl">
                    <a:srgbClr val="C0C0C0"/>
                  </a:outerShdw>
                </a:effectLst>
              </a:rPr>
              <a:t>slaves of sin</a:t>
            </a:r>
            <a:r>
              <a:rPr lang="en-US" b="1">
                <a:effectLst>
                  <a:outerShdw blurRad="38100" dist="38100" dir="2700000" algn="tl">
                    <a:srgbClr val="C0C0C0"/>
                  </a:outerShdw>
                </a:effectLst>
              </a:rPr>
              <a:t>, </a:t>
            </a:r>
          </a:p>
          <a:p>
            <a:pPr>
              <a:defRPr/>
            </a:pPr>
            <a:r>
              <a:rPr lang="en-US" b="1">
                <a:solidFill>
                  <a:srgbClr val="000099"/>
                </a:solidFill>
                <a:effectLst>
                  <a:outerShdw blurRad="38100" dist="38100" dir="2700000" algn="tl">
                    <a:srgbClr val="C0C0C0"/>
                  </a:outerShdw>
                </a:effectLst>
              </a:rPr>
              <a:t>you became </a:t>
            </a:r>
            <a:r>
              <a:rPr lang="en-US" b="1" u="sng">
                <a:solidFill>
                  <a:srgbClr val="FF0000"/>
                </a:solidFill>
                <a:effectLst>
                  <a:outerShdw blurRad="38100" dist="38100" dir="2700000" algn="tl">
                    <a:srgbClr val="C0C0C0"/>
                  </a:outerShdw>
                </a:effectLst>
              </a:rPr>
              <a:t>obedient from the heart</a:t>
            </a:r>
            <a:r>
              <a:rPr lang="en-US" b="1">
                <a:solidFill>
                  <a:schemeClr val="bg1"/>
                </a:solidFill>
                <a:effectLst>
                  <a:outerShdw blurRad="38100" dist="38100" dir="2700000" algn="tl">
                    <a:srgbClr val="C0C0C0"/>
                  </a:outerShdw>
                </a:effectLst>
              </a:rPr>
              <a:t> </a:t>
            </a:r>
            <a:r>
              <a:rPr lang="en-US" b="1">
                <a:effectLst>
                  <a:outerShdw blurRad="38100" dist="38100" dir="2700000" algn="tl">
                    <a:srgbClr val="C0C0C0"/>
                  </a:outerShdw>
                </a:effectLst>
              </a:rPr>
              <a:t>to that form of teaching to which you were committed,</a:t>
            </a:r>
          </a:p>
        </p:txBody>
      </p:sp>
      <p:sp>
        <p:nvSpPr>
          <p:cNvPr id="1005664" name="Oval 96"/>
          <p:cNvSpPr>
            <a:spLocks noChangeArrowheads="1"/>
          </p:cNvSpPr>
          <p:nvPr/>
        </p:nvSpPr>
        <p:spPr bwMode="auto">
          <a:xfrm>
            <a:off x="4883151" y="1292226"/>
            <a:ext cx="2359025" cy="582613"/>
          </a:xfrm>
          <a:prstGeom prst="ellipse">
            <a:avLst/>
          </a:prstGeom>
          <a:noFill/>
          <a:ln w="76200" algn="ctr">
            <a:solidFill>
              <a:schemeClr val="tx1"/>
            </a:solidFill>
            <a:prstDash val="sysDot"/>
            <a:round/>
            <a:headEnd/>
            <a:tailEnd/>
          </a:ln>
        </p:spPr>
        <p:txBody>
          <a:bodyPr wrap="none" anchor="ctr"/>
          <a:lstStyle/>
          <a:p>
            <a:endParaRPr lang="en-US"/>
          </a:p>
        </p:txBody>
      </p:sp>
      <p:sp>
        <p:nvSpPr>
          <p:cNvPr id="1005665" name="Oval 97"/>
          <p:cNvSpPr>
            <a:spLocks noChangeArrowheads="1"/>
          </p:cNvSpPr>
          <p:nvPr/>
        </p:nvSpPr>
        <p:spPr bwMode="auto">
          <a:xfrm>
            <a:off x="6864351" y="1312863"/>
            <a:ext cx="3173413" cy="582612"/>
          </a:xfrm>
          <a:prstGeom prst="ellipse">
            <a:avLst/>
          </a:prstGeom>
          <a:noFill/>
          <a:ln w="76200" algn="ctr">
            <a:solidFill>
              <a:schemeClr val="tx1"/>
            </a:solidFill>
            <a:prstDash val="sysDot"/>
            <a:round/>
            <a:headEnd/>
            <a:tailEnd/>
          </a:ln>
        </p:spPr>
        <p:txBody>
          <a:bodyPr wrap="none" anchor="ctr"/>
          <a:lstStyle/>
          <a:p>
            <a:endParaRPr lang="en-US"/>
          </a:p>
        </p:txBody>
      </p:sp>
      <p:grpSp>
        <p:nvGrpSpPr>
          <p:cNvPr id="53294" name="Group 102"/>
          <p:cNvGrpSpPr>
            <a:grpSpLocks/>
          </p:cNvGrpSpPr>
          <p:nvPr/>
        </p:nvGrpSpPr>
        <p:grpSpPr bwMode="auto">
          <a:xfrm>
            <a:off x="1524001" y="639763"/>
            <a:ext cx="722313" cy="927100"/>
            <a:chOff x="115" y="1023"/>
            <a:chExt cx="769" cy="987"/>
          </a:xfrm>
        </p:grpSpPr>
        <p:sp>
          <p:nvSpPr>
            <p:cNvPr id="53296" name="Oval 103"/>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53297" name="Group 104"/>
            <p:cNvGrpSpPr>
              <a:grpSpLocks/>
            </p:cNvGrpSpPr>
            <p:nvPr/>
          </p:nvGrpSpPr>
          <p:grpSpPr bwMode="auto">
            <a:xfrm flipH="1">
              <a:off x="268" y="1060"/>
              <a:ext cx="527" cy="890"/>
              <a:chOff x="1968" y="2112"/>
              <a:chExt cx="614" cy="1237"/>
            </a:xfrm>
          </p:grpSpPr>
          <p:sp>
            <p:nvSpPr>
              <p:cNvPr id="53298" name="Freeform 105"/>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53299" name="Freeform 106"/>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53300" name="Freeform 107"/>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53301" name="Freeform 108"/>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53302" name="Freeform 109"/>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53303" name="Freeform 110"/>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pic>
        <p:nvPicPr>
          <p:cNvPr id="53295" name="Picture 111"/>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05663"/>
                                        </p:tgtEl>
                                        <p:attrNameLst>
                                          <p:attrName>style.visibility</p:attrName>
                                        </p:attrNameLst>
                                      </p:cBhvr>
                                      <p:to>
                                        <p:strVal val="visible"/>
                                      </p:to>
                                    </p:set>
                                    <p:anim calcmode="lin" valueType="num">
                                      <p:cBhvr additive="base">
                                        <p:cTn id="7" dur="1000" fill="hold"/>
                                        <p:tgtEl>
                                          <p:spTgt spid="1005663"/>
                                        </p:tgtEl>
                                        <p:attrNameLst>
                                          <p:attrName>ppt_x</p:attrName>
                                        </p:attrNameLst>
                                      </p:cBhvr>
                                      <p:tavLst>
                                        <p:tav tm="0">
                                          <p:val>
                                            <p:strVal val="#ppt_x"/>
                                          </p:val>
                                        </p:tav>
                                        <p:tav tm="100000">
                                          <p:val>
                                            <p:strVal val="#ppt_x"/>
                                          </p:val>
                                        </p:tav>
                                      </p:tavLst>
                                    </p:anim>
                                    <p:anim calcmode="lin" valueType="num">
                                      <p:cBhvr additive="base">
                                        <p:cTn id="8" dur="1000" fill="hold"/>
                                        <p:tgtEl>
                                          <p:spTgt spid="100566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05664"/>
                                        </p:tgtEl>
                                        <p:attrNameLst>
                                          <p:attrName>style.visibility</p:attrName>
                                        </p:attrNameLst>
                                      </p:cBhvr>
                                      <p:to>
                                        <p:strVal val="visible"/>
                                      </p:to>
                                    </p:set>
                                    <p:animEffect transition="in" filter="fade">
                                      <p:cBhvr>
                                        <p:cTn id="11" dur="1000"/>
                                        <p:tgtEl>
                                          <p:spTgt spid="1005664"/>
                                        </p:tgtEl>
                                      </p:cBhvr>
                                    </p:animEffect>
                                  </p:childTnLst>
                                </p:cTn>
                              </p:par>
                            </p:childTnLst>
                          </p:cTn>
                        </p:par>
                        <p:par>
                          <p:cTn id="12" fill="hold">
                            <p:stCondLst>
                              <p:cond delay="1000"/>
                            </p:stCondLst>
                            <p:childTnLst>
                              <p:par>
                                <p:cTn id="13" presetID="10" presetClass="exit" presetSubtype="0" fill="hold" grpId="1" nodeType="afterEffect">
                                  <p:stCondLst>
                                    <p:cond delay="0"/>
                                  </p:stCondLst>
                                  <p:childTnLst>
                                    <p:animEffect transition="out" filter="fade">
                                      <p:cBhvr>
                                        <p:cTn id="14" dur="2000"/>
                                        <p:tgtEl>
                                          <p:spTgt spid="1005664"/>
                                        </p:tgtEl>
                                      </p:cBhvr>
                                    </p:animEffect>
                                    <p:set>
                                      <p:cBhvr>
                                        <p:cTn id="15" dur="1" fill="hold">
                                          <p:stCondLst>
                                            <p:cond delay="1999"/>
                                          </p:stCondLst>
                                        </p:cTn>
                                        <p:tgtEl>
                                          <p:spTgt spid="100566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005665"/>
                                        </p:tgtEl>
                                        <p:attrNameLst>
                                          <p:attrName>style.visibility</p:attrName>
                                        </p:attrNameLst>
                                      </p:cBhvr>
                                      <p:to>
                                        <p:strVal val="visible"/>
                                      </p:to>
                                    </p:set>
                                    <p:animEffect transition="in" filter="fade">
                                      <p:cBhvr>
                                        <p:cTn id="18" dur="1000"/>
                                        <p:tgtEl>
                                          <p:spTgt spid="1005665"/>
                                        </p:tgtEl>
                                      </p:cBhvr>
                                    </p:animEffect>
                                  </p:childTnLst>
                                </p:cTn>
                              </p:par>
                            </p:childTnLst>
                          </p:cTn>
                        </p:par>
                        <p:par>
                          <p:cTn id="19" fill="hold">
                            <p:stCondLst>
                              <p:cond delay="3000"/>
                            </p:stCondLst>
                            <p:childTnLst>
                              <p:par>
                                <p:cTn id="20" presetID="10" presetClass="exit" presetSubtype="0" fill="hold" grpId="1" nodeType="afterEffect">
                                  <p:stCondLst>
                                    <p:cond delay="1200"/>
                                  </p:stCondLst>
                                  <p:childTnLst>
                                    <p:animEffect transition="out" filter="fade">
                                      <p:cBhvr>
                                        <p:cTn id="21" dur="2000"/>
                                        <p:tgtEl>
                                          <p:spTgt spid="1005665"/>
                                        </p:tgtEl>
                                      </p:cBhvr>
                                    </p:animEffect>
                                    <p:set>
                                      <p:cBhvr>
                                        <p:cTn id="22" dur="1" fill="hold">
                                          <p:stCondLst>
                                            <p:cond delay="1999"/>
                                          </p:stCondLst>
                                        </p:cTn>
                                        <p:tgtEl>
                                          <p:spTgt spid="10056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663" grpId="0" animBg="1"/>
      <p:bldP spid="1005664" grpId="0" animBg="1"/>
      <p:bldP spid="1005664" grpId="1" animBg="1"/>
      <p:bldP spid="1005665" grpId="0" animBg="1"/>
      <p:bldP spid="100566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54275" name="Freeform 3"/>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4276" name="Freeform 4"/>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4277" name="Freeform 5"/>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4278" name="Freeform 6"/>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4279" name="Freeform 7"/>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4280" name="Freeform 8"/>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4281" name="Freeform 9"/>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4282" name="Freeform 10"/>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4283" name="Freeform 11"/>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4284" name="Freeform 12"/>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4285" name="Freeform 13"/>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4286" name="Freeform 14"/>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4287" name="Freeform 15"/>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4288" name="Freeform 16"/>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4289" name="Freeform 17"/>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4290" name="Freeform 18"/>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4291" name="Freeform 19"/>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4292" name="Freeform 20"/>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4293" name="Freeform 21"/>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4294" name="Freeform 22"/>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4295" name="Freeform 23"/>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4296" name="Freeform 24"/>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4297" name="Freeform 25"/>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1007642" name="Text Box 26"/>
          <p:cNvSpPr txBox="1">
            <a:spLocks noChangeArrowheads="1"/>
          </p:cNvSpPr>
          <p:nvPr/>
        </p:nvSpPr>
        <p:spPr bwMode="auto">
          <a:xfrm>
            <a:off x="3170238" y="304801"/>
            <a:ext cx="6280150" cy="2554545"/>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22</a:t>
            </a:r>
            <a:r>
              <a:rPr lang="en-US" b="1">
                <a:solidFill>
                  <a:schemeClr val="tx2"/>
                </a:solidFill>
                <a:effectLst>
                  <a:outerShdw blurRad="38100" dist="38100" dir="2700000" algn="tl">
                    <a:srgbClr val="C0C0C0"/>
                  </a:outerShdw>
                </a:effectLst>
              </a:rPr>
              <a:t> But now</a:t>
            </a:r>
            <a:r>
              <a:rPr lang="en-US" b="1">
                <a:solidFill>
                  <a:srgbClr val="FFFF66"/>
                </a:solidFill>
                <a:effectLst>
                  <a:outerShdw blurRad="38100" dist="38100" dir="2700000" algn="tl">
                    <a:srgbClr val="C0C0C0"/>
                  </a:outerShdw>
                </a:effectLst>
              </a:rPr>
              <a:t> </a:t>
            </a:r>
            <a:r>
              <a:rPr lang="en-US" b="1">
                <a:solidFill>
                  <a:srgbClr val="FF0000"/>
                </a:solidFill>
                <a:effectLst>
                  <a:outerShdw blurRad="38100" dist="38100" dir="2700000" algn="tl">
                    <a:srgbClr val="C0C0C0"/>
                  </a:outerShdw>
                </a:effectLst>
              </a:rPr>
              <a:t>having been </a:t>
            </a:r>
            <a:r>
              <a:rPr lang="en-US" b="1" u="sng">
                <a:solidFill>
                  <a:srgbClr val="FF0000"/>
                </a:solidFill>
                <a:effectLst>
                  <a:outerShdw blurRad="38100" dist="38100" dir="2700000" algn="tl">
                    <a:srgbClr val="C0C0C0"/>
                  </a:outerShdw>
                </a:effectLst>
              </a:rPr>
              <a:t>freed from sin</a:t>
            </a:r>
            <a:r>
              <a:rPr lang="en-US" b="1">
                <a:solidFill>
                  <a:srgbClr val="FF0000"/>
                </a:solidFill>
                <a:effectLst>
                  <a:outerShdw blurRad="38100" dist="38100" dir="2700000" algn="tl">
                    <a:srgbClr val="C0C0C0"/>
                  </a:outerShdw>
                </a:effectLst>
              </a:rPr>
              <a:t> and enslaved to God,</a:t>
            </a:r>
            <a:r>
              <a:rPr lang="en-US" b="1">
                <a:solidFill>
                  <a:srgbClr val="FFFF66"/>
                </a:solidFill>
                <a:effectLst>
                  <a:outerShdw blurRad="38100" dist="38100" dir="2700000" algn="tl">
                    <a:srgbClr val="C0C0C0"/>
                  </a:outerShdw>
                </a:effectLst>
              </a:rPr>
              <a:t> </a:t>
            </a:r>
            <a:r>
              <a:rPr lang="en-US" b="1">
                <a:solidFill>
                  <a:schemeClr val="tx2"/>
                </a:solidFill>
                <a:effectLst>
                  <a:outerShdw blurRad="38100" dist="38100" dir="2700000" algn="tl">
                    <a:srgbClr val="C0C0C0"/>
                  </a:outerShdw>
                </a:effectLst>
              </a:rPr>
              <a:t>you derive your benefit,</a:t>
            </a:r>
            <a:r>
              <a:rPr lang="en-US" b="1">
                <a:solidFill>
                  <a:srgbClr val="FFFF66"/>
                </a:solidFill>
                <a:effectLst>
                  <a:outerShdw blurRad="38100" dist="38100" dir="2700000" algn="tl">
                    <a:srgbClr val="C0C0C0"/>
                  </a:outerShdw>
                </a:effectLst>
              </a:rPr>
              <a:t> </a:t>
            </a:r>
            <a:r>
              <a:rPr lang="en-US" b="1" u="sng">
                <a:solidFill>
                  <a:srgbClr val="FF0000"/>
                </a:solidFill>
                <a:effectLst>
                  <a:outerShdw blurRad="38100" dist="38100" dir="2700000" algn="tl">
                    <a:srgbClr val="C0C0C0"/>
                  </a:outerShdw>
                </a:effectLst>
              </a:rPr>
              <a:t>resulting in sanctification</a:t>
            </a:r>
            <a:r>
              <a:rPr lang="en-US" b="1">
                <a:solidFill>
                  <a:schemeClr val="tx2"/>
                </a:solidFill>
                <a:effectLst>
                  <a:outerShdw blurRad="38100" dist="38100" dir="2700000" algn="tl">
                    <a:srgbClr val="C0C0C0"/>
                  </a:outerShdw>
                </a:effectLst>
              </a:rPr>
              <a:t>, and the outcome, eternal life.</a:t>
            </a:r>
          </a:p>
        </p:txBody>
      </p:sp>
      <p:sp>
        <p:nvSpPr>
          <p:cNvPr id="54299" name="Freeform 27"/>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4300" name="Freeform 28"/>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4301" name="Freeform 29"/>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4302" name="Freeform 30"/>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4303" name="Freeform 31"/>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4304" name="Rectangle 32"/>
          <p:cNvSpPr>
            <a:spLocks noChangeArrowheads="1"/>
          </p:cNvSpPr>
          <p:nvPr/>
        </p:nvSpPr>
        <p:spPr bwMode="auto">
          <a:xfrm>
            <a:off x="2811464" y="4862514"/>
            <a:ext cx="5851525" cy="199548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54305" name="Freeform 33"/>
          <p:cNvSpPr>
            <a:spLocks/>
          </p:cNvSpPr>
          <p:nvPr/>
        </p:nvSpPr>
        <p:spPr bwMode="auto">
          <a:xfrm>
            <a:off x="5921376" y="541655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54306" name="Freeform 34"/>
          <p:cNvSpPr>
            <a:spLocks/>
          </p:cNvSpPr>
          <p:nvPr/>
        </p:nvSpPr>
        <p:spPr bwMode="auto">
          <a:xfrm>
            <a:off x="5059364" y="521652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54307" name="Picture 35"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8450" y="5327651"/>
            <a:ext cx="1377950" cy="900113"/>
          </a:xfrm>
          <a:prstGeom prst="rect">
            <a:avLst/>
          </a:prstGeom>
          <a:noFill/>
          <a:ln w="9525">
            <a:noFill/>
            <a:miter lim="800000"/>
            <a:headEnd/>
            <a:tailEnd/>
          </a:ln>
        </p:spPr>
      </p:pic>
      <p:sp>
        <p:nvSpPr>
          <p:cNvPr id="1007652" name="AutoShape 36"/>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54309" name="WordArt 37"/>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54310" name="Group 38"/>
          <p:cNvGrpSpPr>
            <a:grpSpLocks/>
          </p:cNvGrpSpPr>
          <p:nvPr/>
        </p:nvGrpSpPr>
        <p:grpSpPr bwMode="auto">
          <a:xfrm>
            <a:off x="7413626" y="2206625"/>
            <a:ext cx="4411663" cy="5664200"/>
            <a:chOff x="3630" y="970"/>
            <a:chExt cx="2779" cy="3568"/>
          </a:xfrm>
        </p:grpSpPr>
        <p:sp>
          <p:nvSpPr>
            <p:cNvPr id="54378" name="AutoShape 39"/>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54379" name="WordArt 40"/>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sp>
        <p:nvSpPr>
          <p:cNvPr id="54311" name="Oval 41"/>
          <p:cNvSpPr>
            <a:spLocks noChangeArrowheads="1"/>
          </p:cNvSpPr>
          <p:nvPr/>
        </p:nvSpPr>
        <p:spPr bwMode="auto">
          <a:xfrm>
            <a:off x="5019676" y="5264151"/>
            <a:ext cx="758825" cy="758825"/>
          </a:xfrm>
          <a:prstGeom prst="ellipse">
            <a:avLst/>
          </a:prstGeom>
          <a:noFill/>
          <a:ln w="76200" algn="ctr">
            <a:solidFill>
              <a:srgbClr val="66FF33"/>
            </a:solidFill>
            <a:round/>
            <a:headEnd/>
            <a:tailEnd/>
          </a:ln>
        </p:spPr>
        <p:txBody>
          <a:bodyPr wrap="none" anchor="ctr"/>
          <a:lstStyle/>
          <a:p>
            <a:endParaRPr lang="en-US"/>
          </a:p>
        </p:txBody>
      </p:sp>
      <p:grpSp>
        <p:nvGrpSpPr>
          <p:cNvPr id="54312" name="Group 42"/>
          <p:cNvGrpSpPr>
            <a:grpSpLocks/>
          </p:cNvGrpSpPr>
          <p:nvPr/>
        </p:nvGrpSpPr>
        <p:grpSpPr bwMode="auto">
          <a:xfrm>
            <a:off x="7646989" y="4972051"/>
            <a:ext cx="985837" cy="1520825"/>
            <a:chOff x="816" y="1440"/>
            <a:chExt cx="1772" cy="2732"/>
          </a:xfrm>
        </p:grpSpPr>
        <p:grpSp>
          <p:nvGrpSpPr>
            <p:cNvPr id="54335" name="Group 43"/>
            <p:cNvGrpSpPr>
              <a:grpSpLocks/>
            </p:cNvGrpSpPr>
            <p:nvPr/>
          </p:nvGrpSpPr>
          <p:grpSpPr bwMode="auto">
            <a:xfrm>
              <a:off x="816" y="1440"/>
              <a:ext cx="1772" cy="2732"/>
              <a:chOff x="3216" y="720"/>
              <a:chExt cx="1772" cy="2732"/>
            </a:xfrm>
          </p:grpSpPr>
          <p:sp>
            <p:nvSpPr>
              <p:cNvPr id="54370" name="Freeform 44"/>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54371" name="Freeform 45"/>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54372" name="Freeform 46"/>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54373" name="Freeform 47"/>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54374" name="Freeform 48"/>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54375" name="Freeform 49"/>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54376" name="Freeform 50"/>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54377" name="Freeform 51"/>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54336" name="Group 52"/>
            <p:cNvGrpSpPr>
              <a:grpSpLocks/>
            </p:cNvGrpSpPr>
            <p:nvPr/>
          </p:nvGrpSpPr>
          <p:grpSpPr bwMode="auto">
            <a:xfrm>
              <a:off x="960" y="1680"/>
              <a:ext cx="1392" cy="1776"/>
              <a:chOff x="912" y="672"/>
              <a:chExt cx="3128" cy="3475"/>
            </a:xfrm>
          </p:grpSpPr>
          <p:grpSp>
            <p:nvGrpSpPr>
              <p:cNvPr id="54337" name="Group 53"/>
              <p:cNvGrpSpPr>
                <a:grpSpLocks/>
              </p:cNvGrpSpPr>
              <p:nvPr/>
            </p:nvGrpSpPr>
            <p:grpSpPr bwMode="auto">
              <a:xfrm>
                <a:off x="2214" y="1042"/>
                <a:ext cx="626" cy="1186"/>
                <a:chOff x="2218" y="1066"/>
                <a:chExt cx="626" cy="1186"/>
              </a:xfrm>
            </p:grpSpPr>
            <p:sp>
              <p:nvSpPr>
                <p:cNvPr id="54364" name="Freeform 54"/>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54365" name="Freeform 55"/>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54366" name="Group 56"/>
                <p:cNvGrpSpPr>
                  <a:grpSpLocks/>
                </p:cNvGrpSpPr>
                <p:nvPr/>
              </p:nvGrpSpPr>
              <p:grpSpPr bwMode="auto">
                <a:xfrm>
                  <a:off x="2364" y="1066"/>
                  <a:ext cx="240" cy="251"/>
                  <a:chOff x="2364" y="1066"/>
                  <a:chExt cx="240" cy="251"/>
                </a:xfrm>
              </p:grpSpPr>
              <p:sp>
                <p:nvSpPr>
                  <p:cNvPr id="54367" name="Freeform 57"/>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54368" name="Freeform 58"/>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54369" name="Freeform 59"/>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54338" name="Group 60"/>
              <p:cNvGrpSpPr>
                <a:grpSpLocks/>
              </p:cNvGrpSpPr>
              <p:nvPr/>
            </p:nvGrpSpPr>
            <p:grpSpPr bwMode="auto">
              <a:xfrm>
                <a:off x="2256" y="672"/>
                <a:ext cx="436" cy="647"/>
                <a:chOff x="4512" y="480"/>
                <a:chExt cx="436" cy="647"/>
              </a:xfrm>
            </p:grpSpPr>
            <p:sp>
              <p:nvSpPr>
                <p:cNvPr id="54358" name="Freeform 61"/>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54359" name="Group 62"/>
                <p:cNvGrpSpPr>
                  <a:grpSpLocks/>
                </p:cNvGrpSpPr>
                <p:nvPr/>
              </p:nvGrpSpPr>
              <p:grpSpPr bwMode="auto">
                <a:xfrm>
                  <a:off x="4512" y="561"/>
                  <a:ext cx="67" cy="288"/>
                  <a:chOff x="2265" y="619"/>
                  <a:chExt cx="67" cy="288"/>
                </a:xfrm>
              </p:grpSpPr>
              <p:sp>
                <p:nvSpPr>
                  <p:cNvPr id="54362" name="Freeform 63"/>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54363" name="Freeform 64"/>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54360" name="Freeform 65"/>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54361" name="Freeform 66"/>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54339" name="Freeform 67"/>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54340" name="Freeform 68"/>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54341" name="Group 69"/>
              <p:cNvGrpSpPr>
                <a:grpSpLocks/>
              </p:cNvGrpSpPr>
              <p:nvPr/>
            </p:nvGrpSpPr>
            <p:grpSpPr bwMode="auto">
              <a:xfrm>
                <a:off x="2544" y="1056"/>
                <a:ext cx="1496" cy="1549"/>
                <a:chOff x="3696" y="1008"/>
                <a:chExt cx="1496" cy="1549"/>
              </a:xfrm>
            </p:grpSpPr>
            <p:sp>
              <p:nvSpPr>
                <p:cNvPr id="54351" name="Freeform 7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4352" name="Freeform 7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4353" name="Group 72"/>
                <p:cNvGrpSpPr>
                  <a:grpSpLocks/>
                </p:cNvGrpSpPr>
                <p:nvPr/>
              </p:nvGrpSpPr>
              <p:grpSpPr bwMode="auto">
                <a:xfrm rot="5400000" flipV="1">
                  <a:off x="4912" y="1040"/>
                  <a:ext cx="263" cy="296"/>
                  <a:chOff x="2795" y="2300"/>
                  <a:chExt cx="263" cy="296"/>
                </a:xfrm>
              </p:grpSpPr>
              <p:sp>
                <p:nvSpPr>
                  <p:cNvPr id="54356" name="Freeform 7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4357" name="Freeform 7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4354" name="Freeform 7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4355" name="Freeform 7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54342" name="Group 77"/>
              <p:cNvGrpSpPr>
                <a:grpSpLocks/>
              </p:cNvGrpSpPr>
              <p:nvPr/>
            </p:nvGrpSpPr>
            <p:grpSpPr bwMode="auto">
              <a:xfrm flipH="1">
                <a:off x="912" y="1104"/>
                <a:ext cx="1496" cy="1549"/>
                <a:chOff x="3696" y="1008"/>
                <a:chExt cx="1496" cy="1549"/>
              </a:xfrm>
            </p:grpSpPr>
            <p:sp>
              <p:nvSpPr>
                <p:cNvPr id="54344" name="Freeform 7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4345" name="Freeform 7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4346" name="Group 80"/>
                <p:cNvGrpSpPr>
                  <a:grpSpLocks/>
                </p:cNvGrpSpPr>
                <p:nvPr/>
              </p:nvGrpSpPr>
              <p:grpSpPr bwMode="auto">
                <a:xfrm rot="5400000" flipV="1">
                  <a:off x="4912" y="1040"/>
                  <a:ext cx="263" cy="296"/>
                  <a:chOff x="2795" y="2300"/>
                  <a:chExt cx="263" cy="296"/>
                </a:xfrm>
              </p:grpSpPr>
              <p:sp>
                <p:nvSpPr>
                  <p:cNvPr id="54349" name="Freeform 8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4350" name="Freeform 8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4347" name="Freeform 8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4348" name="Freeform 8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54343" name="Freeform 85"/>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1007702" name="AutoShape 86"/>
          <p:cNvSpPr>
            <a:spLocks noChangeArrowheads="1"/>
          </p:cNvSpPr>
          <p:nvPr/>
        </p:nvSpPr>
        <p:spPr bwMode="auto">
          <a:xfrm>
            <a:off x="3621089" y="4973639"/>
            <a:ext cx="4124325" cy="1724025"/>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sp>
        <p:nvSpPr>
          <p:cNvPr id="1007703" name="Oval 87"/>
          <p:cNvSpPr>
            <a:spLocks noChangeArrowheads="1"/>
          </p:cNvSpPr>
          <p:nvPr/>
        </p:nvSpPr>
        <p:spPr bwMode="auto">
          <a:xfrm>
            <a:off x="5464175" y="1757363"/>
            <a:ext cx="2973388" cy="582612"/>
          </a:xfrm>
          <a:prstGeom prst="ellipse">
            <a:avLst/>
          </a:prstGeom>
          <a:noFill/>
          <a:ln w="76200" algn="ctr">
            <a:solidFill>
              <a:schemeClr val="tx1"/>
            </a:solidFill>
            <a:prstDash val="sysDot"/>
            <a:round/>
            <a:headEnd/>
            <a:tailEnd/>
          </a:ln>
        </p:spPr>
        <p:txBody>
          <a:bodyPr wrap="none" anchor="ctr"/>
          <a:lstStyle/>
          <a:p>
            <a:endParaRPr lang="en-US"/>
          </a:p>
        </p:txBody>
      </p:sp>
      <p:sp>
        <p:nvSpPr>
          <p:cNvPr id="1007704" name="Line 88"/>
          <p:cNvSpPr>
            <a:spLocks noChangeShapeType="1"/>
          </p:cNvSpPr>
          <p:nvPr/>
        </p:nvSpPr>
        <p:spPr bwMode="auto">
          <a:xfrm>
            <a:off x="5037139" y="1181100"/>
            <a:ext cx="708025" cy="674688"/>
          </a:xfrm>
          <a:prstGeom prst="line">
            <a:avLst/>
          </a:prstGeom>
          <a:noFill/>
          <a:ln w="161925">
            <a:solidFill>
              <a:srgbClr val="FF0000"/>
            </a:solidFill>
            <a:round/>
            <a:headEnd/>
            <a:tailEnd type="triangle" w="med" len="med"/>
          </a:ln>
        </p:spPr>
        <p:txBody>
          <a:bodyPr wrap="none" anchor="ctr"/>
          <a:lstStyle/>
          <a:p>
            <a:endParaRPr lang="en-US"/>
          </a:p>
        </p:txBody>
      </p:sp>
      <p:grpSp>
        <p:nvGrpSpPr>
          <p:cNvPr id="54316" name="Group 89"/>
          <p:cNvGrpSpPr>
            <a:grpSpLocks/>
          </p:cNvGrpSpPr>
          <p:nvPr/>
        </p:nvGrpSpPr>
        <p:grpSpPr bwMode="auto">
          <a:xfrm>
            <a:off x="1524001" y="639763"/>
            <a:ext cx="722313" cy="927100"/>
            <a:chOff x="115" y="1023"/>
            <a:chExt cx="769" cy="987"/>
          </a:xfrm>
        </p:grpSpPr>
        <p:sp>
          <p:nvSpPr>
            <p:cNvPr id="54327" name="Oval 90"/>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54328" name="Group 91"/>
            <p:cNvGrpSpPr>
              <a:grpSpLocks/>
            </p:cNvGrpSpPr>
            <p:nvPr/>
          </p:nvGrpSpPr>
          <p:grpSpPr bwMode="auto">
            <a:xfrm flipH="1">
              <a:off x="268" y="1060"/>
              <a:ext cx="527" cy="890"/>
              <a:chOff x="1968" y="2112"/>
              <a:chExt cx="614" cy="1237"/>
            </a:xfrm>
          </p:grpSpPr>
          <p:sp>
            <p:nvSpPr>
              <p:cNvPr id="54329" name="Freeform 92"/>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54330" name="Freeform 93"/>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54331" name="Freeform 94"/>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54332" name="Freeform 95"/>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54333" name="Freeform 96"/>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54334" name="Freeform 97"/>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54317" name="Group 98"/>
          <p:cNvGrpSpPr>
            <a:grpSpLocks/>
          </p:cNvGrpSpPr>
          <p:nvPr/>
        </p:nvGrpSpPr>
        <p:grpSpPr bwMode="auto">
          <a:xfrm>
            <a:off x="9704388" y="601663"/>
            <a:ext cx="754062" cy="1001712"/>
            <a:chOff x="3526" y="2891"/>
            <a:chExt cx="711" cy="926"/>
          </a:xfrm>
        </p:grpSpPr>
        <p:sp>
          <p:nvSpPr>
            <p:cNvPr id="54319" name="Oval 99"/>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54320" name="Group 100"/>
            <p:cNvGrpSpPr>
              <a:grpSpLocks/>
            </p:cNvGrpSpPr>
            <p:nvPr/>
          </p:nvGrpSpPr>
          <p:grpSpPr bwMode="auto">
            <a:xfrm>
              <a:off x="3562" y="2891"/>
              <a:ext cx="675" cy="898"/>
              <a:chOff x="4032" y="1440"/>
              <a:chExt cx="803" cy="1525"/>
            </a:xfrm>
          </p:grpSpPr>
          <p:sp>
            <p:nvSpPr>
              <p:cNvPr id="54321" name="Freeform 101"/>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54322" name="Freeform 102"/>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54323" name="Freeform 103"/>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54324" name="Freeform 104"/>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54325" name="Freeform 105"/>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54326" name="Freeform 106"/>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54318" name="Picture 107"/>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07642"/>
                                        </p:tgtEl>
                                        <p:attrNameLst>
                                          <p:attrName>style.visibility</p:attrName>
                                        </p:attrNameLst>
                                      </p:cBhvr>
                                      <p:to>
                                        <p:strVal val="visible"/>
                                      </p:to>
                                    </p:set>
                                    <p:anim calcmode="lin" valueType="num">
                                      <p:cBhvr additive="base">
                                        <p:cTn id="7" dur="1000" fill="hold"/>
                                        <p:tgtEl>
                                          <p:spTgt spid="1007642"/>
                                        </p:tgtEl>
                                        <p:attrNameLst>
                                          <p:attrName>ppt_x</p:attrName>
                                        </p:attrNameLst>
                                      </p:cBhvr>
                                      <p:tavLst>
                                        <p:tav tm="0">
                                          <p:val>
                                            <p:strVal val="#ppt_x"/>
                                          </p:val>
                                        </p:tav>
                                        <p:tav tm="100000">
                                          <p:val>
                                            <p:strVal val="#ppt_x"/>
                                          </p:val>
                                        </p:tav>
                                      </p:tavLst>
                                    </p:anim>
                                    <p:anim calcmode="lin" valueType="num">
                                      <p:cBhvr additive="base">
                                        <p:cTn id="8" dur="1000" fill="hold"/>
                                        <p:tgtEl>
                                          <p:spTgt spid="10076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07704"/>
                                        </p:tgtEl>
                                        <p:attrNameLst>
                                          <p:attrName>style.visibility</p:attrName>
                                        </p:attrNameLst>
                                      </p:cBhvr>
                                      <p:to>
                                        <p:strVal val="visible"/>
                                      </p:to>
                                    </p:set>
                                    <p:animEffect transition="in" filter="fade">
                                      <p:cBhvr>
                                        <p:cTn id="13" dur="2000"/>
                                        <p:tgtEl>
                                          <p:spTgt spid="10077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7703"/>
                                        </p:tgtEl>
                                        <p:attrNameLst>
                                          <p:attrName>style.visibility</p:attrName>
                                        </p:attrNameLst>
                                      </p:cBhvr>
                                      <p:to>
                                        <p:strVal val="visible"/>
                                      </p:to>
                                    </p:set>
                                    <p:animEffect transition="in" filter="fade">
                                      <p:cBhvr>
                                        <p:cTn id="16" dur="2000"/>
                                        <p:tgtEl>
                                          <p:spTgt spid="1007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42" grpId="0" animBg="1"/>
      <p:bldP spid="1007703" grpId="0" animBg="1"/>
      <p:bldP spid="100770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55299" name="Freeform 3"/>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5300" name="Freeform 4"/>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5301" name="Freeform 5"/>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5302" name="Freeform 6"/>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5303" name="Freeform 7"/>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5304" name="Freeform 8"/>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5305" name="Freeform 9"/>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5306" name="Freeform 10"/>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5307" name="Freeform 11"/>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5308" name="Freeform 12"/>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5309" name="Freeform 13"/>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5310" name="Freeform 14"/>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5311" name="Freeform 15"/>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5312" name="Freeform 16"/>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5313" name="Freeform 17"/>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5314" name="Freeform 18"/>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5315" name="Freeform 19"/>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5316" name="Freeform 20"/>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5317" name="Freeform 21"/>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5318" name="Freeform 22"/>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5319" name="Freeform 23"/>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5320" name="Freeform 24"/>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5321" name="Freeform 25"/>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1009690" name="Text Box 26"/>
          <p:cNvSpPr txBox="1">
            <a:spLocks noChangeArrowheads="1"/>
          </p:cNvSpPr>
          <p:nvPr/>
        </p:nvSpPr>
        <p:spPr bwMode="auto">
          <a:xfrm>
            <a:off x="3170238" y="304801"/>
            <a:ext cx="6280150" cy="2062103"/>
          </a:xfrm>
          <a:prstGeom prst="rect">
            <a:avLst/>
          </a:prstGeom>
          <a:solidFill>
            <a:schemeClr val="bg1"/>
          </a:solidFill>
          <a:ln w="9525">
            <a:noFill/>
            <a:miter lim="800000"/>
            <a:headEnd/>
            <a:tailEnd/>
          </a:ln>
          <a:effectLst/>
        </p:spPr>
        <p:txBody>
          <a:bodyPr>
            <a:spAutoFit/>
          </a:bodyPr>
          <a:lstStyle/>
          <a:p>
            <a:pPr>
              <a:defRPr/>
            </a:pPr>
            <a:r>
              <a:rPr lang="en-US" b="1">
                <a:solidFill>
                  <a:srgbClr val="008000"/>
                </a:solidFill>
                <a:effectLst>
                  <a:outerShdw blurRad="38100" dist="38100" dir="2700000" algn="tl">
                    <a:srgbClr val="C0C0C0"/>
                  </a:outerShdw>
                </a:effectLst>
              </a:rPr>
              <a:t>23</a:t>
            </a:r>
            <a:r>
              <a:rPr lang="en-US">
                <a:solidFill>
                  <a:schemeClr val="tx2"/>
                </a:solidFill>
                <a:effectLst>
                  <a:outerShdw blurRad="38100" dist="38100" dir="2700000" algn="tl">
                    <a:srgbClr val="C0C0C0"/>
                  </a:outerShdw>
                </a:effectLst>
              </a:rPr>
              <a:t> For the</a:t>
            </a:r>
            <a:r>
              <a:rPr lang="en-US">
                <a:solidFill>
                  <a:srgbClr val="FFFF66"/>
                </a:solidFill>
                <a:effectLst>
                  <a:outerShdw blurRad="38100" dist="38100" dir="2700000" algn="tl">
                    <a:srgbClr val="C0C0C0"/>
                  </a:outerShdw>
                </a:effectLst>
              </a:rPr>
              <a:t> </a:t>
            </a:r>
            <a:r>
              <a:rPr lang="en-US" b="1">
                <a:solidFill>
                  <a:srgbClr val="FF0000"/>
                </a:solidFill>
                <a:effectLst>
                  <a:outerShdw blurRad="38100" dist="38100" dir="2700000" algn="tl">
                    <a:srgbClr val="C0C0C0"/>
                  </a:outerShdw>
                </a:effectLst>
              </a:rPr>
              <a:t>wages of sin is death</a:t>
            </a:r>
            <a:r>
              <a:rPr lang="en-US">
                <a:solidFill>
                  <a:srgbClr val="FF0000"/>
                </a:solidFill>
                <a:effectLst>
                  <a:outerShdw blurRad="38100" dist="38100" dir="2700000" algn="tl">
                    <a:srgbClr val="C0C0C0"/>
                  </a:outerShdw>
                </a:effectLst>
              </a:rPr>
              <a:t>,</a:t>
            </a:r>
            <a:r>
              <a:rPr lang="en-US">
                <a:solidFill>
                  <a:srgbClr val="FFFF66"/>
                </a:solidFill>
                <a:effectLst>
                  <a:outerShdw blurRad="38100" dist="38100" dir="2700000" algn="tl">
                    <a:srgbClr val="C0C0C0"/>
                  </a:outerShdw>
                </a:effectLst>
              </a:rPr>
              <a:t> </a:t>
            </a:r>
            <a:r>
              <a:rPr lang="en-US">
                <a:solidFill>
                  <a:schemeClr val="tx2"/>
                </a:solidFill>
                <a:effectLst>
                  <a:outerShdw blurRad="38100" dist="38100" dir="2700000" algn="tl">
                    <a:srgbClr val="C0C0C0"/>
                  </a:outerShdw>
                </a:effectLst>
              </a:rPr>
              <a:t>but</a:t>
            </a:r>
            <a:r>
              <a:rPr lang="en-US">
                <a:solidFill>
                  <a:srgbClr val="FFFF66"/>
                </a:solidFill>
                <a:effectLst>
                  <a:outerShdw blurRad="38100" dist="38100" dir="2700000" algn="tl">
                    <a:srgbClr val="C0C0C0"/>
                  </a:outerShdw>
                </a:effectLst>
              </a:rPr>
              <a:t> </a:t>
            </a:r>
            <a:r>
              <a:rPr lang="en-US" b="1">
                <a:solidFill>
                  <a:srgbClr val="000099"/>
                </a:solidFill>
                <a:effectLst>
                  <a:outerShdw blurRad="38100" dist="38100" dir="2700000" algn="tl">
                    <a:srgbClr val="C0C0C0"/>
                  </a:outerShdw>
                </a:effectLst>
              </a:rPr>
              <a:t>the </a:t>
            </a:r>
            <a:r>
              <a:rPr lang="en-US" b="1" u="sng">
                <a:solidFill>
                  <a:srgbClr val="000099"/>
                </a:solidFill>
                <a:effectLst>
                  <a:outerShdw blurRad="38100" dist="38100" dir="2700000" algn="tl">
                    <a:srgbClr val="C0C0C0"/>
                  </a:outerShdw>
                </a:effectLst>
              </a:rPr>
              <a:t>free gift</a:t>
            </a:r>
            <a:r>
              <a:rPr lang="en-US" b="1">
                <a:solidFill>
                  <a:srgbClr val="000099"/>
                </a:solidFill>
                <a:effectLst>
                  <a:outerShdw blurRad="38100" dist="38100" dir="2700000" algn="tl">
                    <a:srgbClr val="C0C0C0"/>
                  </a:outerShdw>
                </a:effectLst>
              </a:rPr>
              <a:t> of God is </a:t>
            </a:r>
            <a:r>
              <a:rPr lang="en-US" b="1" i="1">
                <a:solidFill>
                  <a:srgbClr val="000099"/>
                </a:solidFill>
                <a:effectLst>
                  <a:outerShdw blurRad="38100" dist="38100" dir="2700000" algn="tl">
                    <a:srgbClr val="C0C0C0"/>
                  </a:outerShdw>
                </a:effectLst>
              </a:rPr>
              <a:t>eternal life</a:t>
            </a:r>
            <a:r>
              <a:rPr lang="en-US" b="1">
                <a:solidFill>
                  <a:srgbClr val="000099"/>
                </a:solidFill>
                <a:effectLst>
                  <a:outerShdw blurRad="38100" dist="38100" dir="2700000" algn="tl">
                    <a:srgbClr val="C0C0C0"/>
                  </a:outerShdw>
                </a:effectLst>
              </a:rPr>
              <a:t> in Christ Jesus our Lord.</a:t>
            </a:r>
            <a:r>
              <a:rPr lang="en-US" b="1">
                <a:solidFill>
                  <a:schemeClr val="tx2"/>
                </a:solidFill>
                <a:effectLst>
                  <a:outerShdw blurRad="38100" dist="38100" dir="2700000" algn="tl">
                    <a:srgbClr val="C0C0C0"/>
                  </a:outerShdw>
                </a:effectLst>
              </a:rPr>
              <a:t>.</a:t>
            </a:r>
          </a:p>
        </p:txBody>
      </p:sp>
      <p:sp>
        <p:nvSpPr>
          <p:cNvPr id="55323" name="Freeform 27"/>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5324" name="Freeform 28"/>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5325" name="Freeform 29"/>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5326" name="Freeform 30"/>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5327" name="Freeform 31"/>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5328" name="Rectangle 32"/>
          <p:cNvSpPr>
            <a:spLocks noChangeArrowheads="1"/>
          </p:cNvSpPr>
          <p:nvPr/>
        </p:nvSpPr>
        <p:spPr bwMode="auto">
          <a:xfrm>
            <a:off x="2811464" y="4862514"/>
            <a:ext cx="5851525" cy="1995487"/>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55329" name="Freeform 33"/>
          <p:cNvSpPr>
            <a:spLocks/>
          </p:cNvSpPr>
          <p:nvPr/>
        </p:nvSpPr>
        <p:spPr bwMode="auto">
          <a:xfrm>
            <a:off x="5921376" y="541655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55330" name="Freeform 34"/>
          <p:cNvSpPr>
            <a:spLocks/>
          </p:cNvSpPr>
          <p:nvPr/>
        </p:nvSpPr>
        <p:spPr bwMode="auto">
          <a:xfrm>
            <a:off x="5059364" y="521652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55331" name="Picture 35"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38450" y="5327651"/>
            <a:ext cx="1377950" cy="900113"/>
          </a:xfrm>
          <a:prstGeom prst="rect">
            <a:avLst/>
          </a:prstGeom>
          <a:noFill/>
          <a:ln w="9525">
            <a:noFill/>
            <a:miter lim="800000"/>
            <a:headEnd/>
            <a:tailEnd/>
          </a:ln>
        </p:spPr>
      </p:pic>
      <p:sp>
        <p:nvSpPr>
          <p:cNvPr id="1009700" name="AutoShape 36"/>
          <p:cNvSpPr>
            <a:spLocks noChangeArrowheads="1"/>
          </p:cNvSpPr>
          <p:nvPr/>
        </p:nvSpPr>
        <p:spPr bwMode="auto">
          <a:xfrm>
            <a:off x="-762000" y="1616076"/>
            <a:ext cx="4572000" cy="5241925"/>
          </a:xfrm>
          <a:custGeom>
            <a:avLst/>
            <a:gdLst>
              <a:gd name="G0" fmla="+- -186967 0 0"/>
              <a:gd name="G1" fmla="+- -5944160 0 0"/>
              <a:gd name="G2" fmla="+- -186967 0 -5944160"/>
              <a:gd name="G3" fmla="+- 10800 0 0"/>
              <a:gd name="G4" fmla="+- 0 0 -186967"/>
              <a:gd name="T0" fmla="*/ 360 256 1"/>
              <a:gd name="T1" fmla="*/ 0 256 1"/>
              <a:gd name="G5" fmla="+- G2 T0 T1"/>
              <a:gd name="G6" fmla="?: G2 G2 G5"/>
              <a:gd name="G7" fmla="+- 0 0 G6"/>
              <a:gd name="G8" fmla="+- 8418 0 0"/>
              <a:gd name="G9" fmla="+- 0 0 -5944160"/>
              <a:gd name="G10" fmla="+- 8418 0 2700"/>
              <a:gd name="G11" fmla="cos G10 -186967"/>
              <a:gd name="G12" fmla="sin G10 -186967"/>
              <a:gd name="G13" fmla="cos 13500 -186967"/>
              <a:gd name="G14" fmla="sin 13500 -186967"/>
              <a:gd name="G15" fmla="+- G11 10800 0"/>
              <a:gd name="G16" fmla="+- G12 10800 0"/>
              <a:gd name="G17" fmla="+- G13 10800 0"/>
              <a:gd name="G18" fmla="+- G14 10800 0"/>
              <a:gd name="G19" fmla="*/ 8418 1 2"/>
              <a:gd name="G20" fmla="+- G19 5400 0"/>
              <a:gd name="G21" fmla="cos G20 -186967"/>
              <a:gd name="G22" fmla="sin G20 -186967"/>
              <a:gd name="G23" fmla="+- G21 10800 0"/>
              <a:gd name="G24" fmla="+- G12 G23 G22"/>
              <a:gd name="G25" fmla="+- G22 G23 G11"/>
              <a:gd name="G26" fmla="cos 10800 -186967"/>
              <a:gd name="G27" fmla="sin 10800 -186967"/>
              <a:gd name="G28" fmla="cos 8418 -186967"/>
              <a:gd name="G29" fmla="sin 8418 -186967"/>
              <a:gd name="G30" fmla="+- G26 10800 0"/>
              <a:gd name="G31" fmla="+- G27 10800 0"/>
              <a:gd name="G32" fmla="+- G28 10800 0"/>
              <a:gd name="G33" fmla="+- G29 10800 0"/>
              <a:gd name="G34" fmla="+- G19 5400 0"/>
              <a:gd name="G35" fmla="cos G34 -5944160"/>
              <a:gd name="G36" fmla="sin G34 -5944160"/>
              <a:gd name="G37" fmla="+/ -5944160 -186967 2"/>
              <a:gd name="T2" fmla="*/ 180 256 1"/>
              <a:gd name="T3" fmla="*/ 0 256 1"/>
              <a:gd name="G38" fmla="+- G37 T2 T3"/>
              <a:gd name="G39" fmla="?: G2 G37 G38"/>
              <a:gd name="G40" fmla="cos 10800 G39"/>
              <a:gd name="G41" fmla="sin 10800 G39"/>
              <a:gd name="G42" fmla="cos 8418 G39"/>
              <a:gd name="G43" fmla="sin 8418 G39"/>
              <a:gd name="G44" fmla="+- G40 10800 0"/>
              <a:gd name="G45" fmla="+- G41 10800 0"/>
              <a:gd name="G46" fmla="+- G42 10800 0"/>
              <a:gd name="G47" fmla="+- G43 10800 0"/>
              <a:gd name="G48" fmla="+- G35 10800 0"/>
              <a:gd name="G49" fmla="+- G36 10800 0"/>
              <a:gd name="T4" fmla="*/ 18196 w 21600"/>
              <a:gd name="T5" fmla="*/ 2930 h 21600"/>
              <a:gd name="T6" fmla="*/ 10682 w 21600"/>
              <a:gd name="T7" fmla="*/ 1191 h 21600"/>
              <a:gd name="T8" fmla="*/ 16565 w 21600"/>
              <a:gd name="T9" fmla="*/ 4665 h 21600"/>
              <a:gd name="T10" fmla="*/ 24283 w 21600"/>
              <a:gd name="T11" fmla="*/ 10128 h 21600"/>
              <a:gd name="T12" fmla="*/ 20591 w 21600"/>
              <a:gd name="T13" fmla="*/ 14208 h 21600"/>
              <a:gd name="T14" fmla="*/ 16510 w 21600"/>
              <a:gd name="T15" fmla="*/ 1051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sz="1800">
              <a:effectLst>
                <a:outerShdw blurRad="38100" dist="38100" dir="2700000" algn="tl">
                  <a:srgbClr val="FFFFFF"/>
                </a:outerShdw>
              </a:effectLst>
            </a:endParaRPr>
          </a:p>
        </p:txBody>
      </p:sp>
      <p:sp>
        <p:nvSpPr>
          <p:cNvPr id="55333" name="WordArt 37"/>
          <p:cNvSpPr>
            <a:spLocks noChangeArrowheads="1" noChangeShapeType="1" noTextEdit="1"/>
          </p:cNvSpPr>
          <p:nvPr/>
        </p:nvSpPr>
        <p:spPr bwMode="auto">
          <a:xfrm rot="3010308">
            <a:off x="1148557" y="2477294"/>
            <a:ext cx="2673350" cy="1192213"/>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nvGrpSpPr>
          <p:cNvPr id="55334" name="Group 38"/>
          <p:cNvGrpSpPr>
            <a:grpSpLocks/>
          </p:cNvGrpSpPr>
          <p:nvPr/>
        </p:nvGrpSpPr>
        <p:grpSpPr bwMode="auto">
          <a:xfrm>
            <a:off x="7413626" y="2206625"/>
            <a:ext cx="4411663" cy="5664200"/>
            <a:chOff x="3630" y="970"/>
            <a:chExt cx="2779" cy="3568"/>
          </a:xfrm>
        </p:grpSpPr>
        <p:sp>
          <p:nvSpPr>
            <p:cNvPr id="55403" name="AutoShape 39"/>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55404" name="WordArt 40"/>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sp>
        <p:nvSpPr>
          <p:cNvPr id="55335" name="Oval 41"/>
          <p:cNvSpPr>
            <a:spLocks noChangeArrowheads="1"/>
          </p:cNvSpPr>
          <p:nvPr/>
        </p:nvSpPr>
        <p:spPr bwMode="auto">
          <a:xfrm>
            <a:off x="5019676" y="5264151"/>
            <a:ext cx="758825" cy="758825"/>
          </a:xfrm>
          <a:prstGeom prst="ellipse">
            <a:avLst/>
          </a:prstGeom>
          <a:noFill/>
          <a:ln w="76200" algn="ctr">
            <a:solidFill>
              <a:srgbClr val="66FF33"/>
            </a:solidFill>
            <a:round/>
            <a:headEnd/>
            <a:tailEnd/>
          </a:ln>
        </p:spPr>
        <p:txBody>
          <a:bodyPr wrap="none" anchor="ctr"/>
          <a:lstStyle/>
          <a:p>
            <a:endParaRPr lang="en-US"/>
          </a:p>
        </p:txBody>
      </p:sp>
      <p:grpSp>
        <p:nvGrpSpPr>
          <p:cNvPr id="55336" name="Group 42"/>
          <p:cNvGrpSpPr>
            <a:grpSpLocks/>
          </p:cNvGrpSpPr>
          <p:nvPr/>
        </p:nvGrpSpPr>
        <p:grpSpPr bwMode="auto">
          <a:xfrm>
            <a:off x="7646989" y="4972051"/>
            <a:ext cx="985837" cy="1520825"/>
            <a:chOff x="816" y="1440"/>
            <a:chExt cx="1772" cy="2732"/>
          </a:xfrm>
        </p:grpSpPr>
        <p:grpSp>
          <p:nvGrpSpPr>
            <p:cNvPr id="55360" name="Group 43"/>
            <p:cNvGrpSpPr>
              <a:grpSpLocks/>
            </p:cNvGrpSpPr>
            <p:nvPr/>
          </p:nvGrpSpPr>
          <p:grpSpPr bwMode="auto">
            <a:xfrm>
              <a:off x="816" y="1440"/>
              <a:ext cx="1772" cy="2732"/>
              <a:chOff x="3216" y="720"/>
              <a:chExt cx="1772" cy="2732"/>
            </a:xfrm>
          </p:grpSpPr>
          <p:sp>
            <p:nvSpPr>
              <p:cNvPr id="55395" name="Freeform 44"/>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55396" name="Freeform 45"/>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55397" name="Freeform 46"/>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55398" name="Freeform 47"/>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55399" name="Freeform 48"/>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55400" name="Freeform 49"/>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55401" name="Freeform 50"/>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55402" name="Freeform 51"/>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55361" name="Group 52"/>
            <p:cNvGrpSpPr>
              <a:grpSpLocks/>
            </p:cNvGrpSpPr>
            <p:nvPr/>
          </p:nvGrpSpPr>
          <p:grpSpPr bwMode="auto">
            <a:xfrm>
              <a:off x="960" y="1680"/>
              <a:ext cx="1392" cy="1776"/>
              <a:chOff x="912" y="672"/>
              <a:chExt cx="3128" cy="3475"/>
            </a:xfrm>
          </p:grpSpPr>
          <p:grpSp>
            <p:nvGrpSpPr>
              <p:cNvPr id="55362" name="Group 53"/>
              <p:cNvGrpSpPr>
                <a:grpSpLocks/>
              </p:cNvGrpSpPr>
              <p:nvPr/>
            </p:nvGrpSpPr>
            <p:grpSpPr bwMode="auto">
              <a:xfrm>
                <a:off x="2214" y="1042"/>
                <a:ext cx="626" cy="1186"/>
                <a:chOff x="2218" y="1066"/>
                <a:chExt cx="626" cy="1186"/>
              </a:xfrm>
            </p:grpSpPr>
            <p:sp>
              <p:nvSpPr>
                <p:cNvPr id="55389" name="Freeform 54"/>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55390" name="Freeform 55"/>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55391" name="Group 56"/>
                <p:cNvGrpSpPr>
                  <a:grpSpLocks/>
                </p:cNvGrpSpPr>
                <p:nvPr/>
              </p:nvGrpSpPr>
              <p:grpSpPr bwMode="auto">
                <a:xfrm>
                  <a:off x="2364" y="1066"/>
                  <a:ext cx="240" cy="251"/>
                  <a:chOff x="2364" y="1066"/>
                  <a:chExt cx="240" cy="251"/>
                </a:xfrm>
              </p:grpSpPr>
              <p:sp>
                <p:nvSpPr>
                  <p:cNvPr id="55392" name="Freeform 57"/>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55393" name="Freeform 58"/>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55394" name="Freeform 59"/>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55363" name="Group 60"/>
              <p:cNvGrpSpPr>
                <a:grpSpLocks/>
              </p:cNvGrpSpPr>
              <p:nvPr/>
            </p:nvGrpSpPr>
            <p:grpSpPr bwMode="auto">
              <a:xfrm>
                <a:off x="2256" y="672"/>
                <a:ext cx="436" cy="647"/>
                <a:chOff x="4512" y="480"/>
                <a:chExt cx="436" cy="647"/>
              </a:xfrm>
            </p:grpSpPr>
            <p:sp>
              <p:nvSpPr>
                <p:cNvPr id="55383" name="Freeform 61"/>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55384" name="Group 62"/>
                <p:cNvGrpSpPr>
                  <a:grpSpLocks/>
                </p:cNvGrpSpPr>
                <p:nvPr/>
              </p:nvGrpSpPr>
              <p:grpSpPr bwMode="auto">
                <a:xfrm>
                  <a:off x="4512" y="561"/>
                  <a:ext cx="67" cy="288"/>
                  <a:chOff x="2265" y="619"/>
                  <a:chExt cx="67" cy="288"/>
                </a:xfrm>
              </p:grpSpPr>
              <p:sp>
                <p:nvSpPr>
                  <p:cNvPr id="55387" name="Freeform 63"/>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55388" name="Freeform 64"/>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55385" name="Freeform 65"/>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55386" name="Freeform 66"/>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55364" name="Freeform 67"/>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55365" name="Freeform 68"/>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55366" name="Group 69"/>
              <p:cNvGrpSpPr>
                <a:grpSpLocks/>
              </p:cNvGrpSpPr>
              <p:nvPr/>
            </p:nvGrpSpPr>
            <p:grpSpPr bwMode="auto">
              <a:xfrm>
                <a:off x="2544" y="1056"/>
                <a:ext cx="1496" cy="1549"/>
                <a:chOff x="3696" y="1008"/>
                <a:chExt cx="1496" cy="1549"/>
              </a:xfrm>
            </p:grpSpPr>
            <p:sp>
              <p:nvSpPr>
                <p:cNvPr id="55376" name="Freeform 7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5377" name="Freeform 7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5378" name="Group 72"/>
                <p:cNvGrpSpPr>
                  <a:grpSpLocks/>
                </p:cNvGrpSpPr>
                <p:nvPr/>
              </p:nvGrpSpPr>
              <p:grpSpPr bwMode="auto">
                <a:xfrm rot="5400000" flipV="1">
                  <a:off x="4912" y="1040"/>
                  <a:ext cx="263" cy="296"/>
                  <a:chOff x="2795" y="2300"/>
                  <a:chExt cx="263" cy="296"/>
                </a:xfrm>
              </p:grpSpPr>
              <p:sp>
                <p:nvSpPr>
                  <p:cNvPr id="55381" name="Freeform 7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5382" name="Freeform 7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5379" name="Freeform 7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5380" name="Freeform 7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55367" name="Group 77"/>
              <p:cNvGrpSpPr>
                <a:grpSpLocks/>
              </p:cNvGrpSpPr>
              <p:nvPr/>
            </p:nvGrpSpPr>
            <p:grpSpPr bwMode="auto">
              <a:xfrm flipH="1">
                <a:off x="912" y="1104"/>
                <a:ext cx="1496" cy="1549"/>
                <a:chOff x="3696" y="1008"/>
                <a:chExt cx="1496" cy="1549"/>
              </a:xfrm>
            </p:grpSpPr>
            <p:sp>
              <p:nvSpPr>
                <p:cNvPr id="55369" name="Freeform 7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5370" name="Freeform 7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5371" name="Group 80"/>
                <p:cNvGrpSpPr>
                  <a:grpSpLocks/>
                </p:cNvGrpSpPr>
                <p:nvPr/>
              </p:nvGrpSpPr>
              <p:grpSpPr bwMode="auto">
                <a:xfrm rot="5400000" flipV="1">
                  <a:off x="4912" y="1040"/>
                  <a:ext cx="263" cy="296"/>
                  <a:chOff x="2795" y="2300"/>
                  <a:chExt cx="263" cy="296"/>
                </a:xfrm>
              </p:grpSpPr>
              <p:sp>
                <p:nvSpPr>
                  <p:cNvPr id="55374" name="Freeform 8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5375" name="Freeform 8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5372" name="Freeform 8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5373" name="Freeform 8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55368" name="Freeform 85"/>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1009750" name="AutoShape 86"/>
          <p:cNvSpPr>
            <a:spLocks noChangeArrowheads="1"/>
          </p:cNvSpPr>
          <p:nvPr/>
        </p:nvSpPr>
        <p:spPr bwMode="auto">
          <a:xfrm>
            <a:off x="3621089" y="4973639"/>
            <a:ext cx="4124325" cy="1724025"/>
          </a:xfrm>
          <a:prstGeom prst="leftRightArrow">
            <a:avLst>
              <a:gd name="adj1" fmla="val 50000"/>
              <a:gd name="adj2" fmla="val 47845"/>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defRPr/>
            </a:pPr>
            <a:r>
              <a:rPr lang="en-US" sz="2400" b="1">
                <a:solidFill>
                  <a:schemeClr val="bg1"/>
                </a:solidFill>
                <a:effectLst>
                  <a:outerShdw blurRad="38100" dist="38100" dir="2700000" algn="tl">
                    <a:srgbClr val="000000"/>
                  </a:outerShdw>
                </a:effectLst>
              </a:rPr>
              <a:t>United with Him in the </a:t>
            </a:r>
          </a:p>
          <a:p>
            <a:pPr>
              <a:defRPr/>
            </a:pPr>
            <a:r>
              <a:rPr lang="en-US" sz="2400" b="1">
                <a:solidFill>
                  <a:schemeClr val="bg1"/>
                </a:solidFill>
                <a:effectLst>
                  <a:outerShdw blurRad="38100" dist="38100" dir="2700000" algn="tl">
                    <a:srgbClr val="000000"/>
                  </a:outerShdw>
                </a:effectLst>
              </a:rPr>
              <a:t>likeness of His death</a:t>
            </a:r>
          </a:p>
        </p:txBody>
      </p:sp>
      <p:grpSp>
        <p:nvGrpSpPr>
          <p:cNvPr id="55338" name="Group 87"/>
          <p:cNvGrpSpPr>
            <a:grpSpLocks/>
          </p:cNvGrpSpPr>
          <p:nvPr/>
        </p:nvGrpSpPr>
        <p:grpSpPr bwMode="auto">
          <a:xfrm>
            <a:off x="1524001" y="639763"/>
            <a:ext cx="722313" cy="927100"/>
            <a:chOff x="115" y="1023"/>
            <a:chExt cx="769" cy="987"/>
          </a:xfrm>
        </p:grpSpPr>
        <p:sp>
          <p:nvSpPr>
            <p:cNvPr id="55352" name="Oval 88"/>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55353" name="Group 89"/>
            <p:cNvGrpSpPr>
              <a:grpSpLocks/>
            </p:cNvGrpSpPr>
            <p:nvPr/>
          </p:nvGrpSpPr>
          <p:grpSpPr bwMode="auto">
            <a:xfrm flipH="1">
              <a:off x="268" y="1060"/>
              <a:ext cx="527" cy="890"/>
              <a:chOff x="1968" y="2112"/>
              <a:chExt cx="614" cy="1237"/>
            </a:xfrm>
          </p:grpSpPr>
          <p:sp>
            <p:nvSpPr>
              <p:cNvPr id="55354" name="Freeform 90"/>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55355" name="Freeform 91"/>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55356" name="Freeform 92"/>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55357" name="Freeform 93"/>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55358" name="Freeform 94"/>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55359" name="Freeform 95"/>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55339" name="Group 96"/>
          <p:cNvGrpSpPr>
            <a:grpSpLocks/>
          </p:cNvGrpSpPr>
          <p:nvPr/>
        </p:nvGrpSpPr>
        <p:grpSpPr bwMode="auto">
          <a:xfrm>
            <a:off x="9704388" y="601663"/>
            <a:ext cx="754062" cy="1001712"/>
            <a:chOff x="3526" y="2891"/>
            <a:chExt cx="711" cy="926"/>
          </a:xfrm>
        </p:grpSpPr>
        <p:sp>
          <p:nvSpPr>
            <p:cNvPr id="55344" name="Oval 97"/>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55345" name="Group 98"/>
            <p:cNvGrpSpPr>
              <a:grpSpLocks/>
            </p:cNvGrpSpPr>
            <p:nvPr/>
          </p:nvGrpSpPr>
          <p:grpSpPr bwMode="auto">
            <a:xfrm>
              <a:off x="3562" y="2891"/>
              <a:ext cx="675" cy="898"/>
              <a:chOff x="4032" y="1440"/>
              <a:chExt cx="803" cy="1525"/>
            </a:xfrm>
          </p:grpSpPr>
          <p:sp>
            <p:nvSpPr>
              <p:cNvPr id="55346" name="Freeform 99"/>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55347" name="Freeform 100"/>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55348" name="Freeform 101"/>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55349" name="Freeform 102"/>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55350" name="Freeform 103"/>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55351" name="Freeform 104"/>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pic>
        <p:nvPicPr>
          <p:cNvPr id="55341" name="Picture 108"/>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09690"/>
                                        </p:tgtEl>
                                        <p:attrNameLst>
                                          <p:attrName>style.visibility</p:attrName>
                                        </p:attrNameLst>
                                      </p:cBhvr>
                                      <p:to>
                                        <p:strVal val="visible"/>
                                      </p:to>
                                    </p:set>
                                    <p:anim calcmode="lin" valueType="num">
                                      <p:cBhvr additive="base">
                                        <p:cTn id="7" dur="1000" fill="hold"/>
                                        <p:tgtEl>
                                          <p:spTgt spid="1009690"/>
                                        </p:tgtEl>
                                        <p:attrNameLst>
                                          <p:attrName>ppt_x</p:attrName>
                                        </p:attrNameLst>
                                      </p:cBhvr>
                                      <p:tavLst>
                                        <p:tav tm="0">
                                          <p:val>
                                            <p:strVal val="#ppt_x"/>
                                          </p:val>
                                        </p:tav>
                                        <p:tav tm="100000">
                                          <p:val>
                                            <p:strVal val="#ppt_x"/>
                                          </p:val>
                                        </p:tav>
                                      </p:tavLst>
                                    </p:anim>
                                    <p:anim calcmode="lin" valueType="num">
                                      <p:cBhvr additive="base">
                                        <p:cTn id="8" dur="1000" fill="hold"/>
                                        <p:tgtEl>
                                          <p:spTgt spid="10096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9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Text Box 2"/>
          <p:cNvSpPr txBox="1">
            <a:spLocks noChangeArrowheads="1"/>
          </p:cNvSpPr>
          <p:nvPr/>
        </p:nvSpPr>
        <p:spPr bwMode="auto">
          <a:xfrm>
            <a:off x="3686175" y="304800"/>
            <a:ext cx="5532438" cy="1569660"/>
          </a:xfrm>
          <a:prstGeom prst="rect">
            <a:avLst/>
          </a:prstGeom>
          <a:solidFill>
            <a:schemeClr val="bg1"/>
          </a:solidFill>
          <a:ln w="9525">
            <a:noFill/>
            <a:miter lim="800000"/>
            <a:headEnd/>
            <a:tailEnd/>
          </a:ln>
          <a:effectLst/>
        </p:spPr>
        <p:txBody>
          <a:bodyPr>
            <a:spAutoFit/>
          </a:bodyPr>
          <a:lstStyle/>
          <a:p>
            <a:pPr>
              <a:defRPr/>
            </a:pPr>
            <a:r>
              <a:rPr lang="en-US" b="1" dirty="0">
                <a:effectLst>
                  <a:outerShdw blurRad="38100" dist="38100" dir="2700000" algn="tl">
                    <a:srgbClr val="C0C0C0"/>
                  </a:outerShdw>
                </a:effectLst>
              </a:rPr>
              <a:t>1 John 3:14 </a:t>
            </a:r>
            <a:r>
              <a:rPr lang="en-US" b="1" dirty="0">
                <a:solidFill>
                  <a:srgbClr val="0066FF"/>
                </a:solidFill>
                <a:effectLst>
                  <a:outerShdw blurRad="38100" dist="38100" dir="2700000" algn="tl">
                    <a:srgbClr val="C0C0C0"/>
                  </a:outerShdw>
                </a:effectLst>
              </a:rPr>
              <a:t>“We know that we have </a:t>
            </a:r>
            <a:r>
              <a:rPr lang="en-US" b="1" i="1" u="sng" dirty="0">
                <a:solidFill>
                  <a:srgbClr val="0066FF"/>
                </a:solidFill>
                <a:effectLst>
                  <a:outerShdw blurRad="38100" dist="38100" dir="2700000" algn="tl">
                    <a:srgbClr val="C0C0C0"/>
                  </a:outerShdw>
                </a:effectLst>
              </a:rPr>
              <a:t>passed out of death into life</a:t>
            </a:r>
            <a:r>
              <a:rPr lang="en-US" b="1" dirty="0">
                <a:solidFill>
                  <a:srgbClr val="0066FF"/>
                </a:solidFill>
                <a:effectLst>
                  <a:outerShdw blurRad="38100" dist="38100" dir="2700000" algn="tl">
                    <a:srgbClr val="C0C0C0"/>
                  </a:outerShdw>
                </a:effectLst>
              </a:rPr>
              <a:t>…”</a:t>
            </a:r>
          </a:p>
        </p:txBody>
      </p:sp>
      <p:sp>
        <p:nvSpPr>
          <p:cNvPr id="57347" name="Rectangle 3"/>
          <p:cNvSpPr>
            <a:spLocks noChangeArrowheads="1"/>
          </p:cNvSpPr>
          <p:nvPr/>
        </p:nvSpPr>
        <p:spPr bwMode="auto">
          <a:xfrm>
            <a:off x="1524000" y="2849564"/>
            <a:ext cx="9144000" cy="4008437"/>
          </a:xfrm>
          <a:prstGeom prst="rect">
            <a:avLst/>
          </a:prstGeom>
          <a:solidFill>
            <a:srgbClr val="3333CC"/>
          </a:solidFill>
          <a:ln w="9525" algn="ctr">
            <a:noFill/>
            <a:miter lim="800000"/>
            <a:headEnd/>
            <a:tailEnd/>
          </a:ln>
        </p:spPr>
        <p:txBody>
          <a:bodyPr wrap="none" anchor="ctr"/>
          <a:lstStyle/>
          <a:p>
            <a:endParaRPr lang="en-US"/>
          </a:p>
        </p:txBody>
      </p:sp>
      <p:sp>
        <p:nvSpPr>
          <p:cNvPr id="57348" name="Freeform 4"/>
          <p:cNvSpPr>
            <a:spLocks/>
          </p:cNvSpPr>
          <p:nvPr/>
        </p:nvSpPr>
        <p:spPr bwMode="auto">
          <a:xfrm>
            <a:off x="1533526" y="2722564"/>
            <a:ext cx="817563"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7349" name="Freeform 5"/>
          <p:cNvSpPr>
            <a:spLocks/>
          </p:cNvSpPr>
          <p:nvPr/>
        </p:nvSpPr>
        <p:spPr bwMode="auto">
          <a:xfrm>
            <a:off x="4579938" y="2746376"/>
            <a:ext cx="1363662"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7350" name="Freeform 6"/>
          <p:cNvSpPr>
            <a:spLocks/>
          </p:cNvSpPr>
          <p:nvPr/>
        </p:nvSpPr>
        <p:spPr bwMode="auto">
          <a:xfrm>
            <a:off x="4800600" y="2617789"/>
            <a:ext cx="1176338"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7351" name="Freeform 7"/>
          <p:cNvSpPr>
            <a:spLocks/>
          </p:cNvSpPr>
          <p:nvPr/>
        </p:nvSpPr>
        <p:spPr bwMode="auto">
          <a:xfrm>
            <a:off x="1724026" y="2740026"/>
            <a:ext cx="3503613"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7352" name="Freeform 8"/>
          <p:cNvSpPr>
            <a:spLocks/>
          </p:cNvSpPr>
          <p:nvPr/>
        </p:nvSpPr>
        <p:spPr bwMode="auto">
          <a:xfrm>
            <a:off x="2363789" y="2641601"/>
            <a:ext cx="1074737"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7353" name="Freeform 9"/>
          <p:cNvSpPr>
            <a:spLocks/>
          </p:cNvSpPr>
          <p:nvPr/>
        </p:nvSpPr>
        <p:spPr bwMode="auto">
          <a:xfrm>
            <a:off x="3084514" y="2652713"/>
            <a:ext cx="808037"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7354" name="Freeform 10"/>
          <p:cNvSpPr>
            <a:spLocks/>
          </p:cNvSpPr>
          <p:nvPr/>
        </p:nvSpPr>
        <p:spPr bwMode="auto">
          <a:xfrm>
            <a:off x="1692275" y="2968626"/>
            <a:ext cx="1874838"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7355" name="Freeform 11"/>
          <p:cNvSpPr>
            <a:spLocks/>
          </p:cNvSpPr>
          <p:nvPr/>
        </p:nvSpPr>
        <p:spPr bwMode="auto">
          <a:xfrm>
            <a:off x="4148138" y="2770189"/>
            <a:ext cx="569912"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7356" name="Freeform 12"/>
          <p:cNvSpPr>
            <a:spLocks/>
          </p:cNvSpPr>
          <p:nvPr/>
        </p:nvSpPr>
        <p:spPr bwMode="auto">
          <a:xfrm>
            <a:off x="1528763" y="268287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7357" name="Freeform 13"/>
          <p:cNvSpPr>
            <a:spLocks/>
          </p:cNvSpPr>
          <p:nvPr/>
        </p:nvSpPr>
        <p:spPr bwMode="auto">
          <a:xfrm>
            <a:off x="4611688" y="2598739"/>
            <a:ext cx="627062"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7358" name="Freeform 14"/>
          <p:cNvSpPr>
            <a:spLocks/>
          </p:cNvSpPr>
          <p:nvPr/>
        </p:nvSpPr>
        <p:spPr bwMode="auto">
          <a:xfrm>
            <a:off x="5203825" y="2570163"/>
            <a:ext cx="750888"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7359" name="Freeform 15"/>
          <p:cNvSpPr>
            <a:spLocks/>
          </p:cNvSpPr>
          <p:nvPr/>
        </p:nvSpPr>
        <p:spPr bwMode="auto">
          <a:xfrm>
            <a:off x="4618038" y="2728913"/>
            <a:ext cx="506412"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7360" name="Freeform 16"/>
          <p:cNvSpPr>
            <a:spLocks/>
          </p:cNvSpPr>
          <p:nvPr/>
        </p:nvSpPr>
        <p:spPr bwMode="auto">
          <a:xfrm>
            <a:off x="5075238" y="279082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7361" name="Freeform 17"/>
          <p:cNvSpPr>
            <a:spLocks/>
          </p:cNvSpPr>
          <p:nvPr/>
        </p:nvSpPr>
        <p:spPr bwMode="auto">
          <a:xfrm>
            <a:off x="2617788" y="285750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sp>
        <p:nvSpPr>
          <p:cNvPr id="57362" name="Freeform 18"/>
          <p:cNvSpPr>
            <a:spLocks/>
          </p:cNvSpPr>
          <p:nvPr/>
        </p:nvSpPr>
        <p:spPr bwMode="auto">
          <a:xfrm>
            <a:off x="6043613" y="2767014"/>
            <a:ext cx="817562" cy="301625"/>
          </a:xfrm>
          <a:custGeom>
            <a:avLst/>
            <a:gdLst>
              <a:gd name="T0" fmla="*/ 0 w 1030"/>
              <a:gd name="T1" fmla="*/ 14 h 380"/>
              <a:gd name="T2" fmla="*/ 46 w 1030"/>
              <a:gd name="T3" fmla="*/ 48 h 380"/>
              <a:gd name="T4" fmla="*/ 116 w 1030"/>
              <a:gd name="T5" fmla="*/ 124 h 380"/>
              <a:gd name="T6" fmla="*/ 139 w 1030"/>
              <a:gd name="T7" fmla="*/ 213 h 380"/>
              <a:gd name="T8" fmla="*/ 133 w 1030"/>
              <a:gd name="T9" fmla="*/ 297 h 380"/>
              <a:gd name="T10" fmla="*/ 135 w 1030"/>
              <a:gd name="T11" fmla="*/ 331 h 380"/>
              <a:gd name="T12" fmla="*/ 154 w 1030"/>
              <a:gd name="T13" fmla="*/ 356 h 380"/>
              <a:gd name="T14" fmla="*/ 188 w 1030"/>
              <a:gd name="T15" fmla="*/ 373 h 380"/>
              <a:gd name="T16" fmla="*/ 243 w 1030"/>
              <a:gd name="T17" fmla="*/ 380 h 380"/>
              <a:gd name="T18" fmla="*/ 316 w 1030"/>
              <a:gd name="T19" fmla="*/ 361 h 380"/>
              <a:gd name="T20" fmla="*/ 395 w 1030"/>
              <a:gd name="T21" fmla="*/ 316 h 380"/>
              <a:gd name="T22" fmla="*/ 441 w 1030"/>
              <a:gd name="T23" fmla="*/ 293 h 380"/>
              <a:gd name="T24" fmla="*/ 489 w 1030"/>
              <a:gd name="T25" fmla="*/ 272 h 380"/>
              <a:gd name="T26" fmla="*/ 595 w 1030"/>
              <a:gd name="T27" fmla="*/ 249 h 380"/>
              <a:gd name="T28" fmla="*/ 859 w 1030"/>
              <a:gd name="T29" fmla="*/ 274 h 380"/>
              <a:gd name="T30" fmla="*/ 1030 w 1030"/>
              <a:gd name="T31" fmla="*/ 291 h 380"/>
              <a:gd name="T32" fmla="*/ 1023 w 1030"/>
              <a:gd name="T33" fmla="*/ 278 h 380"/>
              <a:gd name="T34" fmla="*/ 985 w 1030"/>
              <a:gd name="T35" fmla="*/ 257 h 380"/>
              <a:gd name="T36" fmla="*/ 930 w 1030"/>
              <a:gd name="T37" fmla="*/ 177 h 380"/>
              <a:gd name="T38" fmla="*/ 952 w 1030"/>
              <a:gd name="T39" fmla="*/ 129 h 380"/>
              <a:gd name="T40" fmla="*/ 992 w 1030"/>
              <a:gd name="T41" fmla="*/ 91 h 380"/>
              <a:gd name="T42" fmla="*/ 1015 w 1030"/>
              <a:gd name="T43" fmla="*/ 36 h 380"/>
              <a:gd name="T44" fmla="*/ 949 w 1030"/>
              <a:gd name="T45" fmla="*/ 15 h 380"/>
              <a:gd name="T46" fmla="*/ 825 w 1030"/>
              <a:gd name="T47" fmla="*/ 4 h 380"/>
              <a:gd name="T48" fmla="*/ 483 w 1030"/>
              <a:gd name="T49" fmla="*/ 0 h 380"/>
              <a:gd name="T50" fmla="*/ 0 w 1030"/>
              <a:gd name="T51" fmla="*/ 14 h 380"/>
              <a:gd name="T52" fmla="*/ 0 w 1030"/>
              <a:gd name="T53" fmla="*/ 14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0"/>
              <a:gd name="T82" fmla="*/ 0 h 380"/>
              <a:gd name="T83" fmla="*/ 1030 w 103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0" h="380">
                <a:moveTo>
                  <a:pt x="0" y="14"/>
                </a:moveTo>
                <a:lnTo>
                  <a:pt x="46" y="48"/>
                </a:lnTo>
                <a:lnTo>
                  <a:pt x="116" y="124"/>
                </a:lnTo>
                <a:lnTo>
                  <a:pt x="139" y="213"/>
                </a:lnTo>
                <a:lnTo>
                  <a:pt x="133" y="297"/>
                </a:lnTo>
                <a:lnTo>
                  <a:pt x="135" y="331"/>
                </a:lnTo>
                <a:lnTo>
                  <a:pt x="154" y="356"/>
                </a:lnTo>
                <a:lnTo>
                  <a:pt x="188" y="373"/>
                </a:lnTo>
                <a:lnTo>
                  <a:pt x="243" y="380"/>
                </a:lnTo>
                <a:lnTo>
                  <a:pt x="316" y="361"/>
                </a:lnTo>
                <a:lnTo>
                  <a:pt x="395" y="316"/>
                </a:lnTo>
                <a:lnTo>
                  <a:pt x="441" y="293"/>
                </a:lnTo>
                <a:lnTo>
                  <a:pt x="489" y="272"/>
                </a:lnTo>
                <a:lnTo>
                  <a:pt x="595" y="249"/>
                </a:lnTo>
                <a:lnTo>
                  <a:pt x="859" y="274"/>
                </a:lnTo>
                <a:lnTo>
                  <a:pt x="1030" y="291"/>
                </a:lnTo>
                <a:lnTo>
                  <a:pt x="1023" y="278"/>
                </a:lnTo>
                <a:lnTo>
                  <a:pt x="985" y="257"/>
                </a:lnTo>
                <a:lnTo>
                  <a:pt x="930" y="177"/>
                </a:lnTo>
                <a:lnTo>
                  <a:pt x="952" y="129"/>
                </a:lnTo>
                <a:lnTo>
                  <a:pt x="992" y="91"/>
                </a:lnTo>
                <a:lnTo>
                  <a:pt x="1015" y="36"/>
                </a:lnTo>
                <a:lnTo>
                  <a:pt x="949" y="15"/>
                </a:lnTo>
                <a:lnTo>
                  <a:pt x="825" y="4"/>
                </a:lnTo>
                <a:lnTo>
                  <a:pt x="483" y="0"/>
                </a:lnTo>
                <a:lnTo>
                  <a:pt x="0" y="14"/>
                </a:lnTo>
                <a:close/>
              </a:path>
            </a:pathLst>
          </a:custGeom>
          <a:solidFill>
            <a:srgbClr val="5B89FC"/>
          </a:solidFill>
          <a:ln w="9525">
            <a:noFill/>
            <a:round/>
            <a:headEnd/>
            <a:tailEnd/>
          </a:ln>
        </p:spPr>
        <p:txBody>
          <a:bodyPr/>
          <a:lstStyle/>
          <a:p>
            <a:endParaRPr lang="en-US"/>
          </a:p>
        </p:txBody>
      </p:sp>
      <p:sp>
        <p:nvSpPr>
          <p:cNvPr id="57363" name="Freeform 19"/>
          <p:cNvSpPr>
            <a:spLocks/>
          </p:cNvSpPr>
          <p:nvPr/>
        </p:nvSpPr>
        <p:spPr bwMode="auto">
          <a:xfrm>
            <a:off x="9090026" y="2790826"/>
            <a:ext cx="1363663" cy="277813"/>
          </a:xfrm>
          <a:custGeom>
            <a:avLst/>
            <a:gdLst>
              <a:gd name="T0" fmla="*/ 66 w 1717"/>
              <a:gd name="T1" fmla="*/ 0 h 349"/>
              <a:gd name="T2" fmla="*/ 718 w 1717"/>
              <a:gd name="T3" fmla="*/ 24 h 349"/>
              <a:gd name="T4" fmla="*/ 697 w 1717"/>
              <a:gd name="T5" fmla="*/ 110 h 349"/>
              <a:gd name="T6" fmla="*/ 1038 w 1717"/>
              <a:gd name="T7" fmla="*/ 125 h 349"/>
              <a:gd name="T8" fmla="*/ 1549 w 1717"/>
              <a:gd name="T9" fmla="*/ 159 h 349"/>
              <a:gd name="T10" fmla="*/ 1673 w 1717"/>
              <a:gd name="T11" fmla="*/ 176 h 349"/>
              <a:gd name="T12" fmla="*/ 1717 w 1717"/>
              <a:gd name="T13" fmla="*/ 199 h 349"/>
              <a:gd name="T14" fmla="*/ 1699 w 1717"/>
              <a:gd name="T15" fmla="*/ 224 h 349"/>
              <a:gd name="T16" fmla="*/ 1648 w 1717"/>
              <a:gd name="T17" fmla="*/ 249 h 349"/>
              <a:gd name="T18" fmla="*/ 1582 w 1717"/>
              <a:gd name="T19" fmla="*/ 271 h 349"/>
              <a:gd name="T20" fmla="*/ 1507 w 1717"/>
              <a:gd name="T21" fmla="*/ 292 h 349"/>
              <a:gd name="T22" fmla="*/ 1361 w 1717"/>
              <a:gd name="T23" fmla="*/ 319 h 349"/>
              <a:gd name="T24" fmla="*/ 1102 w 1717"/>
              <a:gd name="T25" fmla="*/ 349 h 349"/>
              <a:gd name="T26" fmla="*/ 954 w 1717"/>
              <a:gd name="T27" fmla="*/ 338 h 349"/>
              <a:gd name="T28" fmla="*/ 819 w 1717"/>
              <a:gd name="T29" fmla="*/ 300 h 349"/>
              <a:gd name="T30" fmla="*/ 692 w 1717"/>
              <a:gd name="T31" fmla="*/ 252 h 349"/>
              <a:gd name="T32" fmla="*/ 572 w 1717"/>
              <a:gd name="T33" fmla="*/ 218 h 349"/>
              <a:gd name="T34" fmla="*/ 313 w 1717"/>
              <a:gd name="T35" fmla="*/ 211 h 349"/>
              <a:gd name="T36" fmla="*/ 144 w 1717"/>
              <a:gd name="T37" fmla="*/ 184 h 349"/>
              <a:gd name="T38" fmla="*/ 106 w 1717"/>
              <a:gd name="T39" fmla="*/ 154 h 349"/>
              <a:gd name="T40" fmla="*/ 59 w 1717"/>
              <a:gd name="T41" fmla="*/ 133 h 349"/>
              <a:gd name="T42" fmla="*/ 0 w 1717"/>
              <a:gd name="T43" fmla="*/ 117 h 349"/>
              <a:gd name="T44" fmla="*/ 66 w 1717"/>
              <a:gd name="T45" fmla="*/ 0 h 349"/>
              <a:gd name="T46" fmla="*/ 66 w 1717"/>
              <a:gd name="T47" fmla="*/ 0 h 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7"/>
              <a:gd name="T73" fmla="*/ 0 h 349"/>
              <a:gd name="T74" fmla="*/ 1717 w 1717"/>
              <a:gd name="T75" fmla="*/ 349 h 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7" h="349">
                <a:moveTo>
                  <a:pt x="66" y="0"/>
                </a:moveTo>
                <a:lnTo>
                  <a:pt x="718" y="24"/>
                </a:lnTo>
                <a:lnTo>
                  <a:pt x="697" y="110"/>
                </a:lnTo>
                <a:lnTo>
                  <a:pt x="1038" y="125"/>
                </a:lnTo>
                <a:lnTo>
                  <a:pt x="1549" y="159"/>
                </a:lnTo>
                <a:lnTo>
                  <a:pt x="1673" y="176"/>
                </a:lnTo>
                <a:lnTo>
                  <a:pt x="1717" y="199"/>
                </a:lnTo>
                <a:lnTo>
                  <a:pt x="1699" y="224"/>
                </a:lnTo>
                <a:lnTo>
                  <a:pt x="1648" y="249"/>
                </a:lnTo>
                <a:lnTo>
                  <a:pt x="1582" y="271"/>
                </a:lnTo>
                <a:lnTo>
                  <a:pt x="1507" y="292"/>
                </a:lnTo>
                <a:lnTo>
                  <a:pt x="1361" y="319"/>
                </a:lnTo>
                <a:lnTo>
                  <a:pt x="1102" y="349"/>
                </a:lnTo>
                <a:lnTo>
                  <a:pt x="954" y="338"/>
                </a:lnTo>
                <a:lnTo>
                  <a:pt x="819" y="300"/>
                </a:lnTo>
                <a:lnTo>
                  <a:pt x="692" y="252"/>
                </a:lnTo>
                <a:lnTo>
                  <a:pt x="572" y="218"/>
                </a:lnTo>
                <a:lnTo>
                  <a:pt x="313" y="211"/>
                </a:lnTo>
                <a:lnTo>
                  <a:pt x="144" y="184"/>
                </a:lnTo>
                <a:lnTo>
                  <a:pt x="106" y="154"/>
                </a:lnTo>
                <a:lnTo>
                  <a:pt x="59" y="133"/>
                </a:lnTo>
                <a:lnTo>
                  <a:pt x="0" y="117"/>
                </a:lnTo>
                <a:lnTo>
                  <a:pt x="66" y="0"/>
                </a:lnTo>
                <a:close/>
              </a:path>
            </a:pathLst>
          </a:custGeom>
          <a:solidFill>
            <a:srgbClr val="5B89FC"/>
          </a:solidFill>
          <a:ln w="9525">
            <a:noFill/>
            <a:round/>
            <a:headEnd/>
            <a:tailEnd/>
          </a:ln>
        </p:spPr>
        <p:txBody>
          <a:bodyPr/>
          <a:lstStyle/>
          <a:p>
            <a:endParaRPr lang="en-US"/>
          </a:p>
        </p:txBody>
      </p:sp>
      <p:sp>
        <p:nvSpPr>
          <p:cNvPr id="57364" name="Freeform 20"/>
          <p:cNvSpPr>
            <a:spLocks/>
          </p:cNvSpPr>
          <p:nvPr/>
        </p:nvSpPr>
        <p:spPr bwMode="auto">
          <a:xfrm>
            <a:off x="9310689" y="2662239"/>
            <a:ext cx="1176337" cy="276225"/>
          </a:xfrm>
          <a:custGeom>
            <a:avLst/>
            <a:gdLst>
              <a:gd name="T0" fmla="*/ 0 w 1481"/>
              <a:gd name="T1" fmla="*/ 152 h 348"/>
              <a:gd name="T2" fmla="*/ 76 w 1481"/>
              <a:gd name="T3" fmla="*/ 127 h 348"/>
              <a:gd name="T4" fmla="*/ 145 w 1481"/>
              <a:gd name="T5" fmla="*/ 106 h 348"/>
              <a:gd name="T6" fmla="*/ 215 w 1481"/>
              <a:gd name="T7" fmla="*/ 91 h 348"/>
              <a:gd name="T8" fmla="*/ 320 w 1481"/>
              <a:gd name="T9" fmla="*/ 95 h 348"/>
              <a:gd name="T10" fmla="*/ 400 w 1481"/>
              <a:gd name="T11" fmla="*/ 112 h 348"/>
              <a:gd name="T12" fmla="*/ 521 w 1481"/>
              <a:gd name="T13" fmla="*/ 127 h 348"/>
              <a:gd name="T14" fmla="*/ 508 w 1481"/>
              <a:gd name="T15" fmla="*/ 160 h 348"/>
              <a:gd name="T16" fmla="*/ 489 w 1481"/>
              <a:gd name="T17" fmla="*/ 183 h 348"/>
              <a:gd name="T18" fmla="*/ 588 w 1481"/>
              <a:gd name="T19" fmla="*/ 158 h 348"/>
              <a:gd name="T20" fmla="*/ 755 w 1481"/>
              <a:gd name="T21" fmla="*/ 137 h 348"/>
              <a:gd name="T22" fmla="*/ 681 w 1481"/>
              <a:gd name="T23" fmla="*/ 76 h 348"/>
              <a:gd name="T24" fmla="*/ 844 w 1481"/>
              <a:gd name="T25" fmla="*/ 70 h 348"/>
              <a:gd name="T26" fmla="*/ 860 w 1481"/>
              <a:gd name="T27" fmla="*/ 34 h 348"/>
              <a:gd name="T28" fmla="*/ 894 w 1481"/>
              <a:gd name="T29" fmla="*/ 0 h 348"/>
              <a:gd name="T30" fmla="*/ 962 w 1481"/>
              <a:gd name="T31" fmla="*/ 17 h 348"/>
              <a:gd name="T32" fmla="*/ 1036 w 1481"/>
              <a:gd name="T33" fmla="*/ 42 h 348"/>
              <a:gd name="T34" fmla="*/ 1191 w 1481"/>
              <a:gd name="T35" fmla="*/ 74 h 348"/>
              <a:gd name="T36" fmla="*/ 1354 w 1481"/>
              <a:gd name="T37" fmla="*/ 118 h 348"/>
              <a:gd name="T38" fmla="*/ 1421 w 1481"/>
              <a:gd name="T39" fmla="*/ 198 h 348"/>
              <a:gd name="T40" fmla="*/ 1451 w 1481"/>
              <a:gd name="T41" fmla="*/ 245 h 348"/>
              <a:gd name="T42" fmla="*/ 1478 w 1481"/>
              <a:gd name="T43" fmla="*/ 279 h 348"/>
              <a:gd name="T44" fmla="*/ 1481 w 1481"/>
              <a:gd name="T45" fmla="*/ 300 h 348"/>
              <a:gd name="T46" fmla="*/ 1460 w 1481"/>
              <a:gd name="T47" fmla="*/ 317 h 348"/>
              <a:gd name="T48" fmla="*/ 1403 w 1481"/>
              <a:gd name="T49" fmla="*/ 348 h 348"/>
              <a:gd name="T50" fmla="*/ 1265 w 1481"/>
              <a:gd name="T51" fmla="*/ 346 h 348"/>
              <a:gd name="T52" fmla="*/ 1063 w 1481"/>
              <a:gd name="T53" fmla="*/ 321 h 348"/>
              <a:gd name="T54" fmla="*/ 896 w 1481"/>
              <a:gd name="T55" fmla="*/ 302 h 348"/>
              <a:gd name="T56" fmla="*/ 803 w 1481"/>
              <a:gd name="T57" fmla="*/ 287 h 348"/>
              <a:gd name="T58" fmla="*/ 508 w 1481"/>
              <a:gd name="T59" fmla="*/ 302 h 348"/>
              <a:gd name="T60" fmla="*/ 386 w 1481"/>
              <a:gd name="T61" fmla="*/ 281 h 348"/>
              <a:gd name="T62" fmla="*/ 417 w 1481"/>
              <a:gd name="T63" fmla="*/ 232 h 348"/>
              <a:gd name="T64" fmla="*/ 360 w 1481"/>
              <a:gd name="T65" fmla="*/ 177 h 348"/>
              <a:gd name="T66" fmla="*/ 0 w 1481"/>
              <a:gd name="T67" fmla="*/ 152 h 348"/>
              <a:gd name="T68" fmla="*/ 0 w 1481"/>
              <a:gd name="T69" fmla="*/ 152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348"/>
              <a:gd name="T107" fmla="*/ 1481 w 1481"/>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348">
                <a:moveTo>
                  <a:pt x="0" y="152"/>
                </a:moveTo>
                <a:lnTo>
                  <a:pt x="76" y="127"/>
                </a:lnTo>
                <a:lnTo>
                  <a:pt x="145" y="106"/>
                </a:lnTo>
                <a:lnTo>
                  <a:pt x="215" y="91"/>
                </a:lnTo>
                <a:lnTo>
                  <a:pt x="320" y="95"/>
                </a:lnTo>
                <a:lnTo>
                  <a:pt x="400" y="112"/>
                </a:lnTo>
                <a:lnTo>
                  <a:pt x="521" y="127"/>
                </a:lnTo>
                <a:lnTo>
                  <a:pt x="508" y="160"/>
                </a:lnTo>
                <a:lnTo>
                  <a:pt x="489" y="183"/>
                </a:lnTo>
                <a:lnTo>
                  <a:pt x="588" y="158"/>
                </a:lnTo>
                <a:lnTo>
                  <a:pt x="755" y="137"/>
                </a:lnTo>
                <a:lnTo>
                  <a:pt x="681" y="76"/>
                </a:lnTo>
                <a:lnTo>
                  <a:pt x="844" y="70"/>
                </a:lnTo>
                <a:lnTo>
                  <a:pt x="860" y="34"/>
                </a:lnTo>
                <a:lnTo>
                  <a:pt x="894" y="0"/>
                </a:lnTo>
                <a:lnTo>
                  <a:pt x="962" y="17"/>
                </a:lnTo>
                <a:lnTo>
                  <a:pt x="1036" y="42"/>
                </a:lnTo>
                <a:lnTo>
                  <a:pt x="1191" y="74"/>
                </a:lnTo>
                <a:lnTo>
                  <a:pt x="1354" y="118"/>
                </a:lnTo>
                <a:lnTo>
                  <a:pt x="1421" y="198"/>
                </a:lnTo>
                <a:lnTo>
                  <a:pt x="1451" y="245"/>
                </a:lnTo>
                <a:lnTo>
                  <a:pt x="1478" y="279"/>
                </a:lnTo>
                <a:lnTo>
                  <a:pt x="1481" y="300"/>
                </a:lnTo>
                <a:lnTo>
                  <a:pt x="1460" y="317"/>
                </a:lnTo>
                <a:lnTo>
                  <a:pt x="1403" y="348"/>
                </a:lnTo>
                <a:lnTo>
                  <a:pt x="1265" y="346"/>
                </a:lnTo>
                <a:lnTo>
                  <a:pt x="1063" y="321"/>
                </a:lnTo>
                <a:lnTo>
                  <a:pt x="896" y="302"/>
                </a:lnTo>
                <a:lnTo>
                  <a:pt x="803" y="287"/>
                </a:lnTo>
                <a:lnTo>
                  <a:pt x="508" y="302"/>
                </a:lnTo>
                <a:lnTo>
                  <a:pt x="386" y="281"/>
                </a:lnTo>
                <a:lnTo>
                  <a:pt x="417" y="232"/>
                </a:lnTo>
                <a:lnTo>
                  <a:pt x="360" y="177"/>
                </a:lnTo>
                <a:lnTo>
                  <a:pt x="0" y="152"/>
                </a:lnTo>
                <a:close/>
              </a:path>
            </a:pathLst>
          </a:custGeom>
          <a:solidFill>
            <a:srgbClr val="0066FF"/>
          </a:solidFill>
          <a:ln w="9525">
            <a:noFill/>
            <a:round/>
            <a:headEnd/>
            <a:tailEnd/>
          </a:ln>
        </p:spPr>
        <p:txBody>
          <a:bodyPr/>
          <a:lstStyle/>
          <a:p>
            <a:endParaRPr lang="en-US"/>
          </a:p>
        </p:txBody>
      </p:sp>
      <p:sp>
        <p:nvSpPr>
          <p:cNvPr id="57365" name="Freeform 21"/>
          <p:cNvSpPr>
            <a:spLocks/>
          </p:cNvSpPr>
          <p:nvPr/>
        </p:nvSpPr>
        <p:spPr bwMode="auto">
          <a:xfrm>
            <a:off x="6234113" y="2784476"/>
            <a:ext cx="3503612" cy="639763"/>
          </a:xfrm>
          <a:custGeom>
            <a:avLst/>
            <a:gdLst>
              <a:gd name="T0" fmla="*/ 6 w 4415"/>
              <a:gd name="T1" fmla="*/ 568 h 806"/>
              <a:gd name="T2" fmla="*/ 67 w 4415"/>
              <a:gd name="T3" fmla="*/ 515 h 806"/>
              <a:gd name="T4" fmla="*/ 231 w 4415"/>
              <a:gd name="T5" fmla="*/ 473 h 806"/>
              <a:gd name="T6" fmla="*/ 662 w 4415"/>
              <a:gd name="T7" fmla="*/ 506 h 806"/>
              <a:gd name="T8" fmla="*/ 879 w 4415"/>
              <a:gd name="T9" fmla="*/ 555 h 806"/>
              <a:gd name="T10" fmla="*/ 1417 w 4415"/>
              <a:gd name="T11" fmla="*/ 603 h 806"/>
              <a:gd name="T12" fmla="*/ 1442 w 4415"/>
              <a:gd name="T13" fmla="*/ 515 h 806"/>
              <a:gd name="T14" fmla="*/ 1067 w 4415"/>
              <a:gd name="T15" fmla="*/ 452 h 806"/>
              <a:gd name="T16" fmla="*/ 1139 w 4415"/>
              <a:gd name="T17" fmla="*/ 407 h 806"/>
              <a:gd name="T18" fmla="*/ 1259 w 4415"/>
              <a:gd name="T19" fmla="*/ 352 h 806"/>
              <a:gd name="T20" fmla="*/ 1436 w 4415"/>
              <a:gd name="T21" fmla="*/ 325 h 806"/>
              <a:gd name="T22" fmla="*/ 1921 w 4415"/>
              <a:gd name="T23" fmla="*/ 407 h 806"/>
              <a:gd name="T24" fmla="*/ 2120 w 4415"/>
              <a:gd name="T25" fmla="*/ 475 h 806"/>
              <a:gd name="T26" fmla="*/ 2465 w 4415"/>
              <a:gd name="T27" fmla="*/ 523 h 806"/>
              <a:gd name="T28" fmla="*/ 2927 w 4415"/>
              <a:gd name="T29" fmla="*/ 481 h 806"/>
              <a:gd name="T30" fmla="*/ 2647 w 4415"/>
              <a:gd name="T31" fmla="*/ 454 h 806"/>
              <a:gd name="T32" fmla="*/ 1514 w 4415"/>
              <a:gd name="T33" fmla="*/ 143 h 806"/>
              <a:gd name="T34" fmla="*/ 1048 w 4415"/>
              <a:gd name="T35" fmla="*/ 312 h 806"/>
              <a:gd name="T36" fmla="*/ 898 w 4415"/>
              <a:gd name="T37" fmla="*/ 238 h 806"/>
              <a:gd name="T38" fmla="*/ 964 w 4415"/>
              <a:gd name="T39" fmla="*/ 144 h 806"/>
              <a:gd name="T40" fmla="*/ 1139 w 4415"/>
              <a:gd name="T41" fmla="*/ 70 h 806"/>
              <a:gd name="T42" fmla="*/ 1388 w 4415"/>
              <a:gd name="T43" fmla="*/ 10 h 806"/>
              <a:gd name="T44" fmla="*/ 1664 w 4415"/>
              <a:gd name="T45" fmla="*/ 27 h 806"/>
              <a:gd name="T46" fmla="*/ 1776 w 4415"/>
              <a:gd name="T47" fmla="*/ 61 h 806"/>
              <a:gd name="T48" fmla="*/ 1915 w 4415"/>
              <a:gd name="T49" fmla="*/ 27 h 806"/>
              <a:gd name="T50" fmla="*/ 2185 w 4415"/>
              <a:gd name="T51" fmla="*/ 97 h 806"/>
              <a:gd name="T52" fmla="*/ 2413 w 4415"/>
              <a:gd name="T53" fmla="*/ 184 h 806"/>
              <a:gd name="T54" fmla="*/ 2607 w 4415"/>
              <a:gd name="T55" fmla="*/ 251 h 806"/>
              <a:gd name="T56" fmla="*/ 2799 w 4415"/>
              <a:gd name="T57" fmla="*/ 291 h 806"/>
              <a:gd name="T58" fmla="*/ 3060 w 4415"/>
              <a:gd name="T59" fmla="*/ 291 h 806"/>
              <a:gd name="T60" fmla="*/ 3254 w 4415"/>
              <a:gd name="T61" fmla="*/ 230 h 806"/>
              <a:gd name="T62" fmla="*/ 3708 w 4415"/>
              <a:gd name="T63" fmla="*/ 230 h 806"/>
              <a:gd name="T64" fmla="*/ 4162 w 4415"/>
              <a:gd name="T65" fmla="*/ 274 h 806"/>
              <a:gd name="T66" fmla="*/ 4408 w 4415"/>
              <a:gd name="T67" fmla="*/ 352 h 806"/>
              <a:gd name="T68" fmla="*/ 4271 w 4415"/>
              <a:gd name="T69" fmla="*/ 384 h 806"/>
              <a:gd name="T70" fmla="*/ 4115 w 4415"/>
              <a:gd name="T71" fmla="*/ 445 h 806"/>
              <a:gd name="T72" fmla="*/ 4353 w 4415"/>
              <a:gd name="T73" fmla="*/ 517 h 806"/>
              <a:gd name="T74" fmla="*/ 4347 w 4415"/>
              <a:gd name="T75" fmla="*/ 570 h 806"/>
              <a:gd name="T76" fmla="*/ 3974 w 4415"/>
              <a:gd name="T77" fmla="*/ 641 h 806"/>
              <a:gd name="T78" fmla="*/ 3689 w 4415"/>
              <a:gd name="T79" fmla="*/ 662 h 806"/>
              <a:gd name="T80" fmla="*/ 3459 w 4415"/>
              <a:gd name="T81" fmla="*/ 616 h 806"/>
              <a:gd name="T82" fmla="*/ 2525 w 4415"/>
              <a:gd name="T83" fmla="*/ 650 h 806"/>
              <a:gd name="T84" fmla="*/ 2537 w 4415"/>
              <a:gd name="T85" fmla="*/ 673 h 806"/>
              <a:gd name="T86" fmla="*/ 2763 w 4415"/>
              <a:gd name="T87" fmla="*/ 732 h 806"/>
              <a:gd name="T88" fmla="*/ 2991 w 4415"/>
              <a:gd name="T89" fmla="*/ 793 h 806"/>
              <a:gd name="T90" fmla="*/ 1818 w 4415"/>
              <a:gd name="T91" fmla="*/ 798 h 806"/>
              <a:gd name="T92" fmla="*/ 660 w 4415"/>
              <a:gd name="T93" fmla="*/ 774 h 806"/>
              <a:gd name="T94" fmla="*/ 289 w 4415"/>
              <a:gd name="T95" fmla="*/ 692 h 806"/>
              <a:gd name="T96" fmla="*/ 419 w 4415"/>
              <a:gd name="T97" fmla="*/ 644 h 806"/>
              <a:gd name="T98" fmla="*/ 510 w 4415"/>
              <a:gd name="T99" fmla="*/ 606 h 806"/>
              <a:gd name="T100" fmla="*/ 278 w 4415"/>
              <a:gd name="T101" fmla="*/ 576 h 806"/>
              <a:gd name="T102" fmla="*/ 73 w 4415"/>
              <a:gd name="T103" fmla="*/ 616 h 806"/>
              <a:gd name="T104" fmla="*/ 0 w 4415"/>
              <a:gd name="T105" fmla="*/ 595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5"/>
              <a:gd name="T160" fmla="*/ 0 h 806"/>
              <a:gd name="T161" fmla="*/ 4415 w 4415"/>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5" h="806">
                <a:moveTo>
                  <a:pt x="0" y="595"/>
                </a:moveTo>
                <a:lnTo>
                  <a:pt x="6" y="568"/>
                </a:lnTo>
                <a:lnTo>
                  <a:pt x="25" y="542"/>
                </a:lnTo>
                <a:lnTo>
                  <a:pt x="67" y="515"/>
                </a:lnTo>
                <a:lnTo>
                  <a:pt x="137" y="490"/>
                </a:lnTo>
                <a:lnTo>
                  <a:pt x="231" y="473"/>
                </a:lnTo>
                <a:lnTo>
                  <a:pt x="449" y="468"/>
                </a:lnTo>
                <a:lnTo>
                  <a:pt x="662" y="506"/>
                </a:lnTo>
                <a:lnTo>
                  <a:pt x="769" y="530"/>
                </a:lnTo>
                <a:lnTo>
                  <a:pt x="879" y="555"/>
                </a:lnTo>
                <a:lnTo>
                  <a:pt x="1122" y="585"/>
                </a:lnTo>
                <a:lnTo>
                  <a:pt x="1417" y="603"/>
                </a:lnTo>
                <a:lnTo>
                  <a:pt x="1915" y="623"/>
                </a:lnTo>
                <a:lnTo>
                  <a:pt x="1442" y="515"/>
                </a:lnTo>
                <a:lnTo>
                  <a:pt x="1048" y="473"/>
                </a:lnTo>
                <a:lnTo>
                  <a:pt x="1067" y="452"/>
                </a:lnTo>
                <a:lnTo>
                  <a:pt x="1096" y="432"/>
                </a:lnTo>
                <a:lnTo>
                  <a:pt x="1139" y="407"/>
                </a:lnTo>
                <a:lnTo>
                  <a:pt x="1195" y="378"/>
                </a:lnTo>
                <a:lnTo>
                  <a:pt x="1259" y="352"/>
                </a:lnTo>
                <a:lnTo>
                  <a:pt x="1337" y="333"/>
                </a:lnTo>
                <a:lnTo>
                  <a:pt x="1436" y="325"/>
                </a:lnTo>
                <a:lnTo>
                  <a:pt x="1689" y="352"/>
                </a:lnTo>
                <a:lnTo>
                  <a:pt x="1921" y="407"/>
                </a:lnTo>
                <a:lnTo>
                  <a:pt x="2058" y="454"/>
                </a:lnTo>
                <a:lnTo>
                  <a:pt x="2120" y="475"/>
                </a:lnTo>
                <a:lnTo>
                  <a:pt x="2206" y="494"/>
                </a:lnTo>
                <a:lnTo>
                  <a:pt x="2465" y="523"/>
                </a:lnTo>
                <a:lnTo>
                  <a:pt x="2744" y="521"/>
                </a:lnTo>
                <a:lnTo>
                  <a:pt x="2927" y="481"/>
                </a:lnTo>
                <a:lnTo>
                  <a:pt x="2987" y="454"/>
                </a:lnTo>
                <a:lnTo>
                  <a:pt x="2647" y="454"/>
                </a:lnTo>
                <a:lnTo>
                  <a:pt x="2248" y="386"/>
                </a:lnTo>
                <a:lnTo>
                  <a:pt x="1514" y="143"/>
                </a:lnTo>
                <a:lnTo>
                  <a:pt x="1103" y="291"/>
                </a:lnTo>
                <a:lnTo>
                  <a:pt x="1048" y="312"/>
                </a:lnTo>
                <a:lnTo>
                  <a:pt x="970" y="317"/>
                </a:lnTo>
                <a:lnTo>
                  <a:pt x="898" y="238"/>
                </a:lnTo>
                <a:lnTo>
                  <a:pt x="921" y="179"/>
                </a:lnTo>
                <a:lnTo>
                  <a:pt x="964" y="144"/>
                </a:lnTo>
                <a:lnTo>
                  <a:pt x="1037" y="108"/>
                </a:lnTo>
                <a:lnTo>
                  <a:pt x="1139" y="70"/>
                </a:lnTo>
                <a:lnTo>
                  <a:pt x="1261" y="36"/>
                </a:lnTo>
                <a:lnTo>
                  <a:pt x="1388" y="10"/>
                </a:lnTo>
                <a:lnTo>
                  <a:pt x="1503" y="0"/>
                </a:lnTo>
                <a:lnTo>
                  <a:pt x="1664" y="27"/>
                </a:lnTo>
                <a:lnTo>
                  <a:pt x="1723" y="48"/>
                </a:lnTo>
                <a:lnTo>
                  <a:pt x="1776" y="61"/>
                </a:lnTo>
                <a:lnTo>
                  <a:pt x="1871" y="46"/>
                </a:lnTo>
                <a:lnTo>
                  <a:pt x="1915" y="27"/>
                </a:lnTo>
                <a:lnTo>
                  <a:pt x="2090" y="61"/>
                </a:lnTo>
                <a:lnTo>
                  <a:pt x="2185" y="97"/>
                </a:lnTo>
                <a:lnTo>
                  <a:pt x="2297" y="141"/>
                </a:lnTo>
                <a:lnTo>
                  <a:pt x="2413" y="184"/>
                </a:lnTo>
                <a:lnTo>
                  <a:pt x="2520" y="222"/>
                </a:lnTo>
                <a:lnTo>
                  <a:pt x="2607" y="251"/>
                </a:lnTo>
                <a:lnTo>
                  <a:pt x="2679" y="270"/>
                </a:lnTo>
                <a:lnTo>
                  <a:pt x="2799" y="291"/>
                </a:lnTo>
                <a:lnTo>
                  <a:pt x="2923" y="300"/>
                </a:lnTo>
                <a:lnTo>
                  <a:pt x="3060" y="291"/>
                </a:lnTo>
                <a:lnTo>
                  <a:pt x="3191" y="255"/>
                </a:lnTo>
                <a:lnTo>
                  <a:pt x="3254" y="230"/>
                </a:lnTo>
                <a:lnTo>
                  <a:pt x="3484" y="190"/>
                </a:lnTo>
                <a:lnTo>
                  <a:pt x="3708" y="230"/>
                </a:lnTo>
                <a:lnTo>
                  <a:pt x="3919" y="238"/>
                </a:lnTo>
                <a:lnTo>
                  <a:pt x="4162" y="274"/>
                </a:lnTo>
                <a:lnTo>
                  <a:pt x="4415" y="338"/>
                </a:lnTo>
                <a:lnTo>
                  <a:pt x="4408" y="352"/>
                </a:lnTo>
                <a:lnTo>
                  <a:pt x="4375" y="363"/>
                </a:lnTo>
                <a:lnTo>
                  <a:pt x="4271" y="384"/>
                </a:lnTo>
                <a:lnTo>
                  <a:pt x="4083" y="420"/>
                </a:lnTo>
                <a:lnTo>
                  <a:pt x="4115" y="445"/>
                </a:lnTo>
                <a:lnTo>
                  <a:pt x="4229" y="481"/>
                </a:lnTo>
                <a:lnTo>
                  <a:pt x="4353" y="517"/>
                </a:lnTo>
                <a:lnTo>
                  <a:pt x="4413" y="544"/>
                </a:lnTo>
                <a:lnTo>
                  <a:pt x="4347" y="570"/>
                </a:lnTo>
                <a:lnTo>
                  <a:pt x="4178" y="604"/>
                </a:lnTo>
                <a:lnTo>
                  <a:pt x="3974" y="641"/>
                </a:lnTo>
                <a:lnTo>
                  <a:pt x="3805" y="663"/>
                </a:lnTo>
                <a:lnTo>
                  <a:pt x="3689" y="662"/>
                </a:lnTo>
                <a:lnTo>
                  <a:pt x="3583" y="641"/>
                </a:lnTo>
                <a:lnTo>
                  <a:pt x="3459" y="616"/>
                </a:lnTo>
                <a:lnTo>
                  <a:pt x="3284" y="608"/>
                </a:lnTo>
                <a:lnTo>
                  <a:pt x="2525" y="650"/>
                </a:lnTo>
                <a:lnTo>
                  <a:pt x="2518" y="662"/>
                </a:lnTo>
                <a:lnTo>
                  <a:pt x="2537" y="673"/>
                </a:lnTo>
                <a:lnTo>
                  <a:pt x="2630" y="701"/>
                </a:lnTo>
                <a:lnTo>
                  <a:pt x="2763" y="732"/>
                </a:lnTo>
                <a:lnTo>
                  <a:pt x="2890" y="758"/>
                </a:lnTo>
                <a:lnTo>
                  <a:pt x="2991" y="793"/>
                </a:lnTo>
                <a:lnTo>
                  <a:pt x="2811" y="806"/>
                </a:lnTo>
                <a:lnTo>
                  <a:pt x="1818" y="798"/>
                </a:lnTo>
                <a:lnTo>
                  <a:pt x="1164" y="785"/>
                </a:lnTo>
                <a:lnTo>
                  <a:pt x="660" y="774"/>
                </a:lnTo>
                <a:lnTo>
                  <a:pt x="381" y="722"/>
                </a:lnTo>
                <a:lnTo>
                  <a:pt x="289" y="692"/>
                </a:lnTo>
                <a:lnTo>
                  <a:pt x="278" y="669"/>
                </a:lnTo>
                <a:lnTo>
                  <a:pt x="419" y="644"/>
                </a:lnTo>
                <a:lnTo>
                  <a:pt x="527" y="623"/>
                </a:lnTo>
                <a:lnTo>
                  <a:pt x="510" y="606"/>
                </a:lnTo>
                <a:lnTo>
                  <a:pt x="447" y="591"/>
                </a:lnTo>
                <a:lnTo>
                  <a:pt x="278" y="576"/>
                </a:lnTo>
                <a:lnTo>
                  <a:pt x="153" y="595"/>
                </a:lnTo>
                <a:lnTo>
                  <a:pt x="73" y="616"/>
                </a:lnTo>
                <a:lnTo>
                  <a:pt x="0" y="595"/>
                </a:lnTo>
                <a:close/>
              </a:path>
            </a:pathLst>
          </a:custGeom>
          <a:solidFill>
            <a:srgbClr val="0066FF"/>
          </a:solidFill>
          <a:ln w="9525">
            <a:noFill/>
            <a:round/>
            <a:headEnd/>
            <a:tailEnd/>
          </a:ln>
        </p:spPr>
        <p:txBody>
          <a:bodyPr/>
          <a:lstStyle/>
          <a:p>
            <a:endParaRPr lang="en-US"/>
          </a:p>
        </p:txBody>
      </p:sp>
      <p:sp>
        <p:nvSpPr>
          <p:cNvPr id="57366" name="Freeform 22"/>
          <p:cNvSpPr>
            <a:spLocks/>
          </p:cNvSpPr>
          <p:nvPr/>
        </p:nvSpPr>
        <p:spPr bwMode="auto">
          <a:xfrm>
            <a:off x="6873875" y="2686051"/>
            <a:ext cx="1074738" cy="250825"/>
          </a:xfrm>
          <a:custGeom>
            <a:avLst/>
            <a:gdLst>
              <a:gd name="T0" fmla="*/ 5 w 1353"/>
              <a:gd name="T1" fmla="*/ 255 h 316"/>
              <a:gd name="T2" fmla="*/ 38 w 1353"/>
              <a:gd name="T3" fmla="*/ 213 h 316"/>
              <a:gd name="T4" fmla="*/ 93 w 1353"/>
              <a:gd name="T5" fmla="*/ 170 h 316"/>
              <a:gd name="T6" fmla="*/ 165 w 1353"/>
              <a:gd name="T7" fmla="*/ 128 h 316"/>
              <a:gd name="T8" fmla="*/ 245 w 1353"/>
              <a:gd name="T9" fmla="*/ 90 h 316"/>
              <a:gd name="T10" fmla="*/ 329 w 1353"/>
              <a:gd name="T11" fmla="*/ 56 h 316"/>
              <a:gd name="T12" fmla="*/ 408 w 1353"/>
              <a:gd name="T13" fmla="*/ 27 h 316"/>
              <a:gd name="T14" fmla="*/ 530 w 1353"/>
              <a:gd name="T15" fmla="*/ 0 h 316"/>
              <a:gd name="T16" fmla="*/ 684 w 1353"/>
              <a:gd name="T17" fmla="*/ 19 h 316"/>
              <a:gd name="T18" fmla="*/ 838 w 1353"/>
              <a:gd name="T19" fmla="*/ 76 h 316"/>
              <a:gd name="T20" fmla="*/ 916 w 1353"/>
              <a:gd name="T21" fmla="*/ 111 h 316"/>
              <a:gd name="T22" fmla="*/ 990 w 1353"/>
              <a:gd name="T23" fmla="*/ 147 h 316"/>
              <a:gd name="T24" fmla="*/ 1066 w 1353"/>
              <a:gd name="T25" fmla="*/ 179 h 316"/>
              <a:gd name="T26" fmla="*/ 1139 w 1353"/>
              <a:gd name="T27" fmla="*/ 208 h 316"/>
              <a:gd name="T28" fmla="*/ 1241 w 1353"/>
              <a:gd name="T29" fmla="*/ 232 h 316"/>
              <a:gd name="T30" fmla="*/ 1332 w 1353"/>
              <a:gd name="T31" fmla="*/ 259 h 316"/>
              <a:gd name="T32" fmla="*/ 1353 w 1353"/>
              <a:gd name="T33" fmla="*/ 289 h 316"/>
              <a:gd name="T34" fmla="*/ 1327 w 1353"/>
              <a:gd name="T35" fmla="*/ 312 h 316"/>
              <a:gd name="T36" fmla="*/ 1175 w 1353"/>
              <a:gd name="T37" fmla="*/ 297 h 316"/>
              <a:gd name="T38" fmla="*/ 1072 w 1353"/>
              <a:gd name="T39" fmla="*/ 268 h 316"/>
              <a:gd name="T40" fmla="*/ 962 w 1353"/>
              <a:gd name="T41" fmla="*/ 230 h 316"/>
              <a:gd name="T42" fmla="*/ 846 w 1353"/>
              <a:gd name="T43" fmla="*/ 192 h 316"/>
              <a:gd name="T44" fmla="*/ 732 w 1353"/>
              <a:gd name="T45" fmla="*/ 156 h 316"/>
              <a:gd name="T46" fmla="*/ 627 w 1353"/>
              <a:gd name="T47" fmla="*/ 134 h 316"/>
              <a:gd name="T48" fmla="*/ 534 w 1353"/>
              <a:gd name="T49" fmla="*/ 126 h 316"/>
              <a:gd name="T50" fmla="*/ 329 w 1353"/>
              <a:gd name="T51" fmla="*/ 164 h 316"/>
              <a:gd name="T52" fmla="*/ 222 w 1353"/>
              <a:gd name="T53" fmla="*/ 202 h 316"/>
              <a:gd name="T54" fmla="*/ 135 w 1353"/>
              <a:gd name="T55" fmla="*/ 249 h 316"/>
              <a:gd name="T56" fmla="*/ 93 w 1353"/>
              <a:gd name="T57" fmla="*/ 286 h 316"/>
              <a:gd name="T58" fmla="*/ 51 w 1353"/>
              <a:gd name="T59" fmla="*/ 316 h 316"/>
              <a:gd name="T60" fmla="*/ 0 w 1353"/>
              <a:gd name="T61" fmla="*/ 312 h 316"/>
              <a:gd name="T62" fmla="*/ 5 w 1353"/>
              <a:gd name="T63" fmla="*/ 255 h 316"/>
              <a:gd name="T64" fmla="*/ 5 w 1353"/>
              <a:gd name="T65" fmla="*/ 255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3"/>
              <a:gd name="T100" fmla="*/ 0 h 316"/>
              <a:gd name="T101" fmla="*/ 1353 w 135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3" h="316">
                <a:moveTo>
                  <a:pt x="5" y="255"/>
                </a:moveTo>
                <a:lnTo>
                  <a:pt x="38" y="213"/>
                </a:lnTo>
                <a:lnTo>
                  <a:pt x="93" y="170"/>
                </a:lnTo>
                <a:lnTo>
                  <a:pt x="165" y="128"/>
                </a:lnTo>
                <a:lnTo>
                  <a:pt x="245" y="90"/>
                </a:lnTo>
                <a:lnTo>
                  <a:pt x="329" y="56"/>
                </a:lnTo>
                <a:lnTo>
                  <a:pt x="408" y="27"/>
                </a:lnTo>
                <a:lnTo>
                  <a:pt x="530" y="0"/>
                </a:lnTo>
                <a:lnTo>
                  <a:pt x="684" y="19"/>
                </a:lnTo>
                <a:lnTo>
                  <a:pt x="838" y="76"/>
                </a:lnTo>
                <a:lnTo>
                  <a:pt x="916" y="111"/>
                </a:lnTo>
                <a:lnTo>
                  <a:pt x="990" y="147"/>
                </a:lnTo>
                <a:lnTo>
                  <a:pt x="1066" y="179"/>
                </a:lnTo>
                <a:lnTo>
                  <a:pt x="1139" y="208"/>
                </a:lnTo>
                <a:lnTo>
                  <a:pt x="1241" y="232"/>
                </a:lnTo>
                <a:lnTo>
                  <a:pt x="1332" y="259"/>
                </a:lnTo>
                <a:lnTo>
                  <a:pt x="1353" y="289"/>
                </a:lnTo>
                <a:lnTo>
                  <a:pt x="1327" y="312"/>
                </a:lnTo>
                <a:lnTo>
                  <a:pt x="1175" y="297"/>
                </a:lnTo>
                <a:lnTo>
                  <a:pt x="1072" y="268"/>
                </a:lnTo>
                <a:lnTo>
                  <a:pt x="962" y="230"/>
                </a:lnTo>
                <a:lnTo>
                  <a:pt x="846" y="192"/>
                </a:lnTo>
                <a:lnTo>
                  <a:pt x="732" y="156"/>
                </a:lnTo>
                <a:lnTo>
                  <a:pt x="627" y="134"/>
                </a:lnTo>
                <a:lnTo>
                  <a:pt x="534" y="126"/>
                </a:lnTo>
                <a:lnTo>
                  <a:pt x="329" y="164"/>
                </a:lnTo>
                <a:lnTo>
                  <a:pt x="222" y="202"/>
                </a:lnTo>
                <a:lnTo>
                  <a:pt x="135" y="249"/>
                </a:lnTo>
                <a:lnTo>
                  <a:pt x="93" y="286"/>
                </a:lnTo>
                <a:lnTo>
                  <a:pt x="51" y="316"/>
                </a:lnTo>
                <a:lnTo>
                  <a:pt x="0" y="312"/>
                </a:lnTo>
                <a:lnTo>
                  <a:pt x="5" y="255"/>
                </a:lnTo>
                <a:close/>
              </a:path>
            </a:pathLst>
          </a:custGeom>
          <a:solidFill>
            <a:srgbClr val="000000"/>
          </a:solidFill>
          <a:ln w="9525">
            <a:noFill/>
            <a:round/>
            <a:headEnd/>
            <a:tailEnd/>
          </a:ln>
        </p:spPr>
        <p:txBody>
          <a:bodyPr/>
          <a:lstStyle/>
          <a:p>
            <a:endParaRPr lang="en-US"/>
          </a:p>
        </p:txBody>
      </p:sp>
      <p:sp>
        <p:nvSpPr>
          <p:cNvPr id="57367" name="Freeform 23"/>
          <p:cNvSpPr>
            <a:spLocks/>
          </p:cNvSpPr>
          <p:nvPr/>
        </p:nvSpPr>
        <p:spPr bwMode="auto">
          <a:xfrm>
            <a:off x="7594600" y="2697163"/>
            <a:ext cx="808038" cy="311150"/>
          </a:xfrm>
          <a:custGeom>
            <a:avLst/>
            <a:gdLst>
              <a:gd name="T0" fmla="*/ 0 w 1018"/>
              <a:gd name="T1" fmla="*/ 23 h 391"/>
              <a:gd name="T2" fmla="*/ 75 w 1018"/>
              <a:gd name="T3" fmla="*/ 0 h 391"/>
              <a:gd name="T4" fmla="*/ 168 w 1018"/>
              <a:gd name="T5" fmla="*/ 4 h 391"/>
              <a:gd name="T6" fmla="*/ 392 w 1018"/>
              <a:gd name="T7" fmla="*/ 72 h 391"/>
              <a:gd name="T8" fmla="*/ 510 w 1018"/>
              <a:gd name="T9" fmla="*/ 121 h 391"/>
              <a:gd name="T10" fmla="*/ 567 w 1018"/>
              <a:gd name="T11" fmla="*/ 148 h 391"/>
              <a:gd name="T12" fmla="*/ 620 w 1018"/>
              <a:gd name="T13" fmla="*/ 173 h 391"/>
              <a:gd name="T14" fmla="*/ 715 w 1018"/>
              <a:gd name="T15" fmla="*/ 218 h 391"/>
              <a:gd name="T16" fmla="*/ 790 w 1018"/>
              <a:gd name="T17" fmla="*/ 253 h 391"/>
              <a:gd name="T18" fmla="*/ 999 w 1018"/>
              <a:gd name="T19" fmla="*/ 340 h 391"/>
              <a:gd name="T20" fmla="*/ 1018 w 1018"/>
              <a:gd name="T21" fmla="*/ 369 h 391"/>
              <a:gd name="T22" fmla="*/ 989 w 1018"/>
              <a:gd name="T23" fmla="*/ 391 h 391"/>
              <a:gd name="T24" fmla="*/ 879 w 1018"/>
              <a:gd name="T25" fmla="*/ 389 h 391"/>
              <a:gd name="T26" fmla="*/ 752 w 1018"/>
              <a:gd name="T27" fmla="*/ 359 h 391"/>
              <a:gd name="T28" fmla="*/ 628 w 1018"/>
              <a:gd name="T29" fmla="*/ 317 h 391"/>
              <a:gd name="T30" fmla="*/ 523 w 1018"/>
              <a:gd name="T31" fmla="*/ 273 h 391"/>
              <a:gd name="T32" fmla="*/ 440 w 1018"/>
              <a:gd name="T33" fmla="*/ 228 h 391"/>
              <a:gd name="T34" fmla="*/ 400 w 1018"/>
              <a:gd name="T35" fmla="*/ 201 h 391"/>
              <a:gd name="T36" fmla="*/ 360 w 1018"/>
              <a:gd name="T37" fmla="*/ 175 h 391"/>
              <a:gd name="T38" fmla="*/ 320 w 1018"/>
              <a:gd name="T39" fmla="*/ 148 h 391"/>
              <a:gd name="T40" fmla="*/ 280 w 1018"/>
              <a:gd name="T41" fmla="*/ 125 h 391"/>
              <a:gd name="T42" fmla="*/ 193 w 1018"/>
              <a:gd name="T43" fmla="*/ 87 h 391"/>
              <a:gd name="T44" fmla="*/ 0 w 1018"/>
              <a:gd name="T45" fmla="*/ 23 h 391"/>
              <a:gd name="T46" fmla="*/ 0 w 1018"/>
              <a:gd name="T47" fmla="*/ 23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8"/>
              <a:gd name="T73" fmla="*/ 0 h 391"/>
              <a:gd name="T74" fmla="*/ 1018 w 1018"/>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8" h="391">
                <a:moveTo>
                  <a:pt x="0" y="23"/>
                </a:moveTo>
                <a:lnTo>
                  <a:pt x="75" y="0"/>
                </a:lnTo>
                <a:lnTo>
                  <a:pt x="168" y="4"/>
                </a:lnTo>
                <a:lnTo>
                  <a:pt x="392" y="72"/>
                </a:lnTo>
                <a:lnTo>
                  <a:pt x="510" y="121"/>
                </a:lnTo>
                <a:lnTo>
                  <a:pt x="567" y="148"/>
                </a:lnTo>
                <a:lnTo>
                  <a:pt x="620" y="173"/>
                </a:lnTo>
                <a:lnTo>
                  <a:pt x="715" y="218"/>
                </a:lnTo>
                <a:lnTo>
                  <a:pt x="790" y="253"/>
                </a:lnTo>
                <a:lnTo>
                  <a:pt x="999" y="340"/>
                </a:lnTo>
                <a:lnTo>
                  <a:pt x="1018" y="369"/>
                </a:lnTo>
                <a:lnTo>
                  <a:pt x="989" y="391"/>
                </a:lnTo>
                <a:lnTo>
                  <a:pt x="879" y="389"/>
                </a:lnTo>
                <a:lnTo>
                  <a:pt x="752" y="359"/>
                </a:lnTo>
                <a:lnTo>
                  <a:pt x="628" y="317"/>
                </a:lnTo>
                <a:lnTo>
                  <a:pt x="523" y="273"/>
                </a:lnTo>
                <a:lnTo>
                  <a:pt x="440" y="228"/>
                </a:lnTo>
                <a:lnTo>
                  <a:pt x="400" y="201"/>
                </a:lnTo>
                <a:lnTo>
                  <a:pt x="360" y="175"/>
                </a:lnTo>
                <a:lnTo>
                  <a:pt x="320" y="148"/>
                </a:lnTo>
                <a:lnTo>
                  <a:pt x="280" y="125"/>
                </a:lnTo>
                <a:lnTo>
                  <a:pt x="193" y="87"/>
                </a:lnTo>
                <a:lnTo>
                  <a:pt x="0" y="23"/>
                </a:lnTo>
                <a:close/>
              </a:path>
            </a:pathLst>
          </a:custGeom>
          <a:solidFill>
            <a:srgbClr val="000000"/>
          </a:solidFill>
          <a:ln w="9525">
            <a:noFill/>
            <a:round/>
            <a:headEnd/>
            <a:tailEnd/>
          </a:ln>
        </p:spPr>
        <p:txBody>
          <a:bodyPr/>
          <a:lstStyle/>
          <a:p>
            <a:endParaRPr lang="en-US"/>
          </a:p>
        </p:txBody>
      </p:sp>
      <p:sp>
        <p:nvSpPr>
          <p:cNvPr id="57368" name="Freeform 24"/>
          <p:cNvSpPr>
            <a:spLocks/>
          </p:cNvSpPr>
          <p:nvPr/>
        </p:nvSpPr>
        <p:spPr bwMode="auto">
          <a:xfrm>
            <a:off x="6202364" y="3013076"/>
            <a:ext cx="1874837" cy="339725"/>
          </a:xfrm>
          <a:custGeom>
            <a:avLst/>
            <a:gdLst>
              <a:gd name="T0" fmla="*/ 5 w 2361"/>
              <a:gd name="T1" fmla="*/ 169 h 430"/>
              <a:gd name="T2" fmla="*/ 45 w 2361"/>
              <a:gd name="T3" fmla="*/ 122 h 430"/>
              <a:gd name="T4" fmla="*/ 98 w 2361"/>
              <a:gd name="T5" fmla="*/ 82 h 430"/>
              <a:gd name="T6" fmla="*/ 159 w 2361"/>
              <a:gd name="T7" fmla="*/ 51 h 430"/>
              <a:gd name="T8" fmla="*/ 228 w 2361"/>
              <a:gd name="T9" fmla="*/ 29 h 430"/>
              <a:gd name="T10" fmla="*/ 384 w 2361"/>
              <a:gd name="T11" fmla="*/ 2 h 430"/>
              <a:gd name="T12" fmla="*/ 555 w 2361"/>
              <a:gd name="T13" fmla="*/ 0 h 430"/>
              <a:gd name="T14" fmla="*/ 891 w 2361"/>
              <a:gd name="T15" fmla="*/ 53 h 430"/>
              <a:gd name="T16" fmla="*/ 1032 w 2361"/>
              <a:gd name="T17" fmla="*/ 99 h 430"/>
              <a:gd name="T18" fmla="*/ 1142 w 2361"/>
              <a:gd name="T19" fmla="*/ 154 h 430"/>
              <a:gd name="T20" fmla="*/ 1195 w 2361"/>
              <a:gd name="T21" fmla="*/ 184 h 430"/>
              <a:gd name="T22" fmla="*/ 1251 w 2361"/>
              <a:gd name="T23" fmla="*/ 207 h 430"/>
              <a:gd name="T24" fmla="*/ 1367 w 2361"/>
              <a:gd name="T25" fmla="*/ 224 h 430"/>
              <a:gd name="T26" fmla="*/ 1870 w 2361"/>
              <a:gd name="T27" fmla="*/ 270 h 430"/>
              <a:gd name="T28" fmla="*/ 2158 w 2361"/>
              <a:gd name="T29" fmla="*/ 319 h 430"/>
              <a:gd name="T30" fmla="*/ 2340 w 2361"/>
              <a:gd name="T31" fmla="*/ 376 h 430"/>
              <a:gd name="T32" fmla="*/ 2361 w 2361"/>
              <a:gd name="T33" fmla="*/ 407 h 430"/>
              <a:gd name="T34" fmla="*/ 2334 w 2361"/>
              <a:gd name="T35" fmla="*/ 430 h 430"/>
              <a:gd name="T36" fmla="*/ 1884 w 2361"/>
              <a:gd name="T37" fmla="*/ 414 h 430"/>
              <a:gd name="T38" fmla="*/ 1367 w 2361"/>
              <a:gd name="T39" fmla="*/ 386 h 430"/>
              <a:gd name="T40" fmla="*/ 1180 w 2361"/>
              <a:gd name="T41" fmla="*/ 350 h 430"/>
              <a:gd name="T42" fmla="*/ 1091 w 2361"/>
              <a:gd name="T43" fmla="*/ 312 h 430"/>
              <a:gd name="T44" fmla="*/ 1003 w 2361"/>
              <a:gd name="T45" fmla="*/ 266 h 430"/>
              <a:gd name="T46" fmla="*/ 916 w 2361"/>
              <a:gd name="T47" fmla="*/ 221 h 430"/>
              <a:gd name="T48" fmla="*/ 827 w 2361"/>
              <a:gd name="T49" fmla="*/ 179 h 430"/>
              <a:gd name="T50" fmla="*/ 735 w 2361"/>
              <a:gd name="T51" fmla="*/ 145 h 430"/>
              <a:gd name="T52" fmla="*/ 640 w 2361"/>
              <a:gd name="T53" fmla="*/ 125 h 430"/>
              <a:gd name="T54" fmla="*/ 465 w 2361"/>
              <a:gd name="T55" fmla="*/ 118 h 430"/>
              <a:gd name="T56" fmla="*/ 328 w 2361"/>
              <a:gd name="T57" fmla="*/ 133 h 430"/>
              <a:gd name="T58" fmla="*/ 195 w 2361"/>
              <a:gd name="T59" fmla="*/ 167 h 430"/>
              <a:gd name="T60" fmla="*/ 32 w 2361"/>
              <a:gd name="T61" fmla="*/ 215 h 430"/>
              <a:gd name="T62" fmla="*/ 0 w 2361"/>
              <a:gd name="T63" fmla="*/ 205 h 430"/>
              <a:gd name="T64" fmla="*/ 5 w 2361"/>
              <a:gd name="T65" fmla="*/ 169 h 430"/>
              <a:gd name="T66" fmla="*/ 5 w 2361"/>
              <a:gd name="T67" fmla="*/ 169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1"/>
              <a:gd name="T103" fmla="*/ 0 h 430"/>
              <a:gd name="T104" fmla="*/ 2361 w 2361"/>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1" h="430">
                <a:moveTo>
                  <a:pt x="5" y="169"/>
                </a:moveTo>
                <a:lnTo>
                  <a:pt x="45" y="122"/>
                </a:lnTo>
                <a:lnTo>
                  <a:pt x="98" y="82"/>
                </a:lnTo>
                <a:lnTo>
                  <a:pt x="159" y="51"/>
                </a:lnTo>
                <a:lnTo>
                  <a:pt x="228" y="29"/>
                </a:lnTo>
                <a:lnTo>
                  <a:pt x="384" y="2"/>
                </a:lnTo>
                <a:lnTo>
                  <a:pt x="555" y="0"/>
                </a:lnTo>
                <a:lnTo>
                  <a:pt x="891" y="53"/>
                </a:lnTo>
                <a:lnTo>
                  <a:pt x="1032" y="99"/>
                </a:lnTo>
                <a:lnTo>
                  <a:pt x="1142" y="154"/>
                </a:lnTo>
                <a:lnTo>
                  <a:pt x="1195" y="184"/>
                </a:lnTo>
                <a:lnTo>
                  <a:pt x="1251" y="207"/>
                </a:lnTo>
                <a:lnTo>
                  <a:pt x="1367" y="224"/>
                </a:lnTo>
                <a:lnTo>
                  <a:pt x="1870" y="270"/>
                </a:lnTo>
                <a:lnTo>
                  <a:pt x="2158" y="319"/>
                </a:lnTo>
                <a:lnTo>
                  <a:pt x="2340" y="376"/>
                </a:lnTo>
                <a:lnTo>
                  <a:pt x="2361" y="407"/>
                </a:lnTo>
                <a:lnTo>
                  <a:pt x="2334" y="430"/>
                </a:lnTo>
                <a:lnTo>
                  <a:pt x="1884" y="414"/>
                </a:lnTo>
                <a:lnTo>
                  <a:pt x="1367" y="386"/>
                </a:lnTo>
                <a:lnTo>
                  <a:pt x="1180" y="350"/>
                </a:lnTo>
                <a:lnTo>
                  <a:pt x="1091" y="312"/>
                </a:lnTo>
                <a:lnTo>
                  <a:pt x="1003" y="266"/>
                </a:lnTo>
                <a:lnTo>
                  <a:pt x="916" y="221"/>
                </a:lnTo>
                <a:lnTo>
                  <a:pt x="827" y="179"/>
                </a:lnTo>
                <a:lnTo>
                  <a:pt x="735" y="145"/>
                </a:lnTo>
                <a:lnTo>
                  <a:pt x="640" y="125"/>
                </a:lnTo>
                <a:lnTo>
                  <a:pt x="465" y="118"/>
                </a:lnTo>
                <a:lnTo>
                  <a:pt x="328" y="133"/>
                </a:lnTo>
                <a:lnTo>
                  <a:pt x="195" y="167"/>
                </a:lnTo>
                <a:lnTo>
                  <a:pt x="32" y="215"/>
                </a:lnTo>
                <a:lnTo>
                  <a:pt x="0" y="205"/>
                </a:lnTo>
                <a:lnTo>
                  <a:pt x="5" y="169"/>
                </a:lnTo>
                <a:close/>
              </a:path>
            </a:pathLst>
          </a:custGeom>
          <a:solidFill>
            <a:srgbClr val="000000"/>
          </a:solidFill>
          <a:ln w="9525">
            <a:noFill/>
            <a:round/>
            <a:headEnd/>
            <a:tailEnd/>
          </a:ln>
        </p:spPr>
        <p:txBody>
          <a:bodyPr/>
          <a:lstStyle/>
          <a:p>
            <a:endParaRPr lang="en-US"/>
          </a:p>
        </p:txBody>
      </p:sp>
      <p:sp>
        <p:nvSpPr>
          <p:cNvPr id="57369" name="Freeform 25"/>
          <p:cNvSpPr>
            <a:spLocks/>
          </p:cNvSpPr>
          <p:nvPr/>
        </p:nvSpPr>
        <p:spPr bwMode="auto">
          <a:xfrm>
            <a:off x="8658226" y="2814639"/>
            <a:ext cx="569913" cy="185737"/>
          </a:xfrm>
          <a:custGeom>
            <a:avLst/>
            <a:gdLst>
              <a:gd name="T0" fmla="*/ 683 w 719"/>
              <a:gd name="T1" fmla="*/ 226 h 234"/>
              <a:gd name="T2" fmla="*/ 574 w 719"/>
              <a:gd name="T3" fmla="*/ 177 h 234"/>
              <a:gd name="T4" fmla="*/ 521 w 719"/>
              <a:gd name="T5" fmla="*/ 148 h 234"/>
              <a:gd name="T6" fmla="*/ 464 w 719"/>
              <a:gd name="T7" fmla="*/ 127 h 234"/>
              <a:gd name="T8" fmla="*/ 300 w 719"/>
              <a:gd name="T9" fmla="*/ 135 h 234"/>
              <a:gd name="T10" fmla="*/ 137 w 719"/>
              <a:gd name="T11" fmla="*/ 179 h 234"/>
              <a:gd name="T12" fmla="*/ 86 w 719"/>
              <a:gd name="T13" fmla="*/ 209 h 234"/>
              <a:gd name="T14" fmla="*/ 32 w 719"/>
              <a:gd name="T15" fmla="*/ 234 h 234"/>
              <a:gd name="T16" fmla="*/ 0 w 719"/>
              <a:gd name="T17" fmla="*/ 222 h 234"/>
              <a:gd name="T18" fmla="*/ 10 w 719"/>
              <a:gd name="T19" fmla="*/ 186 h 234"/>
              <a:gd name="T20" fmla="*/ 44 w 719"/>
              <a:gd name="T21" fmla="*/ 158 h 234"/>
              <a:gd name="T22" fmla="*/ 99 w 719"/>
              <a:gd name="T23" fmla="*/ 124 h 234"/>
              <a:gd name="T24" fmla="*/ 165 w 719"/>
              <a:gd name="T25" fmla="*/ 89 h 234"/>
              <a:gd name="T26" fmla="*/ 241 w 719"/>
              <a:gd name="T27" fmla="*/ 59 h 234"/>
              <a:gd name="T28" fmla="*/ 318 w 719"/>
              <a:gd name="T29" fmla="*/ 30 h 234"/>
              <a:gd name="T30" fmla="*/ 388 w 719"/>
              <a:gd name="T31" fmla="*/ 10 h 234"/>
              <a:gd name="T32" fmla="*/ 491 w 719"/>
              <a:gd name="T33" fmla="*/ 0 h 234"/>
              <a:gd name="T34" fmla="*/ 530 w 719"/>
              <a:gd name="T35" fmla="*/ 27 h 234"/>
              <a:gd name="T36" fmla="*/ 601 w 719"/>
              <a:gd name="T37" fmla="*/ 82 h 234"/>
              <a:gd name="T38" fmla="*/ 669 w 719"/>
              <a:gd name="T39" fmla="*/ 141 h 234"/>
              <a:gd name="T40" fmla="*/ 707 w 719"/>
              <a:gd name="T41" fmla="*/ 177 h 234"/>
              <a:gd name="T42" fmla="*/ 719 w 719"/>
              <a:gd name="T43" fmla="*/ 217 h 234"/>
              <a:gd name="T44" fmla="*/ 683 w 719"/>
              <a:gd name="T45" fmla="*/ 226 h 234"/>
              <a:gd name="T46" fmla="*/ 683 w 719"/>
              <a:gd name="T47" fmla="*/ 22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234"/>
              <a:gd name="T74" fmla="*/ 719 w 719"/>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234">
                <a:moveTo>
                  <a:pt x="683" y="226"/>
                </a:moveTo>
                <a:lnTo>
                  <a:pt x="574" y="177"/>
                </a:lnTo>
                <a:lnTo>
                  <a:pt x="521" y="148"/>
                </a:lnTo>
                <a:lnTo>
                  <a:pt x="464" y="127"/>
                </a:lnTo>
                <a:lnTo>
                  <a:pt x="300" y="135"/>
                </a:lnTo>
                <a:lnTo>
                  <a:pt x="137" y="179"/>
                </a:lnTo>
                <a:lnTo>
                  <a:pt x="86" y="209"/>
                </a:lnTo>
                <a:lnTo>
                  <a:pt x="32" y="234"/>
                </a:lnTo>
                <a:lnTo>
                  <a:pt x="0" y="222"/>
                </a:lnTo>
                <a:lnTo>
                  <a:pt x="10" y="186"/>
                </a:lnTo>
                <a:lnTo>
                  <a:pt x="44" y="158"/>
                </a:lnTo>
                <a:lnTo>
                  <a:pt x="99" y="124"/>
                </a:lnTo>
                <a:lnTo>
                  <a:pt x="165" y="89"/>
                </a:lnTo>
                <a:lnTo>
                  <a:pt x="241" y="59"/>
                </a:lnTo>
                <a:lnTo>
                  <a:pt x="318" y="30"/>
                </a:lnTo>
                <a:lnTo>
                  <a:pt x="388" y="10"/>
                </a:lnTo>
                <a:lnTo>
                  <a:pt x="491" y="0"/>
                </a:lnTo>
                <a:lnTo>
                  <a:pt x="530" y="27"/>
                </a:lnTo>
                <a:lnTo>
                  <a:pt x="601" y="82"/>
                </a:lnTo>
                <a:lnTo>
                  <a:pt x="669" y="141"/>
                </a:lnTo>
                <a:lnTo>
                  <a:pt x="707" y="177"/>
                </a:lnTo>
                <a:lnTo>
                  <a:pt x="719" y="217"/>
                </a:lnTo>
                <a:lnTo>
                  <a:pt x="683" y="226"/>
                </a:lnTo>
                <a:close/>
              </a:path>
            </a:pathLst>
          </a:custGeom>
          <a:solidFill>
            <a:srgbClr val="000000"/>
          </a:solidFill>
          <a:ln w="9525">
            <a:noFill/>
            <a:round/>
            <a:headEnd/>
            <a:tailEnd/>
          </a:ln>
        </p:spPr>
        <p:txBody>
          <a:bodyPr/>
          <a:lstStyle/>
          <a:p>
            <a:endParaRPr lang="en-US"/>
          </a:p>
        </p:txBody>
      </p:sp>
      <p:sp>
        <p:nvSpPr>
          <p:cNvPr id="57370" name="Freeform 26"/>
          <p:cNvSpPr>
            <a:spLocks/>
          </p:cNvSpPr>
          <p:nvPr/>
        </p:nvSpPr>
        <p:spPr bwMode="auto">
          <a:xfrm>
            <a:off x="6038850" y="2727325"/>
            <a:ext cx="711200" cy="84138"/>
          </a:xfrm>
          <a:custGeom>
            <a:avLst/>
            <a:gdLst>
              <a:gd name="T0" fmla="*/ 886 w 896"/>
              <a:gd name="T1" fmla="*/ 87 h 106"/>
              <a:gd name="T2" fmla="*/ 801 w 896"/>
              <a:gd name="T3" fmla="*/ 106 h 106"/>
              <a:gd name="T4" fmla="*/ 643 w 896"/>
              <a:gd name="T5" fmla="*/ 102 h 106"/>
              <a:gd name="T6" fmla="*/ 371 w 896"/>
              <a:gd name="T7" fmla="*/ 83 h 106"/>
              <a:gd name="T8" fmla="*/ 6 w 896"/>
              <a:gd name="T9" fmla="*/ 63 h 106"/>
              <a:gd name="T10" fmla="*/ 0 w 896"/>
              <a:gd name="T11" fmla="*/ 53 h 106"/>
              <a:gd name="T12" fmla="*/ 15 w 896"/>
              <a:gd name="T13" fmla="*/ 32 h 106"/>
              <a:gd name="T14" fmla="*/ 48 w 896"/>
              <a:gd name="T15" fmla="*/ 0 h 106"/>
              <a:gd name="T16" fmla="*/ 582 w 896"/>
              <a:gd name="T17" fmla="*/ 0 h 106"/>
              <a:gd name="T18" fmla="*/ 685 w 896"/>
              <a:gd name="T19" fmla="*/ 19 h 106"/>
              <a:gd name="T20" fmla="*/ 787 w 896"/>
              <a:gd name="T21" fmla="*/ 42 h 106"/>
              <a:gd name="T22" fmla="*/ 860 w 896"/>
              <a:gd name="T23" fmla="*/ 34 h 106"/>
              <a:gd name="T24" fmla="*/ 896 w 896"/>
              <a:gd name="T25" fmla="*/ 47 h 106"/>
              <a:gd name="T26" fmla="*/ 886 w 896"/>
              <a:gd name="T27" fmla="*/ 87 h 106"/>
              <a:gd name="T28" fmla="*/ 886 w 896"/>
              <a:gd name="T29" fmla="*/ 8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6"/>
              <a:gd name="T46" fmla="*/ 0 h 106"/>
              <a:gd name="T47" fmla="*/ 896 w 89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6" h="106">
                <a:moveTo>
                  <a:pt x="886" y="87"/>
                </a:moveTo>
                <a:lnTo>
                  <a:pt x="801" y="106"/>
                </a:lnTo>
                <a:lnTo>
                  <a:pt x="643" y="102"/>
                </a:lnTo>
                <a:lnTo>
                  <a:pt x="371" y="83"/>
                </a:lnTo>
                <a:lnTo>
                  <a:pt x="6" y="63"/>
                </a:lnTo>
                <a:lnTo>
                  <a:pt x="0" y="53"/>
                </a:lnTo>
                <a:lnTo>
                  <a:pt x="15" y="32"/>
                </a:lnTo>
                <a:lnTo>
                  <a:pt x="48" y="0"/>
                </a:lnTo>
                <a:lnTo>
                  <a:pt x="582" y="0"/>
                </a:lnTo>
                <a:lnTo>
                  <a:pt x="685" y="19"/>
                </a:lnTo>
                <a:lnTo>
                  <a:pt x="787" y="42"/>
                </a:lnTo>
                <a:lnTo>
                  <a:pt x="860" y="34"/>
                </a:lnTo>
                <a:lnTo>
                  <a:pt x="896" y="47"/>
                </a:lnTo>
                <a:lnTo>
                  <a:pt x="886" y="87"/>
                </a:lnTo>
                <a:close/>
              </a:path>
            </a:pathLst>
          </a:custGeom>
          <a:solidFill>
            <a:srgbClr val="000000"/>
          </a:solidFill>
          <a:ln w="9525">
            <a:noFill/>
            <a:round/>
            <a:headEnd/>
            <a:tailEnd/>
          </a:ln>
        </p:spPr>
        <p:txBody>
          <a:bodyPr/>
          <a:lstStyle/>
          <a:p>
            <a:endParaRPr lang="en-US"/>
          </a:p>
        </p:txBody>
      </p:sp>
      <p:sp>
        <p:nvSpPr>
          <p:cNvPr id="57371" name="Freeform 27"/>
          <p:cNvSpPr>
            <a:spLocks/>
          </p:cNvSpPr>
          <p:nvPr/>
        </p:nvSpPr>
        <p:spPr bwMode="auto">
          <a:xfrm>
            <a:off x="9121776" y="2643189"/>
            <a:ext cx="627063" cy="179387"/>
          </a:xfrm>
          <a:custGeom>
            <a:avLst/>
            <a:gdLst>
              <a:gd name="T0" fmla="*/ 22 w 789"/>
              <a:gd name="T1" fmla="*/ 173 h 227"/>
              <a:gd name="T2" fmla="*/ 150 w 789"/>
              <a:gd name="T3" fmla="*/ 126 h 227"/>
              <a:gd name="T4" fmla="*/ 209 w 789"/>
              <a:gd name="T5" fmla="*/ 93 h 227"/>
              <a:gd name="T6" fmla="*/ 268 w 789"/>
              <a:gd name="T7" fmla="*/ 61 h 227"/>
              <a:gd name="T8" fmla="*/ 329 w 789"/>
              <a:gd name="T9" fmla="*/ 33 h 227"/>
              <a:gd name="T10" fmla="*/ 391 w 789"/>
              <a:gd name="T11" fmla="*/ 12 h 227"/>
              <a:gd name="T12" fmla="*/ 530 w 789"/>
              <a:gd name="T13" fmla="*/ 0 h 227"/>
              <a:gd name="T14" fmla="*/ 772 w 789"/>
              <a:gd name="T15" fmla="*/ 55 h 227"/>
              <a:gd name="T16" fmla="*/ 789 w 789"/>
              <a:gd name="T17" fmla="*/ 97 h 227"/>
              <a:gd name="T18" fmla="*/ 773 w 789"/>
              <a:gd name="T19" fmla="*/ 114 h 227"/>
              <a:gd name="T20" fmla="*/ 751 w 789"/>
              <a:gd name="T21" fmla="*/ 118 h 227"/>
              <a:gd name="T22" fmla="*/ 602 w 789"/>
              <a:gd name="T23" fmla="*/ 90 h 227"/>
              <a:gd name="T24" fmla="*/ 450 w 789"/>
              <a:gd name="T25" fmla="*/ 92 h 227"/>
              <a:gd name="T26" fmla="*/ 298 w 789"/>
              <a:gd name="T27" fmla="*/ 120 h 227"/>
              <a:gd name="T28" fmla="*/ 154 w 789"/>
              <a:gd name="T29" fmla="*/ 171 h 227"/>
              <a:gd name="T30" fmla="*/ 91 w 789"/>
              <a:gd name="T31" fmla="*/ 206 h 227"/>
              <a:gd name="T32" fmla="*/ 26 w 789"/>
              <a:gd name="T33" fmla="*/ 227 h 227"/>
              <a:gd name="T34" fmla="*/ 0 w 789"/>
              <a:gd name="T35" fmla="*/ 204 h 227"/>
              <a:gd name="T36" fmla="*/ 22 w 789"/>
              <a:gd name="T37" fmla="*/ 173 h 227"/>
              <a:gd name="T38" fmla="*/ 22 w 789"/>
              <a:gd name="T39" fmla="*/ 173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9"/>
              <a:gd name="T61" fmla="*/ 0 h 227"/>
              <a:gd name="T62" fmla="*/ 789 w 78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9" h="227">
                <a:moveTo>
                  <a:pt x="22" y="173"/>
                </a:moveTo>
                <a:lnTo>
                  <a:pt x="150" y="126"/>
                </a:lnTo>
                <a:lnTo>
                  <a:pt x="209" y="93"/>
                </a:lnTo>
                <a:lnTo>
                  <a:pt x="268" y="61"/>
                </a:lnTo>
                <a:lnTo>
                  <a:pt x="329" y="33"/>
                </a:lnTo>
                <a:lnTo>
                  <a:pt x="391" y="12"/>
                </a:lnTo>
                <a:lnTo>
                  <a:pt x="530" y="0"/>
                </a:lnTo>
                <a:lnTo>
                  <a:pt x="772" y="55"/>
                </a:lnTo>
                <a:lnTo>
                  <a:pt x="789" y="97"/>
                </a:lnTo>
                <a:lnTo>
                  <a:pt x="773" y="114"/>
                </a:lnTo>
                <a:lnTo>
                  <a:pt x="751" y="118"/>
                </a:lnTo>
                <a:lnTo>
                  <a:pt x="602" y="90"/>
                </a:lnTo>
                <a:lnTo>
                  <a:pt x="450" y="92"/>
                </a:lnTo>
                <a:lnTo>
                  <a:pt x="298" y="120"/>
                </a:lnTo>
                <a:lnTo>
                  <a:pt x="154" y="171"/>
                </a:lnTo>
                <a:lnTo>
                  <a:pt x="91" y="206"/>
                </a:lnTo>
                <a:lnTo>
                  <a:pt x="26" y="227"/>
                </a:lnTo>
                <a:lnTo>
                  <a:pt x="0" y="204"/>
                </a:lnTo>
                <a:lnTo>
                  <a:pt x="22" y="173"/>
                </a:lnTo>
                <a:close/>
              </a:path>
            </a:pathLst>
          </a:custGeom>
          <a:solidFill>
            <a:srgbClr val="000000"/>
          </a:solidFill>
          <a:ln w="9525">
            <a:noFill/>
            <a:round/>
            <a:headEnd/>
            <a:tailEnd/>
          </a:ln>
        </p:spPr>
        <p:txBody>
          <a:bodyPr/>
          <a:lstStyle/>
          <a:p>
            <a:endParaRPr lang="en-US"/>
          </a:p>
        </p:txBody>
      </p:sp>
      <p:sp>
        <p:nvSpPr>
          <p:cNvPr id="57372" name="Freeform 28"/>
          <p:cNvSpPr>
            <a:spLocks/>
          </p:cNvSpPr>
          <p:nvPr/>
        </p:nvSpPr>
        <p:spPr bwMode="auto">
          <a:xfrm>
            <a:off x="9713914" y="2614613"/>
            <a:ext cx="750887" cy="207962"/>
          </a:xfrm>
          <a:custGeom>
            <a:avLst/>
            <a:gdLst>
              <a:gd name="T0" fmla="*/ 0 w 947"/>
              <a:gd name="T1" fmla="*/ 225 h 263"/>
              <a:gd name="T2" fmla="*/ 72 w 947"/>
              <a:gd name="T3" fmla="*/ 158 h 263"/>
              <a:gd name="T4" fmla="*/ 118 w 947"/>
              <a:gd name="T5" fmla="*/ 124 h 263"/>
              <a:gd name="T6" fmla="*/ 167 w 947"/>
              <a:gd name="T7" fmla="*/ 90 h 263"/>
              <a:gd name="T8" fmla="*/ 219 w 947"/>
              <a:gd name="T9" fmla="*/ 59 h 263"/>
              <a:gd name="T10" fmla="*/ 270 w 947"/>
              <a:gd name="T11" fmla="*/ 33 h 263"/>
              <a:gd name="T12" fmla="*/ 369 w 947"/>
              <a:gd name="T13" fmla="*/ 0 h 263"/>
              <a:gd name="T14" fmla="*/ 489 w 947"/>
              <a:gd name="T15" fmla="*/ 8 h 263"/>
              <a:gd name="T16" fmla="*/ 605 w 947"/>
              <a:gd name="T17" fmla="*/ 31 h 263"/>
              <a:gd name="T18" fmla="*/ 713 w 947"/>
              <a:gd name="T19" fmla="*/ 40 h 263"/>
              <a:gd name="T20" fmla="*/ 802 w 947"/>
              <a:gd name="T21" fmla="*/ 86 h 263"/>
              <a:gd name="T22" fmla="*/ 857 w 947"/>
              <a:gd name="T23" fmla="*/ 137 h 263"/>
              <a:gd name="T24" fmla="*/ 930 w 947"/>
              <a:gd name="T25" fmla="*/ 173 h 263"/>
              <a:gd name="T26" fmla="*/ 947 w 947"/>
              <a:gd name="T27" fmla="*/ 204 h 263"/>
              <a:gd name="T28" fmla="*/ 907 w 947"/>
              <a:gd name="T29" fmla="*/ 219 h 263"/>
              <a:gd name="T30" fmla="*/ 825 w 947"/>
              <a:gd name="T31" fmla="*/ 186 h 263"/>
              <a:gd name="T32" fmla="*/ 743 w 947"/>
              <a:gd name="T33" fmla="*/ 143 h 263"/>
              <a:gd name="T34" fmla="*/ 679 w 947"/>
              <a:gd name="T35" fmla="*/ 101 h 263"/>
              <a:gd name="T36" fmla="*/ 644 w 947"/>
              <a:gd name="T37" fmla="*/ 84 h 263"/>
              <a:gd name="T38" fmla="*/ 515 w 947"/>
              <a:gd name="T39" fmla="*/ 67 h 263"/>
              <a:gd name="T40" fmla="*/ 386 w 947"/>
              <a:gd name="T41" fmla="*/ 61 h 263"/>
              <a:gd name="T42" fmla="*/ 340 w 947"/>
              <a:gd name="T43" fmla="*/ 72 h 263"/>
              <a:gd name="T44" fmla="*/ 177 w 947"/>
              <a:gd name="T45" fmla="*/ 152 h 263"/>
              <a:gd name="T46" fmla="*/ 46 w 947"/>
              <a:gd name="T47" fmla="*/ 261 h 263"/>
              <a:gd name="T48" fmla="*/ 2 w 947"/>
              <a:gd name="T49" fmla="*/ 263 h 263"/>
              <a:gd name="T50" fmla="*/ 0 w 947"/>
              <a:gd name="T51" fmla="*/ 225 h 263"/>
              <a:gd name="T52" fmla="*/ 0 w 947"/>
              <a:gd name="T53" fmla="*/ 225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7"/>
              <a:gd name="T82" fmla="*/ 0 h 263"/>
              <a:gd name="T83" fmla="*/ 947 w 947"/>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7" h="263">
                <a:moveTo>
                  <a:pt x="0" y="225"/>
                </a:moveTo>
                <a:lnTo>
                  <a:pt x="72" y="158"/>
                </a:lnTo>
                <a:lnTo>
                  <a:pt x="118" y="124"/>
                </a:lnTo>
                <a:lnTo>
                  <a:pt x="167" y="90"/>
                </a:lnTo>
                <a:lnTo>
                  <a:pt x="219" y="59"/>
                </a:lnTo>
                <a:lnTo>
                  <a:pt x="270" y="33"/>
                </a:lnTo>
                <a:lnTo>
                  <a:pt x="369" y="0"/>
                </a:lnTo>
                <a:lnTo>
                  <a:pt x="489" y="8"/>
                </a:lnTo>
                <a:lnTo>
                  <a:pt x="605" y="31"/>
                </a:lnTo>
                <a:lnTo>
                  <a:pt x="713" y="40"/>
                </a:lnTo>
                <a:lnTo>
                  <a:pt x="802" y="86"/>
                </a:lnTo>
                <a:lnTo>
                  <a:pt x="857" y="137"/>
                </a:lnTo>
                <a:lnTo>
                  <a:pt x="930" y="173"/>
                </a:lnTo>
                <a:lnTo>
                  <a:pt x="947" y="204"/>
                </a:lnTo>
                <a:lnTo>
                  <a:pt x="907" y="219"/>
                </a:lnTo>
                <a:lnTo>
                  <a:pt x="825" y="186"/>
                </a:lnTo>
                <a:lnTo>
                  <a:pt x="743" y="143"/>
                </a:lnTo>
                <a:lnTo>
                  <a:pt x="679" y="101"/>
                </a:lnTo>
                <a:lnTo>
                  <a:pt x="644" y="84"/>
                </a:lnTo>
                <a:lnTo>
                  <a:pt x="515" y="67"/>
                </a:lnTo>
                <a:lnTo>
                  <a:pt x="386" y="61"/>
                </a:lnTo>
                <a:lnTo>
                  <a:pt x="340" y="72"/>
                </a:lnTo>
                <a:lnTo>
                  <a:pt x="177" y="152"/>
                </a:lnTo>
                <a:lnTo>
                  <a:pt x="46" y="261"/>
                </a:lnTo>
                <a:lnTo>
                  <a:pt x="2" y="263"/>
                </a:lnTo>
                <a:lnTo>
                  <a:pt x="0" y="225"/>
                </a:lnTo>
                <a:close/>
              </a:path>
            </a:pathLst>
          </a:custGeom>
          <a:solidFill>
            <a:srgbClr val="000000"/>
          </a:solidFill>
          <a:ln w="9525">
            <a:noFill/>
            <a:round/>
            <a:headEnd/>
            <a:tailEnd/>
          </a:ln>
        </p:spPr>
        <p:txBody>
          <a:bodyPr/>
          <a:lstStyle/>
          <a:p>
            <a:endParaRPr lang="en-US"/>
          </a:p>
        </p:txBody>
      </p:sp>
      <p:sp>
        <p:nvSpPr>
          <p:cNvPr id="57373" name="Freeform 29"/>
          <p:cNvSpPr>
            <a:spLocks/>
          </p:cNvSpPr>
          <p:nvPr/>
        </p:nvSpPr>
        <p:spPr bwMode="auto">
          <a:xfrm>
            <a:off x="9128126" y="2773363"/>
            <a:ext cx="506413" cy="69850"/>
          </a:xfrm>
          <a:custGeom>
            <a:avLst/>
            <a:gdLst>
              <a:gd name="T0" fmla="*/ 19 w 637"/>
              <a:gd name="T1" fmla="*/ 21 h 87"/>
              <a:gd name="T2" fmla="*/ 130 w 637"/>
              <a:gd name="T3" fmla="*/ 0 h 87"/>
              <a:gd name="T4" fmla="*/ 251 w 637"/>
              <a:gd name="T5" fmla="*/ 0 h 87"/>
              <a:gd name="T6" fmla="*/ 487 w 637"/>
              <a:gd name="T7" fmla="*/ 21 h 87"/>
              <a:gd name="T8" fmla="*/ 616 w 637"/>
              <a:gd name="T9" fmla="*/ 36 h 87"/>
              <a:gd name="T10" fmla="*/ 637 w 637"/>
              <a:gd name="T11" fmla="*/ 66 h 87"/>
              <a:gd name="T12" fmla="*/ 611 w 637"/>
              <a:gd name="T13" fmla="*/ 87 h 87"/>
              <a:gd name="T14" fmla="*/ 322 w 637"/>
              <a:gd name="T15" fmla="*/ 68 h 87"/>
              <a:gd name="T16" fmla="*/ 29 w 637"/>
              <a:gd name="T17" fmla="*/ 72 h 87"/>
              <a:gd name="T18" fmla="*/ 0 w 637"/>
              <a:gd name="T19" fmla="*/ 51 h 87"/>
              <a:gd name="T20" fmla="*/ 19 w 637"/>
              <a:gd name="T21" fmla="*/ 21 h 87"/>
              <a:gd name="T22" fmla="*/ 19 w 637"/>
              <a:gd name="T23" fmla="*/ 2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87"/>
              <a:gd name="T38" fmla="*/ 637 w 637"/>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87">
                <a:moveTo>
                  <a:pt x="19" y="21"/>
                </a:moveTo>
                <a:lnTo>
                  <a:pt x="130" y="0"/>
                </a:lnTo>
                <a:lnTo>
                  <a:pt x="251" y="0"/>
                </a:lnTo>
                <a:lnTo>
                  <a:pt x="487" y="21"/>
                </a:lnTo>
                <a:lnTo>
                  <a:pt x="616" y="36"/>
                </a:lnTo>
                <a:lnTo>
                  <a:pt x="637" y="66"/>
                </a:lnTo>
                <a:lnTo>
                  <a:pt x="611" y="87"/>
                </a:lnTo>
                <a:lnTo>
                  <a:pt x="322" y="68"/>
                </a:lnTo>
                <a:lnTo>
                  <a:pt x="29" y="72"/>
                </a:lnTo>
                <a:lnTo>
                  <a:pt x="0" y="51"/>
                </a:lnTo>
                <a:lnTo>
                  <a:pt x="19" y="21"/>
                </a:lnTo>
                <a:close/>
              </a:path>
            </a:pathLst>
          </a:custGeom>
          <a:solidFill>
            <a:srgbClr val="000000"/>
          </a:solidFill>
          <a:ln w="9525">
            <a:noFill/>
            <a:round/>
            <a:headEnd/>
            <a:tailEnd/>
          </a:ln>
        </p:spPr>
        <p:txBody>
          <a:bodyPr/>
          <a:lstStyle/>
          <a:p>
            <a:endParaRPr lang="en-US"/>
          </a:p>
        </p:txBody>
      </p:sp>
      <p:sp>
        <p:nvSpPr>
          <p:cNvPr id="57374" name="Freeform 30"/>
          <p:cNvSpPr>
            <a:spLocks/>
          </p:cNvSpPr>
          <p:nvPr/>
        </p:nvSpPr>
        <p:spPr bwMode="auto">
          <a:xfrm>
            <a:off x="9585325" y="2835275"/>
            <a:ext cx="831850" cy="122238"/>
          </a:xfrm>
          <a:custGeom>
            <a:avLst/>
            <a:gdLst>
              <a:gd name="T0" fmla="*/ 109 w 1048"/>
              <a:gd name="T1" fmla="*/ 55 h 154"/>
              <a:gd name="T2" fmla="*/ 472 w 1048"/>
              <a:gd name="T3" fmla="*/ 43 h 154"/>
              <a:gd name="T4" fmla="*/ 660 w 1048"/>
              <a:gd name="T5" fmla="*/ 72 h 154"/>
              <a:gd name="T6" fmla="*/ 753 w 1048"/>
              <a:gd name="T7" fmla="*/ 59 h 154"/>
              <a:gd name="T8" fmla="*/ 845 w 1048"/>
              <a:gd name="T9" fmla="*/ 49 h 154"/>
              <a:gd name="T10" fmla="*/ 930 w 1048"/>
              <a:gd name="T11" fmla="*/ 68 h 154"/>
              <a:gd name="T12" fmla="*/ 1018 w 1048"/>
              <a:gd name="T13" fmla="*/ 85 h 154"/>
              <a:gd name="T14" fmla="*/ 1048 w 1048"/>
              <a:gd name="T15" fmla="*/ 108 h 154"/>
              <a:gd name="T16" fmla="*/ 1018 w 1048"/>
              <a:gd name="T17" fmla="*/ 133 h 154"/>
              <a:gd name="T18" fmla="*/ 922 w 1048"/>
              <a:gd name="T19" fmla="*/ 146 h 154"/>
              <a:gd name="T20" fmla="*/ 827 w 1048"/>
              <a:gd name="T21" fmla="*/ 154 h 154"/>
              <a:gd name="T22" fmla="*/ 742 w 1048"/>
              <a:gd name="T23" fmla="*/ 136 h 154"/>
              <a:gd name="T24" fmla="*/ 656 w 1048"/>
              <a:gd name="T25" fmla="*/ 121 h 154"/>
              <a:gd name="T26" fmla="*/ 21 w 1048"/>
              <a:gd name="T27" fmla="*/ 89 h 154"/>
              <a:gd name="T28" fmla="*/ 0 w 1048"/>
              <a:gd name="T29" fmla="*/ 66 h 154"/>
              <a:gd name="T30" fmla="*/ 21 w 1048"/>
              <a:gd name="T31" fmla="*/ 40 h 154"/>
              <a:gd name="T32" fmla="*/ 61 w 1048"/>
              <a:gd name="T33" fmla="*/ 15 h 154"/>
              <a:gd name="T34" fmla="*/ 97 w 1048"/>
              <a:gd name="T35" fmla="*/ 0 h 154"/>
              <a:gd name="T36" fmla="*/ 143 w 1048"/>
              <a:gd name="T37" fmla="*/ 5 h 154"/>
              <a:gd name="T38" fmla="*/ 141 w 1048"/>
              <a:gd name="T39" fmla="*/ 28 h 154"/>
              <a:gd name="T40" fmla="*/ 109 w 1048"/>
              <a:gd name="T41" fmla="*/ 55 h 154"/>
              <a:gd name="T42" fmla="*/ 109 w 1048"/>
              <a:gd name="T43" fmla="*/ 5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8"/>
              <a:gd name="T67" fmla="*/ 0 h 154"/>
              <a:gd name="T68" fmla="*/ 1048 w 104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8" h="154">
                <a:moveTo>
                  <a:pt x="109" y="55"/>
                </a:moveTo>
                <a:lnTo>
                  <a:pt x="472" y="43"/>
                </a:lnTo>
                <a:lnTo>
                  <a:pt x="660" y="72"/>
                </a:lnTo>
                <a:lnTo>
                  <a:pt x="753" y="59"/>
                </a:lnTo>
                <a:lnTo>
                  <a:pt x="845" y="49"/>
                </a:lnTo>
                <a:lnTo>
                  <a:pt x="930" y="68"/>
                </a:lnTo>
                <a:lnTo>
                  <a:pt x="1018" y="85"/>
                </a:lnTo>
                <a:lnTo>
                  <a:pt x="1048" y="108"/>
                </a:lnTo>
                <a:lnTo>
                  <a:pt x="1018" y="133"/>
                </a:lnTo>
                <a:lnTo>
                  <a:pt x="922" y="146"/>
                </a:lnTo>
                <a:lnTo>
                  <a:pt x="827" y="154"/>
                </a:lnTo>
                <a:lnTo>
                  <a:pt x="742" y="136"/>
                </a:lnTo>
                <a:lnTo>
                  <a:pt x="656" y="121"/>
                </a:lnTo>
                <a:lnTo>
                  <a:pt x="21" y="89"/>
                </a:lnTo>
                <a:lnTo>
                  <a:pt x="0" y="66"/>
                </a:lnTo>
                <a:lnTo>
                  <a:pt x="21" y="40"/>
                </a:lnTo>
                <a:lnTo>
                  <a:pt x="61" y="15"/>
                </a:lnTo>
                <a:lnTo>
                  <a:pt x="97" y="0"/>
                </a:lnTo>
                <a:lnTo>
                  <a:pt x="143" y="5"/>
                </a:lnTo>
                <a:lnTo>
                  <a:pt x="141" y="28"/>
                </a:lnTo>
                <a:lnTo>
                  <a:pt x="109" y="55"/>
                </a:lnTo>
                <a:close/>
              </a:path>
            </a:pathLst>
          </a:custGeom>
          <a:solidFill>
            <a:srgbClr val="000000"/>
          </a:solidFill>
          <a:ln w="9525">
            <a:noFill/>
            <a:round/>
            <a:headEnd/>
            <a:tailEnd/>
          </a:ln>
        </p:spPr>
        <p:txBody>
          <a:bodyPr/>
          <a:lstStyle/>
          <a:p>
            <a:endParaRPr lang="en-US"/>
          </a:p>
        </p:txBody>
      </p:sp>
      <p:sp>
        <p:nvSpPr>
          <p:cNvPr id="57375" name="Freeform 31"/>
          <p:cNvSpPr>
            <a:spLocks/>
          </p:cNvSpPr>
          <p:nvPr/>
        </p:nvSpPr>
        <p:spPr bwMode="auto">
          <a:xfrm>
            <a:off x="7127875" y="2901950"/>
            <a:ext cx="2305050" cy="285750"/>
          </a:xfrm>
          <a:custGeom>
            <a:avLst/>
            <a:gdLst>
              <a:gd name="T0" fmla="*/ 6 w 2903"/>
              <a:gd name="T1" fmla="*/ 156 h 360"/>
              <a:gd name="T2" fmla="*/ 87 w 2903"/>
              <a:gd name="T3" fmla="*/ 82 h 360"/>
              <a:gd name="T4" fmla="*/ 129 w 2903"/>
              <a:gd name="T5" fmla="*/ 55 h 360"/>
              <a:gd name="T6" fmla="*/ 183 w 2903"/>
              <a:gd name="T7" fmla="*/ 36 h 360"/>
              <a:gd name="T8" fmla="*/ 264 w 2903"/>
              <a:gd name="T9" fmla="*/ 12 h 360"/>
              <a:gd name="T10" fmla="*/ 340 w 2903"/>
              <a:gd name="T11" fmla="*/ 0 h 360"/>
              <a:gd name="T12" fmla="*/ 502 w 2903"/>
              <a:gd name="T13" fmla="*/ 6 h 360"/>
              <a:gd name="T14" fmla="*/ 605 w 2903"/>
              <a:gd name="T15" fmla="*/ 42 h 360"/>
              <a:gd name="T16" fmla="*/ 698 w 2903"/>
              <a:gd name="T17" fmla="*/ 73 h 360"/>
              <a:gd name="T18" fmla="*/ 785 w 2903"/>
              <a:gd name="T19" fmla="*/ 101 h 360"/>
              <a:gd name="T20" fmla="*/ 869 w 2903"/>
              <a:gd name="T21" fmla="*/ 130 h 360"/>
              <a:gd name="T22" fmla="*/ 954 w 2903"/>
              <a:gd name="T23" fmla="*/ 156 h 360"/>
              <a:gd name="T24" fmla="*/ 1044 w 2903"/>
              <a:gd name="T25" fmla="*/ 187 h 360"/>
              <a:gd name="T26" fmla="*/ 1139 w 2903"/>
              <a:gd name="T27" fmla="*/ 221 h 360"/>
              <a:gd name="T28" fmla="*/ 1247 w 2903"/>
              <a:gd name="T29" fmla="*/ 259 h 360"/>
              <a:gd name="T30" fmla="*/ 1388 w 2903"/>
              <a:gd name="T31" fmla="*/ 266 h 360"/>
              <a:gd name="T32" fmla="*/ 1595 w 2903"/>
              <a:gd name="T33" fmla="*/ 245 h 360"/>
              <a:gd name="T34" fmla="*/ 1802 w 2903"/>
              <a:gd name="T35" fmla="*/ 238 h 360"/>
              <a:gd name="T36" fmla="*/ 2008 w 2903"/>
              <a:gd name="T37" fmla="*/ 238 h 360"/>
              <a:gd name="T38" fmla="*/ 2211 w 2903"/>
              <a:gd name="T39" fmla="*/ 234 h 360"/>
              <a:gd name="T40" fmla="*/ 2390 w 2903"/>
              <a:gd name="T41" fmla="*/ 263 h 360"/>
              <a:gd name="T42" fmla="*/ 2546 w 2903"/>
              <a:gd name="T43" fmla="*/ 284 h 360"/>
              <a:gd name="T44" fmla="*/ 2880 w 2903"/>
              <a:gd name="T45" fmla="*/ 306 h 360"/>
              <a:gd name="T46" fmla="*/ 2903 w 2903"/>
              <a:gd name="T47" fmla="*/ 335 h 360"/>
              <a:gd name="T48" fmla="*/ 2879 w 2903"/>
              <a:gd name="T49" fmla="*/ 360 h 360"/>
              <a:gd name="T50" fmla="*/ 2540 w 2903"/>
              <a:gd name="T51" fmla="*/ 354 h 360"/>
              <a:gd name="T52" fmla="*/ 2200 w 2903"/>
              <a:gd name="T53" fmla="*/ 322 h 360"/>
              <a:gd name="T54" fmla="*/ 2091 w 2903"/>
              <a:gd name="T55" fmla="*/ 318 h 360"/>
              <a:gd name="T56" fmla="*/ 1994 w 2903"/>
              <a:gd name="T57" fmla="*/ 335 h 360"/>
              <a:gd name="T58" fmla="*/ 1899 w 2903"/>
              <a:gd name="T59" fmla="*/ 350 h 360"/>
              <a:gd name="T60" fmla="*/ 1789 w 2903"/>
              <a:gd name="T61" fmla="*/ 342 h 360"/>
              <a:gd name="T62" fmla="*/ 1388 w 2903"/>
              <a:gd name="T63" fmla="*/ 331 h 360"/>
              <a:gd name="T64" fmla="*/ 1234 w 2903"/>
              <a:gd name="T65" fmla="*/ 323 h 360"/>
              <a:gd name="T66" fmla="*/ 1126 w 2903"/>
              <a:gd name="T67" fmla="*/ 285 h 360"/>
              <a:gd name="T68" fmla="*/ 1029 w 2903"/>
              <a:gd name="T69" fmla="*/ 257 h 360"/>
              <a:gd name="T70" fmla="*/ 854 w 2903"/>
              <a:gd name="T71" fmla="*/ 213 h 360"/>
              <a:gd name="T72" fmla="*/ 681 w 2903"/>
              <a:gd name="T73" fmla="*/ 169 h 360"/>
              <a:gd name="T74" fmla="*/ 483 w 2903"/>
              <a:gd name="T75" fmla="*/ 111 h 360"/>
              <a:gd name="T76" fmla="*/ 340 w 2903"/>
              <a:gd name="T77" fmla="*/ 105 h 360"/>
              <a:gd name="T78" fmla="*/ 205 w 2903"/>
              <a:gd name="T79" fmla="*/ 139 h 360"/>
              <a:gd name="T80" fmla="*/ 32 w 2903"/>
              <a:gd name="T81" fmla="*/ 198 h 360"/>
              <a:gd name="T82" fmla="*/ 0 w 2903"/>
              <a:gd name="T83" fmla="*/ 192 h 360"/>
              <a:gd name="T84" fmla="*/ 6 w 2903"/>
              <a:gd name="T85" fmla="*/ 156 h 360"/>
              <a:gd name="T86" fmla="*/ 6 w 2903"/>
              <a:gd name="T87" fmla="*/ 156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3"/>
              <a:gd name="T133" fmla="*/ 0 h 360"/>
              <a:gd name="T134" fmla="*/ 2903 w 2903"/>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3" h="360">
                <a:moveTo>
                  <a:pt x="6" y="156"/>
                </a:moveTo>
                <a:lnTo>
                  <a:pt x="87" y="82"/>
                </a:lnTo>
                <a:lnTo>
                  <a:pt x="129" y="55"/>
                </a:lnTo>
                <a:lnTo>
                  <a:pt x="183" y="36"/>
                </a:lnTo>
                <a:lnTo>
                  <a:pt x="264" y="12"/>
                </a:lnTo>
                <a:lnTo>
                  <a:pt x="340" y="0"/>
                </a:lnTo>
                <a:lnTo>
                  <a:pt x="502" y="6"/>
                </a:lnTo>
                <a:lnTo>
                  <a:pt x="605" y="42"/>
                </a:lnTo>
                <a:lnTo>
                  <a:pt x="698" y="73"/>
                </a:lnTo>
                <a:lnTo>
                  <a:pt x="785" y="101"/>
                </a:lnTo>
                <a:lnTo>
                  <a:pt x="869" y="130"/>
                </a:lnTo>
                <a:lnTo>
                  <a:pt x="954" y="156"/>
                </a:lnTo>
                <a:lnTo>
                  <a:pt x="1044" y="187"/>
                </a:lnTo>
                <a:lnTo>
                  <a:pt x="1139" y="221"/>
                </a:lnTo>
                <a:lnTo>
                  <a:pt x="1247" y="259"/>
                </a:lnTo>
                <a:lnTo>
                  <a:pt x="1388" y="266"/>
                </a:lnTo>
                <a:lnTo>
                  <a:pt x="1595" y="245"/>
                </a:lnTo>
                <a:lnTo>
                  <a:pt x="1802" y="238"/>
                </a:lnTo>
                <a:lnTo>
                  <a:pt x="2008" y="238"/>
                </a:lnTo>
                <a:lnTo>
                  <a:pt x="2211" y="234"/>
                </a:lnTo>
                <a:lnTo>
                  <a:pt x="2390" y="263"/>
                </a:lnTo>
                <a:lnTo>
                  <a:pt x="2546" y="284"/>
                </a:lnTo>
                <a:lnTo>
                  <a:pt x="2880" y="306"/>
                </a:lnTo>
                <a:lnTo>
                  <a:pt x="2903" y="335"/>
                </a:lnTo>
                <a:lnTo>
                  <a:pt x="2879" y="360"/>
                </a:lnTo>
                <a:lnTo>
                  <a:pt x="2540" y="354"/>
                </a:lnTo>
                <a:lnTo>
                  <a:pt x="2200" y="322"/>
                </a:lnTo>
                <a:lnTo>
                  <a:pt x="2091" y="318"/>
                </a:lnTo>
                <a:lnTo>
                  <a:pt x="1994" y="335"/>
                </a:lnTo>
                <a:lnTo>
                  <a:pt x="1899" y="350"/>
                </a:lnTo>
                <a:lnTo>
                  <a:pt x="1789" y="342"/>
                </a:lnTo>
                <a:lnTo>
                  <a:pt x="1388" y="331"/>
                </a:lnTo>
                <a:lnTo>
                  <a:pt x="1234" y="323"/>
                </a:lnTo>
                <a:lnTo>
                  <a:pt x="1126" y="285"/>
                </a:lnTo>
                <a:lnTo>
                  <a:pt x="1029" y="257"/>
                </a:lnTo>
                <a:lnTo>
                  <a:pt x="854" y="213"/>
                </a:lnTo>
                <a:lnTo>
                  <a:pt x="681" y="169"/>
                </a:lnTo>
                <a:lnTo>
                  <a:pt x="483" y="111"/>
                </a:lnTo>
                <a:lnTo>
                  <a:pt x="340" y="105"/>
                </a:lnTo>
                <a:lnTo>
                  <a:pt x="205" y="139"/>
                </a:lnTo>
                <a:lnTo>
                  <a:pt x="32" y="198"/>
                </a:lnTo>
                <a:lnTo>
                  <a:pt x="0" y="192"/>
                </a:lnTo>
                <a:lnTo>
                  <a:pt x="6" y="156"/>
                </a:lnTo>
                <a:close/>
              </a:path>
            </a:pathLst>
          </a:custGeom>
          <a:solidFill>
            <a:srgbClr val="000000"/>
          </a:solidFill>
          <a:ln w="9525">
            <a:noFill/>
            <a:round/>
            <a:headEnd/>
            <a:tailEnd/>
          </a:ln>
        </p:spPr>
        <p:txBody>
          <a:bodyPr/>
          <a:lstStyle/>
          <a:p>
            <a:endParaRPr lang="en-US"/>
          </a:p>
        </p:txBody>
      </p:sp>
      <p:grpSp>
        <p:nvGrpSpPr>
          <p:cNvPr id="57376" name="Group 32"/>
          <p:cNvGrpSpPr>
            <a:grpSpLocks/>
          </p:cNvGrpSpPr>
          <p:nvPr/>
        </p:nvGrpSpPr>
        <p:grpSpPr bwMode="auto">
          <a:xfrm>
            <a:off x="-381000" y="977901"/>
            <a:ext cx="4572000" cy="5241925"/>
            <a:chOff x="-1200" y="616"/>
            <a:chExt cx="2880" cy="3302"/>
          </a:xfrm>
        </p:grpSpPr>
        <p:sp>
          <p:nvSpPr>
            <p:cNvPr id="57451" name="AutoShape 33"/>
            <p:cNvSpPr>
              <a:spLocks noChangeArrowheads="1"/>
            </p:cNvSpPr>
            <p:nvPr/>
          </p:nvSpPr>
          <p:spPr bwMode="auto">
            <a:xfrm>
              <a:off x="-1200" y="616"/>
              <a:ext cx="2880" cy="3302"/>
            </a:xfrm>
            <a:custGeom>
              <a:avLst/>
              <a:gdLst>
                <a:gd name="T0" fmla="*/ 2426 w 21600"/>
                <a:gd name="T1" fmla="*/ 448 h 21600"/>
                <a:gd name="T2" fmla="*/ 1424 w 21600"/>
                <a:gd name="T3" fmla="*/ 182 h 21600"/>
                <a:gd name="T4" fmla="*/ 2209 w 21600"/>
                <a:gd name="T5" fmla="*/ 713 h 21600"/>
                <a:gd name="T6" fmla="*/ 3238 w 21600"/>
                <a:gd name="T7" fmla="*/ 1548 h 21600"/>
                <a:gd name="T8" fmla="*/ 2745 w 21600"/>
                <a:gd name="T9" fmla="*/ 2172 h 21600"/>
                <a:gd name="T10" fmla="*/ 2201 w 21600"/>
                <a:gd name="T11" fmla="*/ 1607 h 21600"/>
                <a:gd name="T12" fmla="*/ 0 60000 65536"/>
                <a:gd name="T13" fmla="*/ 0 60000 65536"/>
                <a:gd name="T14" fmla="*/ 0 60000 65536"/>
                <a:gd name="T15" fmla="*/ 0 60000 65536"/>
                <a:gd name="T16" fmla="*/ 0 60000 65536"/>
                <a:gd name="T17" fmla="*/ 0 60000 65536"/>
                <a:gd name="T18" fmla="*/ 3165 w 21600"/>
                <a:gd name="T19" fmla="*/ 3166 h 21600"/>
                <a:gd name="T20" fmla="*/ 18435 w 21600"/>
                <a:gd name="T21" fmla="*/ 1843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07" y="10381"/>
                  </a:moveTo>
                  <a:cubicBezTo>
                    <a:pt x="18984" y="5900"/>
                    <a:pt x="15286" y="2382"/>
                    <a:pt x="10800" y="2382"/>
                  </a:cubicBezTo>
                  <a:cubicBezTo>
                    <a:pt x="10765" y="2381"/>
                    <a:pt x="10731" y="2382"/>
                    <a:pt x="10697" y="2382"/>
                  </a:cubicBezTo>
                  <a:lnTo>
                    <a:pt x="10667" y="0"/>
                  </a:lnTo>
                  <a:cubicBezTo>
                    <a:pt x="10711" y="0"/>
                    <a:pt x="10755" y="-1"/>
                    <a:pt x="10800" y="0"/>
                  </a:cubicBezTo>
                  <a:cubicBezTo>
                    <a:pt x="16555" y="0"/>
                    <a:pt x="21300" y="4513"/>
                    <a:pt x="21586" y="10262"/>
                  </a:cubicBezTo>
                  <a:lnTo>
                    <a:pt x="24283" y="10128"/>
                  </a:lnTo>
                  <a:lnTo>
                    <a:pt x="20591" y="14208"/>
                  </a:lnTo>
                  <a:lnTo>
                    <a:pt x="16510" y="10515"/>
                  </a:lnTo>
                  <a:lnTo>
                    <a:pt x="19207" y="10381"/>
                  </a:lnTo>
                  <a:close/>
                </a:path>
              </a:pathLst>
            </a:custGeom>
            <a:solidFill>
              <a:srgbClr val="FF0000"/>
            </a:solidFill>
            <a:ln w="9525">
              <a:round/>
              <a:headEnd/>
              <a:tailEnd/>
            </a:ln>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endParaRPr lang="en-US"/>
            </a:p>
          </p:txBody>
        </p:sp>
        <p:sp>
          <p:nvSpPr>
            <p:cNvPr id="57452" name="WordArt 34"/>
            <p:cNvSpPr>
              <a:spLocks noChangeArrowheads="1" noChangeShapeType="1" noTextEdit="1"/>
            </p:cNvSpPr>
            <p:nvPr/>
          </p:nvSpPr>
          <p:spPr bwMode="auto">
            <a:xfrm rot="3010308">
              <a:off x="4" y="1158"/>
              <a:ext cx="1684" cy="751"/>
            </a:xfrm>
            <a:prstGeom prst="rect">
              <a:avLst/>
            </a:prstGeom>
          </p:spPr>
          <p:txBody>
            <a:bodyPr spcFirstLastPara="1" wrap="none" fromWordArt="1">
              <a:prstTxWarp prst="textArchUp">
                <a:avLst>
                  <a:gd name="adj" fmla="val 11163628"/>
                </a:avLst>
              </a:prstTxWarp>
            </a:bodyPr>
            <a:lstStyle/>
            <a:p>
              <a:r>
                <a:rPr lang="en-US" sz="1800" kern="10">
                  <a:ln w="9525">
                    <a:solidFill>
                      <a:srgbClr val="000000"/>
                    </a:solidFill>
                    <a:round/>
                    <a:headEnd/>
                    <a:tailEnd/>
                  </a:ln>
                  <a:solidFill>
                    <a:schemeClr val="bg1"/>
                  </a:solidFill>
                  <a:latin typeface="Arial Black"/>
                </a:rPr>
                <a:t>INTO DEATH</a:t>
              </a:r>
            </a:p>
          </p:txBody>
        </p:sp>
      </p:grpSp>
      <p:sp>
        <p:nvSpPr>
          <p:cNvPr id="57377" name="Rectangle 35"/>
          <p:cNvSpPr>
            <a:spLocks noChangeArrowheads="1"/>
          </p:cNvSpPr>
          <p:nvPr/>
        </p:nvSpPr>
        <p:spPr bwMode="auto">
          <a:xfrm>
            <a:off x="3078164" y="4594225"/>
            <a:ext cx="5851525" cy="1995488"/>
          </a:xfrm>
          <a:prstGeom prst="rect">
            <a:avLst/>
          </a:pr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grpSp>
        <p:nvGrpSpPr>
          <p:cNvPr id="57378" name="Group 36"/>
          <p:cNvGrpSpPr>
            <a:grpSpLocks/>
          </p:cNvGrpSpPr>
          <p:nvPr/>
        </p:nvGrpSpPr>
        <p:grpSpPr bwMode="auto">
          <a:xfrm>
            <a:off x="7862889" y="4787901"/>
            <a:ext cx="985837" cy="1520825"/>
            <a:chOff x="816" y="1440"/>
            <a:chExt cx="1772" cy="2732"/>
          </a:xfrm>
        </p:grpSpPr>
        <p:grpSp>
          <p:nvGrpSpPr>
            <p:cNvPr id="57408" name="Group 37"/>
            <p:cNvGrpSpPr>
              <a:grpSpLocks/>
            </p:cNvGrpSpPr>
            <p:nvPr/>
          </p:nvGrpSpPr>
          <p:grpSpPr bwMode="auto">
            <a:xfrm>
              <a:off x="816" y="1440"/>
              <a:ext cx="1772" cy="2732"/>
              <a:chOff x="3216" y="720"/>
              <a:chExt cx="1772" cy="2732"/>
            </a:xfrm>
          </p:grpSpPr>
          <p:sp>
            <p:nvSpPr>
              <p:cNvPr id="57443" name="Freeform 38"/>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57444" name="Freeform 39"/>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57445" name="Freeform 40"/>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57446" name="Freeform 41"/>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p>
            </p:txBody>
          </p:sp>
          <p:sp>
            <p:nvSpPr>
              <p:cNvPr id="57447" name="Freeform 42"/>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57448" name="Freeform 43"/>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57449" name="Freeform 44"/>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57450" name="Freeform 45"/>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57409" name="Group 46"/>
            <p:cNvGrpSpPr>
              <a:grpSpLocks/>
            </p:cNvGrpSpPr>
            <p:nvPr/>
          </p:nvGrpSpPr>
          <p:grpSpPr bwMode="auto">
            <a:xfrm>
              <a:off x="960" y="1680"/>
              <a:ext cx="1392" cy="1776"/>
              <a:chOff x="912" y="672"/>
              <a:chExt cx="3128" cy="3475"/>
            </a:xfrm>
          </p:grpSpPr>
          <p:grpSp>
            <p:nvGrpSpPr>
              <p:cNvPr id="57410" name="Group 47"/>
              <p:cNvGrpSpPr>
                <a:grpSpLocks/>
              </p:cNvGrpSpPr>
              <p:nvPr/>
            </p:nvGrpSpPr>
            <p:grpSpPr bwMode="auto">
              <a:xfrm>
                <a:off x="2214" y="1042"/>
                <a:ext cx="626" cy="1186"/>
                <a:chOff x="2218" y="1066"/>
                <a:chExt cx="626" cy="1186"/>
              </a:xfrm>
            </p:grpSpPr>
            <p:sp>
              <p:nvSpPr>
                <p:cNvPr id="57437" name="Freeform 48"/>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57438" name="Freeform 49"/>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57439" name="Group 50"/>
                <p:cNvGrpSpPr>
                  <a:grpSpLocks/>
                </p:cNvGrpSpPr>
                <p:nvPr/>
              </p:nvGrpSpPr>
              <p:grpSpPr bwMode="auto">
                <a:xfrm>
                  <a:off x="2364" y="1066"/>
                  <a:ext cx="240" cy="251"/>
                  <a:chOff x="2364" y="1066"/>
                  <a:chExt cx="240" cy="251"/>
                </a:xfrm>
              </p:grpSpPr>
              <p:sp>
                <p:nvSpPr>
                  <p:cNvPr id="57440" name="Freeform 51"/>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57441" name="Freeform 52"/>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57442" name="Freeform 53"/>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57411" name="Group 54"/>
              <p:cNvGrpSpPr>
                <a:grpSpLocks/>
              </p:cNvGrpSpPr>
              <p:nvPr/>
            </p:nvGrpSpPr>
            <p:grpSpPr bwMode="auto">
              <a:xfrm>
                <a:off x="2256" y="672"/>
                <a:ext cx="436" cy="647"/>
                <a:chOff x="4512" y="480"/>
                <a:chExt cx="436" cy="647"/>
              </a:xfrm>
            </p:grpSpPr>
            <p:sp>
              <p:nvSpPr>
                <p:cNvPr id="57431" name="Freeform 55"/>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57432" name="Group 56"/>
                <p:cNvGrpSpPr>
                  <a:grpSpLocks/>
                </p:cNvGrpSpPr>
                <p:nvPr/>
              </p:nvGrpSpPr>
              <p:grpSpPr bwMode="auto">
                <a:xfrm>
                  <a:off x="4512" y="561"/>
                  <a:ext cx="67" cy="288"/>
                  <a:chOff x="2265" y="619"/>
                  <a:chExt cx="67" cy="288"/>
                </a:xfrm>
              </p:grpSpPr>
              <p:sp>
                <p:nvSpPr>
                  <p:cNvPr id="57435" name="Freeform 57"/>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57436" name="Freeform 58"/>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57433" name="Freeform 59"/>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57434" name="Freeform 60"/>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57412" name="Freeform 61"/>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57413" name="Freeform 62"/>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57414" name="Group 63"/>
              <p:cNvGrpSpPr>
                <a:grpSpLocks/>
              </p:cNvGrpSpPr>
              <p:nvPr/>
            </p:nvGrpSpPr>
            <p:grpSpPr bwMode="auto">
              <a:xfrm>
                <a:off x="2544" y="1056"/>
                <a:ext cx="1496" cy="1549"/>
                <a:chOff x="3696" y="1008"/>
                <a:chExt cx="1496" cy="1549"/>
              </a:xfrm>
            </p:grpSpPr>
            <p:sp>
              <p:nvSpPr>
                <p:cNvPr id="57424" name="Freeform 64"/>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7425" name="Freeform 65"/>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7426" name="Group 66"/>
                <p:cNvGrpSpPr>
                  <a:grpSpLocks/>
                </p:cNvGrpSpPr>
                <p:nvPr/>
              </p:nvGrpSpPr>
              <p:grpSpPr bwMode="auto">
                <a:xfrm rot="5400000" flipV="1">
                  <a:off x="4912" y="1040"/>
                  <a:ext cx="263" cy="296"/>
                  <a:chOff x="2795" y="2300"/>
                  <a:chExt cx="263" cy="296"/>
                </a:xfrm>
              </p:grpSpPr>
              <p:sp>
                <p:nvSpPr>
                  <p:cNvPr id="57429" name="Freeform 67"/>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7430" name="Freeform 68"/>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7427" name="Freeform 69"/>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7428" name="Freeform 70"/>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57415" name="Group 71"/>
              <p:cNvGrpSpPr>
                <a:grpSpLocks/>
              </p:cNvGrpSpPr>
              <p:nvPr/>
            </p:nvGrpSpPr>
            <p:grpSpPr bwMode="auto">
              <a:xfrm flipH="1">
                <a:off x="912" y="1104"/>
                <a:ext cx="1496" cy="1549"/>
                <a:chOff x="3696" y="1008"/>
                <a:chExt cx="1496" cy="1549"/>
              </a:xfrm>
            </p:grpSpPr>
            <p:sp>
              <p:nvSpPr>
                <p:cNvPr id="57417" name="Freeform 7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57418" name="Freeform 7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57419" name="Group 74"/>
                <p:cNvGrpSpPr>
                  <a:grpSpLocks/>
                </p:cNvGrpSpPr>
                <p:nvPr/>
              </p:nvGrpSpPr>
              <p:grpSpPr bwMode="auto">
                <a:xfrm rot="5400000" flipV="1">
                  <a:off x="4912" y="1040"/>
                  <a:ext cx="263" cy="296"/>
                  <a:chOff x="2795" y="2300"/>
                  <a:chExt cx="263" cy="296"/>
                </a:xfrm>
              </p:grpSpPr>
              <p:sp>
                <p:nvSpPr>
                  <p:cNvPr id="57422" name="Freeform 7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57423" name="Freeform 7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57420" name="Freeform 7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57421" name="Freeform 7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57416" name="Freeform 79"/>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57379" name="Freeform 80"/>
          <p:cNvSpPr>
            <a:spLocks/>
          </p:cNvSpPr>
          <p:nvPr/>
        </p:nvSpPr>
        <p:spPr bwMode="auto">
          <a:xfrm>
            <a:off x="6191251" y="5207001"/>
            <a:ext cx="11113" cy="3175"/>
          </a:xfrm>
          <a:custGeom>
            <a:avLst/>
            <a:gdLst>
              <a:gd name="T0" fmla="*/ 0 w 7"/>
              <a:gd name="T1" fmla="*/ 2 h 2"/>
              <a:gd name="T2" fmla="*/ 4 w 7"/>
              <a:gd name="T3" fmla="*/ 0 h 2"/>
              <a:gd name="T4" fmla="*/ 7 w 7"/>
              <a:gd name="T5" fmla="*/ 0 h 2"/>
              <a:gd name="T6" fmla="*/ 0 w 7"/>
              <a:gd name="T7" fmla="*/ 2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p>
        </p:txBody>
      </p:sp>
      <p:sp>
        <p:nvSpPr>
          <p:cNvPr id="57380" name="Freeform 81"/>
          <p:cNvSpPr>
            <a:spLocks/>
          </p:cNvSpPr>
          <p:nvPr/>
        </p:nvSpPr>
        <p:spPr bwMode="auto">
          <a:xfrm>
            <a:off x="5329239" y="5006975"/>
            <a:ext cx="7937" cy="6350"/>
          </a:xfrm>
          <a:custGeom>
            <a:avLst/>
            <a:gdLst>
              <a:gd name="T0" fmla="*/ 0 w 5"/>
              <a:gd name="T1" fmla="*/ 4 h 4"/>
              <a:gd name="T2" fmla="*/ 2 w 5"/>
              <a:gd name="T3" fmla="*/ 1 h 4"/>
              <a:gd name="T4" fmla="*/ 5 w 5"/>
              <a:gd name="T5" fmla="*/ 0 h 4"/>
              <a:gd name="T6" fmla="*/ 0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p>
        </p:txBody>
      </p:sp>
      <p:pic>
        <p:nvPicPr>
          <p:cNvPr id="57381" name="Picture 82"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08325" y="5118101"/>
            <a:ext cx="1377950" cy="900113"/>
          </a:xfrm>
          <a:prstGeom prst="rect">
            <a:avLst/>
          </a:prstGeom>
          <a:noFill/>
          <a:ln w="9525">
            <a:noFill/>
            <a:miter lim="800000"/>
            <a:headEnd/>
            <a:tailEnd/>
          </a:ln>
        </p:spPr>
      </p:pic>
      <p:sp>
        <p:nvSpPr>
          <p:cNvPr id="57382" name="AutoShape 83"/>
          <p:cNvSpPr>
            <a:spLocks noChangeArrowheads="1"/>
          </p:cNvSpPr>
          <p:nvPr/>
        </p:nvSpPr>
        <p:spPr bwMode="auto">
          <a:xfrm>
            <a:off x="3890964" y="4764089"/>
            <a:ext cx="4124325" cy="1724025"/>
          </a:xfrm>
          <a:prstGeom prst="leftRightArrow">
            <a:avLst>
              <a:gd name="adj1" fmla="val 50000"/>
              <a:gd name="adj2" fmla="val 47845"/>
            </a:avLst>
          </a:prstGeom>
          <a:solidFill>
            <a:srgbClr val="FF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r>
              <a:rPr lang="en-US" sz="2400" b="1">
                <a:solidFill>
                  <a:schemeClr val="bg1"/>
                </a:solidFill>
              </a:rPr>
              <a:t>v5 united with Him in the </a:t>
            </a:r>
          </a:p>
          <a:p>
            <a:r>
              <a:rPr lang="en-US" sz="2400" b="1">
                <a:solidFill>
                  <a:schemeClr val="bg1"/>
                </a:solidFill>
              </a:rPr>
              <a:t>likeness of His death</a:t>
            </a:r>
          </a:p>
        </p:txBody>
      </p:sp>
      <p:grpSp>
        <p:nvGrpSpPr>
          <p:cNvPr id="57383" name="Group 87"/>
          <p:cNvGrpSpPr>
            <a:grpSpLocks/>
          </p:cNvGrpSpPr>
          <p:nvPr/>
        </p:nvGrpSpPr>
        <p:grpSpPr bwMode="auto">
          <a:xfrm>
            <a:off x="1706564" y="1624013"/>
            <a:ext cx="1220787" cy="1566862"/>
            <a:chOff x="115" y="1023"/>
            <a:chExt cx="769" cy="987"/>
          </a:xfrm>
        </p:grpSpPr>
        <p:sp>
          <p:nvSpPr>
            <p:cNvPr id="57400" name="Oval 88"/>
            <p:cNvSpPr>
              <a:spLocks noChangeArrowheads="1"/>
            </p:cNvSpPr>
            <p:nvPr/>
          </p:nvSpPr>
          <p:spPr bwMode="auto">
            <a:xfrm>
              <a:off x="115" y="1023"/>
              <a:ext cx="769" cy="987"/>
            </a:xfrm>
            <a:prstGeom prst="ellipse">
              <a:avLst/>
            </a:prstGeom>
            <a:solidFill>
              <a:srgbClr val="B2B2B2"/>
            </a:solidFill>
            <a:ln w="9525" algn="ctr">
              <a:noFill/>
              <a:round/>
              <a:headEnd/>
              <a:tailEnd/>
            </a:ln>
          </p:spPr>
          <p:txBody>
            <a:bodyPr wrap="none" anchor="ctr"/>
            <a:lstStyle/>
            <a:p>
              <a:endParaRPr lang="en-US"/>
            </a:p>
          </p:txBody>
        </p:sp>
        <p:grpSp>
          <p:nvGrpSpPr>
            <p:cNvPr id="57401" name="Group 89"/>
            <p:cNvGrpSpPr>
              <a:grpSpLocks/>
            </p:cNvGrpSpPr>
            <p:nvPr/>
          </p:nvGrpSpPr>
          <p:grpSpPr bwMode="auto">
            <a:xfrm flipH="1">
              <a:off x="268" y="1060"/>
              <a:ext cx="527" cy="890"/>
              <a:chOff x="1968" y="2112"/>
              <a:chExt cx="614" cy="1237"/>
            </a:xfrm>
          </p:grpSpPr>
          <p:sp>
            <p:nvSpPr>
              <p:cNvPr id="57402" name="Freeform 90"/>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57403" name="Freeform 91"/>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57404" name="Freeform 92"/>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57405" name="Freeform 93"/>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57406" name="Freeform 94"/>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57407" name="Freeform 95"/>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grpSp>
        <p:nvGrpSpPr>
          <p:cNvPr id="57384" name="Group 96"/>
          <p:cNvGrpSpPr>
            <a:grpSpLocks/>
          </p:cNvGrpSpPr>
          <p:nvPr/>
        </p:nvGrpSpPr>
        <p:grpSpPr bwMode="auto">
          <a:xfrm>
            <a:off x="9401176" y="1314450"/>
            <a:ext cx="1266825" cy="1682750"/>
            <a:chOff x="3526" y="2891"/>
            <a:chExt cx="711" cy="926"/>
          </a:xfrm>
        </p:grpSpPr>
        <p:sp>
          <p:nvSpPr>
            <p:cNvPr id="57392" name="Oval 97"/>
            <p:cNvSpPr>
              <a:spLocks noChangeArrowheads="1"/>
            </p:cNvSpPr>
            <p:nvPr/>
          </p:nvSpPr>
          <p:spPr bwMode="auto">
            <a:xfrm>
              <a:off x="3526" y="2943"/>
              <a:ext cx="663" cy="874"/>
            </a:xfrm>
            <a:prstGeom prst="ellipse">
              <a:avLst/>
            </a:prstGeom>
            <a:solidFill>
              <a:srgbClr val="FF3300"/>
            </a:solidFill>
            <a:ln w="9525" algn="ctr">
              <a:noFill/>
              <a:round/>
              <a:headEnd/>
              <a:tailEnd/>
            </a:ln>
          </p:spPr>
          <p:txBody>
            <a:bodyPr wrap="none" anchor="ctr"/>
            <a:lstStyle/>
            <a:p>
              <a:endParaRPr lang="en-US"/>
            </a:p>
          </p:txBody>
        </p:sp>
        <p:grpSp>
          <p:nvGrpSpPr>
            <p:cNvPr id="57393" name="Group 98"/>
            <p:cNvGrpSpPr>
              <a:grpSpLocks/>
            </p:cNvGrpSpPr>
            <p:nvPr/>
          </p:nvGrpSpPr>
          <p:grpSpPr bwMode="auto">
            <a:xfrm>
              <a:off x="3562" y="2891"/>
              <a:ext cx="675" cy="898"/>
              <a:chOff x="4032" y="1440"/>
              <a:chExt cx="803" cy="1525"/>
            </a:xfrm>
          </p:grpSpPr>
          <p:sp>
            <p:nvSpPr>
              <p:cNvPr id="57394" name="Freeform 99"/>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57395" name="Freeform 100"/>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57396" name="Freeform 101"/>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57397" name="Freeform 102"/>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57398" name="Freeform 103"/>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57399" name="Freeform 104"/>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grpSp>
        <p:nvGrpSpPr>
          <p:cNvPr id="57385" name="Group 84"/>
          <p:cNvGrpSpPr>
            <a:grpSpLocks/>
          </p:cNvGrpSpPr>
          <p:nvPr/>
        </p:nvGrpSpPr>
        <p:grpSpPr bwMode="auto">
          <a:xfrm>
            <a:off x="6540501" y="1584325"/>
            <a:ext cx="4411663" cy="5664200"/>
            <a:chOff x="3630" y="970"/>
            <a:chExt cx="2779" cy="3568"/>
          </a:xfrm>
        </p:grpSpPr>
        <p:sp>
          <p:nvSpPr>
            <p:cNvPr id="57390" name="AutoShape 85"/>
            <p:cNvSpPr>
              <a:spLocks noChangeArrowheads="1"/>
            </p:cNvSpPr>
            <p:nvPr/>
          </p:nvSpPr>
          <p:spPr bwMode="auto">
            <a:xfrm rot="1044845" flipH="1" flipV="1">
              <a:off x="3630" y="970"/>
              <a:ext cx="2779" cy="3568"/>
            </a:xfrm>
            <a:custGeom>
              <a:avLst/>
              <a:gdLst>
                <a:gd name="T0" fmla="*/ 2633 w 21600"/>
                <a:gd name="T1" fmla="*/ 2580 h 21600"/>
                <a:gd name="T2" fmla="*/ 2559 w 21600"/>
                <a:gd name="T3" fmla="*/ 1382 h 21600"/>
                <a:gd name="T4" fmla="*/ 2312 w 21600"/>
                <a:gd name="T5" fmla="*/ 2374 h 21600"/>
                <a:gd name="T6" fmla="*/ 2041 w 21600"/>
                <a:gd name="T7" fmla="*/ 3851 h 21600"/>
                <a:gd name="T8" fmla="*/ 1355 w 21600"/>
                <a:gd name="T9" fmla="*/ 3478 h 21600"/>
                <a:gd name="T10" fmla="*/ 1646 w 21600"/>
                <a:gd name="T11" fmla="*/ 2598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06" y="18230"/>
                  </a:moveTo>
                  <a:cubicBezTo>
                    <a:pt x="16834" y="17005"/>
                    <a:pt x="18816" y="14066"/>
                    <a:pt x="18816" y="10800"/>
                  </a:cubicBezTo>
                  <a:cubicBezTo>
                    <a:pt x="18816" y="10099"/>
                    <a:pt x="18724" y="9401"/>
                    <a:pt x="18542" y="8725"/>
                  </a:cubicBezTo>
                  <a:lnTo>
                    <a:pt x="21231" y="8004"/>
                  </a:lnTo>
                  <a:cubicBezTo>
                    <a:pt x="21476" y="8916"/>
                    <a:pt x="21600" y="9856"/>
                    <a:pt x="21600" y="10800"/>
                  </a:cubicBezTo>
                  <a:cubicBezTo>
                    <a:pt x="21600" y="15200"/>
                    <a:pt x="18930" y="19160"/>
                    <a:pt x="14851" y="20811"/>
                  </a:cubicBezTo>
                  <a:lnTo>
                    <a:pt x="15863" y="23314"/>
                  </a:lnTo>
                  <a:lnTo>
                    <a:pt x="10535" y="21056"/>
                  </a:lnTo>
                  <a:lnTo>
                    <a:pt x="12794" y="15727"/>
                  </a:lnTo>
                  <a:lnTo>
                    <a:pt x="13806" y="18230"/>
                  </a:lnTo>
                  <a:close/>
                </a:path>
              </a:pathLst>
            </a:custGeom>
            <a:solidFill>
              <a:srgbClr val="66FFFF"/>
            </a:solidFill>
            <a:ln w="9525">
              <a:round/>
              <a:headEnd/>
              <a:tailEnd/>
            </a:ln>
            <a:scene3d>
              <a:camera prst="legacyPerspectiveTopRight"/>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n-US"/>
            </a:p>
          </p:txBody>
        </p:sp>
        <p:sp>
          <p:nvSpPr>
            <p:cNvPr id="57391" name="WordArt 86"/>
            <p:cNvSpPr>
              <a:spLocks noChangeArrowheads="1" noChangeShapeType="1" noTextEdit="1"/>
            </p:cNvSpPr>
            <p:nvPr/>
          </p:nvSpPr>
          <p:spPr bwMode="auto">
            <a:xfrm rot="-2993712">
              <a:off x="3565" y="1460"/>
              <a:ext cx="2766" cy="1825"/>
            </a:xfrm>
            <a:prstGeom prst="rect">
              <a:avLst/>
            </a:prstGeom>
          </p:spPr>
          <p:txBody>
            <a:bodyPr spcFirstLastPara="1" wrap="none" fromWordArt="1">
              <a:prstTxWarp prst="textArchUp">
                <a:avLst>
                  <a:gd name="adj" fmla="val 12884692"/>
                </a:avLst>
              </a:prstTxWarp>
            </a:bodyPr>
            <a:lstStyle/>
            <a:p>
              <a:r>
                <a:rPr lang="en-US" sz="3600" kern="10">
                  <a:ln w="9525">
                    <a:solidFill>
                      <a:srgbClr val="000000"/>
                    </a:solidFill>
                    <a:round/>
                    <a:headEnd/>
                    <a:tailEnd/>
                  </a:ln>
                  <a:solidFill>
                    <a:schemeClr val="bg1"/>
                  </a:solidFill>
                  <a:latin typeface="Arial Black"/>
                </a:rPr>
                <a:t>NEWNESS OF LIFE</a:t>
              </a:r>
            </a:p>
          </p:txBody>
        </p:sp>
      </p:grpSp>
      <p:grpSp>
        <p:nvGrpSpPr>
          <p:cNvPr id="19" name="Group 107"/>
          <p:cNvGrpSpPr>
            <a:grpSpLocks/>
          </p:cNvGrpSpPr>
          <p:nvPr/>
        </p:nvGrpSpPr>
        <p:grpSpPr bwMode="auto">
          <a:xfrm>
            <a:off x="1862138" y="1577976"/>
            <a:ext cx="7931150" cy="4589463"/>
            <a:chOff x="213" y="994"/>
            <a:chExt cx="4996" cy="2891"/>
          </a:xfrm>
        </p:grpSpPr>
        <p:sp>
          <p:nvSpPr>
            <p:cNvPr id="57388" name="AutoShape 106"/>
            <p:cNvSpPr>
              <a:spLocks noChangeArrowheads="1"/>
            </p:cNvSpPr>
            <p:nvPr/>
          </p:nvSpPr>
          <p:spPr bwMode="auto">
            <a:xfrm flipV="1">
              <a:off x="213" y="1236"/>
              <a:ext cx="4996" cy="2649"/>
            </a:xfrm>
            <a:custGeom>
              <a:avLst/>
              <a:gdLst>
                <a:gd name="T0" fmla="*/ 1976 w 21600"/>
                <a:gd name="T1" fmla="*/ 29 h 21600"/>
                <a:gd name="T2" fmla="*/ 788 w 21600"/>
                <a:gd name="T3" fmla="*/ 1730 h 21600"/>
                <a:gd name="T4" fmla="*/ 2237 w 21600"/>
                <a:gd name="T5" fmla="*/ 677 h 21600"/>
                <a:gd name="T6" fmla="*/ 5620 w 21600"/>
                <a:gd name="T7" fmla="*/ 1325 h 21600"/>
                <a:gd name="T8" fmla="*/ 4372 w 21600"/>
                <a:gd name="T9" fmla="*/ 1987 h 21600"/>
                <a:gd name="T10" fmla="*/ 3122 w 21600"/>
                <a:gd name="T11" fmla="*/ 1325 h 21600"/>
                <a:gd name="T12" fmla="*/ 0 60000 65536"/>
                <a:gd name="T13" fmla="*/ 0 60000 65536"/>
                <a:gd name="T14" fmla="*/ 0 60000 65536"/>
                <a:gd name="T15" fmla="*/ 0 60000 65536"/>
                <a:gd name="T16" fmla="*/ 0 60000 65536"/>
                <a:gd name="T17" fmla="*/ 0 60000 65536"/>
                <a:gd name="T18" fmla="*/ 3165 w 21600"/>
                <a:gd name="T19" fmla="*/ 3164 h 21600"/>
                <a:gd name="T20" fmla="*/ 18435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560"/>
                    <a:pt x="5560" y="12312"/>
                    <a:pt x="5871" y="13006"/>
                  </a:cubicBezTo>
                  <a:lnTo>
                    <a:pt x="942" y="15213"/>
                  </a:lnTo>
                  <a:cubicBezTo>
                    <a:pt x="321" y="13825"/>
                    <a:pt x="0" y="12321"/>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tx1"/>
                </a:gs>
                <a:gs pos="100000">
                  <a:schemeClr val="folHlink"/>
                </a:gs>
              </a:gsLst>
              <a:lin ang="0" scaled="1"/>
            </a:gradFill>
            <a:ln w="9525">
              <a:round/>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rot="10800000" wrap="none" anchor="ctr">
              <a:flatTx/>
            </a:bodyPr>
            <a:lstStyle/>
            <a:p>
              <a:endParaRPr lang="en-US"/>
            </a:p>
          </p:txBody>
        </p:sp>
        <p:sp>
          <p:nvSpPr>
            <p:cNvPr id="57389" name="WordArt 105"/>
            <p:cNvSpPr>
              <a:spLocks noChangeArrowheads="1" noChangeShapeType="1" noTextEdit="1"/>
            </p:cNvSpPr>
            <p:nvPr/>
          </p:nvSpPr>
          <p:spPr bwMode="auto">
            <a:xfrm>
              <a:off x="466" y="994"/>
              <a:ext cx="4672" cy="2756"/>
            </a:xfrm>
            <a:prstGeom prst="rect">
              <a:avLst/>
            </a:prstGeom>
          </p:spPr>
          <p:txBody>
            <a:bodyPr wrap="none" fromWordArt="1">
              <a:prstTxWarp prst="textArchDownPour">
                <a:avLst>
                  <a:gd name="adj1" fmla="val 372259"/>
                  <a:gd name="adj2" fmla="val 66870"/>
                </a:avLst>
              </a:prstTxWarp>
            </a:bodyPr>
            <a:lstStyle/>
            <a:p>
              <a:r>
                <a:rPr lang="en-US" kern="10">
                  <a:ln w="9525">
                    <a:solidFill>
                      <a:schemeClr val="tx1"/>
                    </a:solidFill>
                    <a:round/>
                    <a:headEnd/>
                    <a:tailEnd/>
                  </a:ln>
                  <a:solidFill>
                    <a:srgbClr val="FFFF00"/>
                  </a:solidFill>
                  <a:latin typeface="Arial Black"/>
                </a:rPr>
                <a:t>FROM DEATH INTO LIFE</a:t>
              </a:r>
            </a:p>
          </p:txBody>
        </p:sp>
      </p:grpSp>
      <p:pic>
        <p:nvPicPr>
          <p:cNvPr id="57387" name="Picture 108"/>
          <p:cNvPicPr>
            <a:picLocks noChangeAspect="1" noChangeArrowheads="1"/>
          </p:cNvPicPr>
          <p:nvPr/>
        </p:nvPicPr>
        <p:blipFill>
          <a:blip r:embed="rId4" cstate="print"/>
          <a:srcRect l="3174" t="38710" r="2116" b="3395"/>
          <a:stretch>
            <a:fillRect/>
          </a:stretch>
        </p:blipFill>
        <p:spPr bwMode="auto">
          <a:xfrm>
            <a:off x="9942514" y="6164264"/>
            <a:ext cx="661987" cy="630237"/>
          </a:xfrm>
          <a:prstGeom prst="rect">
            <a:avLst/>
          </a:prstGeom>
          <a:noFill/>
          <a:ln w="9525" algn="ctr">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22626"/>
                                        </p:tgtEl>
                                        <p:attrNameLst>
                                          <p:attrName>style.visibility</p:attrName>
                                        </p:attrNameLst>
                                      </p:cBhvr>
                                      <p:to>
                                        <p:strVal val="visible"/>
                                      </p:to>
                                    </p:set>
                                    <p:anim calcmode="lin" valueType="num">
                                      <p:cBhvr additive="base">
                                        <p:cTn id="7" dur="1000" fill="hold"/>
                                        <p:tgtEl>
                                          <p:spTgt spid="922626"/>
                                        </p:tgtEl>
                                        <p:attrNameLst>
                                          <p:attrName>ppt_x</p:attrName>
                                        </p:attrNameLst>
                                      </p:cBhvr>
                                      <p:tavLst>
                                        <p:tav tm="0">
                                          <p:val>
                                            <p:strVal val="#ppt_x"/>
                                          </p:val>
                                        </p:tav>
                                        <p:tav tm="100000">
                                          <p:val>
                                            <p:strVal val="#ppt_x"/>
                                          </p:val>
                                        </p:tav>
                                      </p:tavLst>
                                    </p:anim>
                                    <p:anim calcmode="lin" valueType="num">
                                      <p:cBhvr additive="base">
                                        <p:cTn id="8" dur="1000" fill="hold"/>
                                        <p:tgtEl>
                                          <p:spTgt spid="9226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p:cNvSpPr>
            <a:spLocks noChangeArrowheads="1"/>
          </p:cNvSpPr>
          <p:nvPr/>
        </p:nvSpPr>
        <p:spPr bwMode="auto">
          <a:xfrm>
            <a:off x="8347075" y="3354388"/>
            <a:ext cx="2159000" cy="2716212"/>
          </a:xfrm>
          <a:prstGeom prst="ellipse">
            <a:avLst/>
          </a:prstGeom>
          <a:solidFill>
            <a:srgbClr val="FF0000"/>
          </a:solidFill>
          <a:ln w="9525" algn="ctr">
            <a:noFill/>
            <a:round/>
            <a:headEnd/>
            <a:tailEnd/>
          </a:ln>
        </p:spPr>
        <p:txBody>
          <a:bodyPr wrap="none" anchor="ctr"/>
          <a:lstStyle/>
          <a:p>
            <a:endParaRPr lang="en-US"/>
          </a:p>
        </p:txBody>
      </p:sp>
      <p:sp>
        <p:nvSpPr>
          <p:cNvPr id="1015811" name="Rectangle 3"/>
          <p:cNvSpPr>
            <a:spLocks noGrp="1" noChangeArrowheads="1"/>
          </p:cNvSpPr>
          <p:nvPr>
            <p:ph type="body" idx="1"/>
          </p:nvPr>
        </p:nvSpPr>
        <p:spPr>
          <a:xfrm>
            <a:off x="3668713" y="1077913"/>
            <a:ext cx="6553200" cy="2032000"/>
          </a:xfrm>
        </p:spPr>
        <p:txBody>
          <a:bodyPr/>
          <a:lstStyle/>
          <a:p>
            <a:pPr indent="-1588" algn="ctr" eaLnBrk="1" hangingPunct="1">
              <a:buNone/>
              <a:defRPr/>
            </a:pPr>
            <a:r>
              <a:rPr lang="en-US" sz="4000" b="1">
                <a:effectLst>
                  <a:outerShdw blurRad="38100" dist="38100" dir="2700000" algn="tl">
                    <a:srgbClr val="000000"/>
                  </a:outerShdw>
                </a:effectLst>
              </a:rPr>
              <a:t>What can </a:t>
            </a:r>
          </a:p>
          <a:p>
            <a:pPr indent="-1588" algn="ctr" eaLnBrk="1" hangingPunct="1">
              <a:buNone/>
              <a:defRPr/>
            </a:pPr>
            <a:r>
              <a:rPr lang="en-US" sz="4000" b="1" u="sng">
                <a:effectLst>
                  <a:outerShdw blurRad="38100" dist="38100" dir="2700000" algn="tl">
                    <a:srgbClr val="000000"/>
                  </a:outerShdw>
                </a:effectLst>
              </a:rPr>
              <a:t>wash away my sins</a:t>
            </a:r>
            <a:r>
              <a:rPr lang="en-US" sz="4000" b="1">
                <a:effectLst>
                  <a:outerShdw blurRad="38100" dist="38100" dir="2700000" algn="tl">
                    <a:srgbClr val="000000"/>
                  </a:outerShdw>
                </a:effectLst>
              </a:rPr>
              <a:t>?</a:t>
            </a:r>
            <a:endParaRPr lang="en-US" sz="4000" b="1">
              <a:solidFill>
                <a:schemeClr val="bg1"/>
              </a:solidFill>
              <a:effectLst>
                <a:outerShdw blurRad="38100" dist="38100" dir="2700000" algn="tl">
                  <a:srgbClr val="000000"/>
                </a:outerShdw>
              </a:effectLst>
            </a:endParaRPr>
          </a:p>
        </p:txBody>
      </p:sp>
      <p:grpSp>
        <p:nvGrpSpPr>
          <p:cNvPr id="58372" name="Group 4"/>
          <p:cNvGrpSpPr>
            <a:grpSpLocks/>
          </p:cNvGrpSpPr>
          <p:nvPr/>
        </p:nvGrpSpPr>
        <p:grpSpPr bwMode="auto">
          <a:xfrm>
            <a:off x="1789114" y="1208088"/>
            <a:ext cx="2359025" cy="2000250"/>
            <a:chOff x="2738" y="3406"/>
            <a:chExt cx="651" cy="522"/>
          </a:xfrm>
        </p:grpSpPr>
        <p:sp>
          <p:nvSpPr>
            <p:cNvPr id="58375"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endParaRPr lang="en-US"/>
            </a:p>
          </p:txBody>
        </p:sp>
        <p:sp>
          <p:nvSpPr>
            <p:cNvPr id="58376"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endParaRPr lang="en-US"/>
            </a:p>
          </p:txBody>
        </p:sp>
        <p:sp>
          <p:nvSpPr>
            <p:cNvPr id="58377"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endParaRPr lang="en-US"/>
            </a:p>
          </p:txBody>
        </p:sp>
        <p:sp>
          <p:nvSpPr>
            <p:cNvPr id="58378"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endParaRPr lang="en-US"/>
            </a:p>
          </p:txBody>
        </p:sp>
        <p:sp>
          <p:nvSpPr>
            <p:cNvPr id="58379"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endParaRPr lang="en-US"/>
            </a:p>
          </p:txBody>
        </p:sp>
        <p:sp>
          <p:nvSpPr>
            <p:cNvPr id="58380"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endParaRPr lang="en-US"/>
            </a:p>
          </p:txBody>
        </p:sp>
        <p:sp>
          <p:nvSpPr>
            <p:cNvPr id="58381"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endParaRPr lang="en-US"/>
            </a:p>
          </p:txBody>
        </p:sp>
        <p:sp>
          <p:nvSpPr>
            <p:cNvPr id="58382"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endParaRPr lang="en-US"/>
            </a:p>
          </p:txBody>
        </p:sp>
        <p:sp>
          <p:nvSpPr>
            <p:cNvPr id="58383"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endParaRPr lang="en-US"/>
            </a:p>
          </p:txBody>
        </p:sp>
        <p:sp>
          <p:nvSpPr>
            <p:cNvPr id="58384"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endParaRPr lang="en-US"/>
            </a:p>
          </p:txBody>
        </p:sp>
        <p:sp>
          <p:nvSpPr>
            <p:cNvPr id="58385"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endParaRPr lang="en-US"/>
            </a:p>
          </p:txBody>
        </p:sp>
        <p:sp>
          <p:nvSpPr>
            <p:cNvPr id="58386"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endParaRPr lang="en-US"/>
            </a:p>
          </p:txBody>
        </p:sp>
        <p:sp>
          <p:nvSpPr>
            <p:cNvPr id="58387"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endParaRPr lang="en-US"/>
            </a:p>
          </p:txBody>
        </p:sp>
        <p:sp>
          <p:nvSpPr>
            <p:cNvPr id="58388"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endParaRPr lang="en-US"/>
            </a:p>
          </p:txBody>
        </p:sp>
        <p:sp>
          <p:nvSpPr>
            <p:cNvPr id="58389"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endParaRPr lang="en-US"/>
            </a:p>
          </p:txBody>
        </p:sp>
        <p:sp>
          <p:nvSpPr>
            <p:cNvPr id="58390"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endParaRPr lang="en-US"/>
            </a:p>
          </p:txBody>
        </p:sp>
        <p:sp>
          <p:nvSpPr>
            <p:cNvPr id="58391"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endParaRPr lang="en-US"/>
            </a:p>
          </p:txBody>
        </p:sp>
        <p:sp>
          <p:nvSpPr>
            <p:cNvPr id="58392"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endParaRPr lang="en-US"/>
            </a:p>
          </p:txBody>
        </p:sp>
        <p:sp>
          <p:nvSpPr>
            <p:cNvPr id="58393"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endParaRPr lang="en-US"/>
            </a:p>
          </p:txBody>
        </p:sp>
        <p:sp>
          <p:nvSpPr>
            <p:cNvPr id="58394"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endParaRPr lang="en-US"/>
            </a:p>
          </p:txBody>
        </p:sp>
        <p:sp>
          <p:nvSpPr>
            <p:cNvPr id="58395"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endParaRPr lang="en-US"/>
            </a:p>
          </p:txBody>
        </p:sp>
        <p:sp>
          <p:nvSpPr>
            <p:cNvPr id="58396"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endParaRPr lang="en-US"/>
            </a:p>
          </p:txBody>
        </p:sp>
        <p:sp>
          <p:nvSpPr>
            <p:cNvPr id="58397"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endParaRPr lang="en-US"/>
            </a:p>
          </p:txBody>
        </p:sp>
        <p:sp>
          <p:nvSpPr>
            <p:cNvPr id="58398"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endParaRPr lang="en-US"/>
            </a:p>
          </p:txBody>
        </p:sp>
        <p:sp>
          <p:nvSpPr>
            <p:cNvPr id="58399"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endParaRPr lang="en-US"/>
            </a:p>
          </p:txBody>
        </p:sp>
        <p:sp>
          <p:nvSpPr>
            <p:cNvPr id="58400"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endParaRPr lang="en-US"/>
            </a:p>
          </p:txBody>
        </p:sp>
        <p:sp>
          <p:nvSpPr>
            <p:cNvPr id="58401"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endParaRPr lang="en-US"/>
            </a:p>
          </p:txBody>
        </p:sp>
        <p:sp>
          <p:nvSpPr>
            <p:cNvPr id="58402"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endParaRPr lang="en-US"/>
            </a:p>
          </p:txBody>
        </p:sp>
        <p:sp>
          <p:nvSpPr>
            <p:cNvPr id="58403"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endParaRPr lang="en-US"/>
            </a:p>
          </p:txBody>
        </p:sp>
        <p:sp>
          <p:nvSpPr>
            <p:cNvPr id="58404"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endParaRPr lang="en-US"/>
            </a:p>
          </p:txBody>
        </p:sp>
      </p:grpSp>
      <p:pic>
        <p:nvPicPr>
          <p:cNvPr id="58373" name="Picture 35" descr="christ on cros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13700" y="3952876"/>
            <a:ext cx="2654300" cy="1736725"/>
          </a:xfrm>
          <a:prstGeom prst="rect">
            <a:avLst/>
          </a:prstGeom>
          <a:noFill/>
          <a:ln w="9525">
            <a:noFill/>
            <a:miter lim="800000"/>
            <a:headEnd/>
            <a:tailEnd/>
          </a:ln>
        </p:spPr>
      </p:pic>
      <p:sp>
        <p:nvSpPr>
          <p:cNvPr id="1015844" name="Rectangle 36"/>
          <p:cNvSpPr>
            <a:spLocks noChangeArrowheads="1"/>
          </p:cNvSpPr>
          <p:nvPr/>
        </p:nvSpPr>
        <p:spPr bwMode="auto">
          <a:xfrm>
            <a:off x="1524000" y="3740150"/>
            <a:ext cx="6419850" cy="1682750"/>
          </a:xfrm>
          <a:prstGeom prst="rect">
            <a:avLst/>
          </a:prstGeom>
          <a:noFill/>
          <a:ln w="9525">
            <a:noFill/>
            <a:miter lim="800000"/>
            <a:headEnd/>
            <a:tailEnd/>
          </a:ln>
          <a:effectLst/>
        </p:spPr>
        <p:txBody>
          <a:bodyPr/>
          <a:lstStyle/>
          <a:p>
            <a:pPr marL="342900" indent="-1588">
              <a:spcBef>
                <a:spcPct val="20000"/>
              </a:spcBef>
              <a:defRPr/>
            </a:pPr>
            <a:r>
              <a:rPr lang="en-US" sz="4000" b="1">
                <a:solidFill>
                  <a:schemeClr val="bg1"/>
                </a:solidFill>
                <a:effectLst>
                  <a:outerShdw blurRad="38100" dist="38100" dir="2700000" algn="tl">
                    <a:srgbClr val="000000"/>
                  </a:outerShdw>
                </a:effectLst>
                <a:latin typeface="Tahoma" pitchFamily="34" charset="0"/>
              </a:rPr>
              <a:t>Nothing -</a:t>
            </a:r>
          </a:p>
          <a:p>
            <a:pPr marL="342900" indent="-1588">
              <a:spcBef>
                <a:spcPct val="20000"/>
              </a:spcBef>
              <a:defRPr/>
            </a:pPr>
            <a:r>
              <a:rPr lang="en-US" sz="4000" b="1">
                <a:solidFill>
                  <a:schemeClr val="bg1"/>
                </a:solidFill>
                <a:effectLst>
                  <a:outerShdw blurRad="38100" dist="38100" dir="2700000" algn="tl">
                    <a:srgbClr val="000000"/>
                  </a:outerShdw>
                </a:effectLst>
                <a:latin typeface="Tahoma" pitchFamily="34" charset="0"/>
              </a:rPr>
              <a:t>but the </a:t>
            </a:r>
            <a:r>
              <a:rPr lang="en-US" sz="4000" b="1" u="sng">
                <a:solidFill>
                  <a:schemeClr val="bg1"/>
                </a:solidFill>
                <a:effectLst>
                  <a:outerShdw blurRad="38100" dist="38100" dir="2700000" algn="tl">
                    <a:srgbClr val="000000"/>
                  </a:outerShdw>
                </a:effectLst>
                <a:latin typeface="Tahoma" pitchFamily="34" charset="0"/>
              </a:rPr>
              <a:t>blood of Jesus</a:t>
            </a:r>
            <a:r>
              <a:rPr lang="en-US" sz="4000" b="1">
                <a:solidFill>
                  <a:schemeClr val="bg1"/>
                </a:solidFill>
                <a:effectLst>
                  <a:outerShdw blurRad="38100" dist="38100" dir="2700000" algn="tl">
                    <a:srgbClr val="000000"/>
                  </a:outerShdw>
                </a:effectLst>
                <a:latin typeface="Tahoma" pitchFamily="34" charset="0"/>
              </a:rPr>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15811">
                                            <p:txEl>
                                              <p:pRg st="0" end="0"/>
                                            </p:txEl>
                                          </p:spTgt>
                                        </p:tgtEl>
                                        <p:attrNameLst>
                                          <p:attrName>style.visibility</p:attrName>
                                        </p:attrNameLst>
                                      </p:cBhvr>
                                      <p:to>
                                        <p:strVal val="visible"/>
                                      </p:to>
                                    </p:set>
                                    <p:anim calcmode="lin" valueType="num">
                                      <p:cBhvr additive="base">
                                        <p:cTn id="7" dur="500" fill="hold"/>
                                        <p:tgtEl>
                                          <p:spTgt spid="1015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581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15811">
                                            <p:txEl>
                                              <p:pRg st="1" end="1"/>
                                            </p:txEl>
                                          </p:spTgt>
                                        </p:tgtEl>
                                        <p:attrNameLst>
                                          <p:attrName>style.visibility</p:attrName>
                                        </p:attrNameLst>
                                      </p:cBhvr>
                                      <p:to>
                                        <p:strVal val="visible"/>
                                      </p:to>
                                    </p:set>
                                    <p:anim calcmode="lin" valueType="num">
                                      <p:cBhvr additive="base">
                                        <p:cTn id="11" dur="500" fill="hold"/>
                                        <p:tgtEl>
                                          <p:spTgt spid="10158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1581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15844"/>
                                        </p:tgtEl>
                                        <p:attrNameLst>
                                          <p:attrName>style.visibility</p:attrName>
                                        </p:attrNameLst>
                                      </p:cBhvr>
                                      <p:to>
                                        <p:strVal val="visible"/>
                                      </p:to>
                                    </p:set>
                                    <p:anim calcmode="lin" valueType="num">
                                      <p:cBhvr additive="base">
                                        <p:cTn id="17" dur="500" fill="hold"/>
                                        <p:tgtEl>
                                          <p:spTgt spid="1015844"/>
                                        </p:tgtEl>
                                        <p:attrNameLst>
                                          <p:attrName>ppt_x</p:attrName>
                                        </p:attrNameLst>
                                      </p:cBhvr>
                                      <p:tavLst>
                                        <p:tav tm="0">
                                          <p:val>
                                            <p:strVal val="#ppt_x"/>
                                          </p:val>
                                        </p:tav>
                                        <p:tav tm="100000">
                                          <p:val>
                                            <p:strVal val="#ppt_x"/>
                                          </p:val>
                                        </p:tav>
                                      </p:tavLst>
                                    </p:anim>
                                    <p:anim calcmode="lin" valueType="num">
                                      <p:cBhvr additive="base">
                                        <p:cTn id="18" dur="500" fill="hold"/>
                                        <p:tgtEl>
                                          <p:spTgt spid="101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1" grpId="0" build="allAtOnce"/>
      <p:bldP spid="10158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body" idx="1"/>
          </p:nvPr>
        </p:nvSpPr>
        <p:spPr>
          <a:xfrm>
            <a:off x="3255963" y="414338"/>
            <a:ext cx="5675312" cy="1839912"/>
          </a:xfrm>
        </p:spPr>
        <p:txBody>
          <a:bodyPr/>
          <a:lstStyle/>
          <a:p>
            <a:pPr indent="-1588" algn="ctr" eaLnBrk="1" hangingPunct="1">
              <a:buNone/>
              <a:defRPr/>
            </a:pPr>
            <a:r>
              <a:rPr lang="en-US" sz="5400" b="1">
                <a:effectLst>
                  <a:outerShdw blurRad="38100" dist="38100" dir="2700000" algn="tl">
                    <a:srgbClr val="000000"/>
                  </a:outerShdw>
                </a:effectLst>
              </a:rPr>
              <a:t>Have you died with Christ?</a:t>
            </a:r>
            <a:endParaRPr lang="en-US" sz="5400" b="1">
              <a:solidFill>
                <a:schemeClr val="bg1"/>
              </a:solidFill>
              <a:effectLst>
                <a:outerShdw blurRad="38100" dist="38100" dir="2700000" algn="tl">
                  <a:srgbClr val="000000"/>
                </a:outerShdw>
              </a:effectLst>
            </a:endParaRPr>
          </a:p>
        </p:txBody>
      </p:sp>
      <p:pic>
        <p:nvPicPr>
          <p:cNvPr id="59395" name="Picture 3" descr="cosses"/>
          <p:cNvPicPr>
            <a:picLocks noChangeAspect="1" noChangeArrowheads="1"/>
          </p:cNvPicPr>
          <p:nvPr/>
        </p:nvPicPr>
        <p:blipFill>
          <a:blip r:embed="rId3" cstate="print"/>
          <a:srcRect/>
          <a:stretch>
            <a:fillRect/>
          </a:stretch>
        </p:blipFill>
        <p:spPr bwMode="auto">
          <a:xfrm>
            <a:off x="4233863" y="2162176"/>
            <a:ext cx="3916362" cy="2936875"/>
          </a:xfrm>
          <a:prstGeom prst="rect">
            <a:avLst/>
          </a:prstGeom>
          <a:noFill/>
          <a:ln w="9525">
            <a:noFill/>
            <a:miter lim="800000"/>
            <a:headEnd/>
            <a:tailEnd/>
          </a:ln>
        </p:spPr>
      </p:pic>
      <p:sp>
        <p:nvSpPr>
          <p:cNvPr id="59396" name="Oval 4"/>
          <p:cNvSpPr>
            <a:spLocks noChangeArrowheads="1"/>
          </p:cNvSpPr>
          <p:nvPr/>
        </p:nvSpPr>
        <p:spPr bwMode="auto">
          <a:xfrm>
            <a:off x="2290763" y="2659063"/>
            <a:ext cx="1852612" cy="1992312"/>
          </a:xfrm>
          <a:prstGeom prst="ellipse">
            <a:avLst/>
          </a:prstGeom>
          <a:solidFill>
            <a:srgbClr val="FF0000"/>
          </a:solidFill>
          <a:ln w="9525" algn="ctr">
            <a:noFill/>
            <a:round/>
            <a:headEnd/>
            <a:tailEnd/>
          </a:ln>
        </p:spPr>
        <p:txBody>
          <a:bodyPr wrap="none" anchor="ctr"/>
          <a:lstStyle/>
          <a:p>
            <a:endParaRPr lang="en-US"/>
          </a:p>
        </p:txBody>
      </p:sp>
      <p:grpSp>
        <p:nvGrpSpPr>
          <p:cNvPr id="59397" name="Group 5"/>
          <p:cNvGrpSpPr>
            <a:grpSpLocks/>
          </p:cNvGrpSpPr>
          <p:nvPr/>
        </p:nvGrpSpPr>
        <p:grpSpPr bwMode="auto">
          <a:xfrm>
            <a:off x="2225676" y="3321050"/>
            <a:ext cx="2024063" cy="1466850"/>
            <a:chOff x="2738" y="3406"/>
            <a:chExt cx="651" cy="522"/>
          </a:xfrm>
        </p:grpSpPr>
        <p:sp>
          <p:nvSpPr>
            <p:cNvPr id="59401" name="Freeform 6"/>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endParaRPr lang="en-US"/>
            </a:p>
          </p:txBody>
        </p:sp>
        <p:sp>
          <p:nvSpPr>
            <p:cNvPr id="59402" name="Freeform 7"/>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endParaRPr lang="en-US"/>
            </a:p>
          </p:txBody>
        </p:sp>
        <p:sp>
          <p:nvSpPr>
            <p:cNvPr id="59403" name="Freeform 8"/>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endParaRPr lang="en-US"/>
            </a:p>
          </p:txBody>
        </p:sp>
        <p:sp>
          <p:nvSpPr>
            <p:cNvPr id="59404" name="Freeform 9"/>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endParaRPr lang="en-US"/>
            </a:p>
          </p:txBody>
        </p:sp>
        <p:sp>
          <p:nvSpPr>
            <p:cNvPr id="59405" name="Freeform 10"/>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endParaRPr lang="en-US"/>
            </a:p>
          </p:txBody>
        </p:sp>
        <p:sp>
          <p:nvSpPr>
            <p:cNvPr id="59406" name="Freeform 11"/>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endParaRPr lang="en-US"/>
            </a:p>
          </p:txBody>
        </p:sp>
        <p:sp>
          <p:nvSpPr>
            <p:cNvPr id="59407" name="Freeform 12"/>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endParaRPr lang="en-US"/>
            </a:p>
          </p:txBody>
        </p:sp>
        <p:sp>
          <p:nvSpPr>
            <p:cNvPr id="59408" name="Freeform 13"/>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endParaRPr lang="en-US"/>
            </a:p>
          </p:txBody>
        </p:sp>
        <p:sp>
          <p:nvSpPr>
            <p:cNvPr id="59409" name="Freeform 14"/>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endParaRPr lang="en-US"/>
            </a:p>
          </p:txBody>
        </p:sp>
        <p:sp>
          <p:nvSpPr>
            <p:cNvPr id="59410" name="Freeform 15"/>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endParaRPr lang="en-US"/>
            </a:p>
          </p:txBody>
        </p:sp>
        <p:sp>
          <p:nvSpPr>
            <p:cNvPr id="59411" name="Freeform 16"/>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endParaRPr lang="en-US"/>
            </a:p>
          </p:txBody>
        </p:sp>
        <p:sp>
          <p:nvSpPr>
            <p:cNvPr id="59412" name="Freeform 17"/>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endParaRPr lang="en-US"/>
            </a:p>
          </p:txBody>
        </p:sp>
        <p:sp>
          <p:nvSpPr>
            <p:cNvPr id="59413" name="Freeform 18"/>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endParaRPr lang="en-US"/>
            </a:p>
          </p:txBody>
        </p:sp>
        <p:sp>
          <p:nvSpPr>
            <p:cNvPr id="59414" name="Freeform 19"/>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endParaRPr lang="en-US"/>
            </a:p>
          </p:txBody>
        </p:sp>
        <p:sp>
          <p:nvSpPr>
            <p:cNvPr id="59415" name="Freeform 20"/>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endParaRPr lang="en-US"/>
            </a:p>
          </p:txBody>
        </p:sp>
        <p:sp>
          <p:nvSpPr>
            <p:cNvPr id="59416" name="Freeform 21"/>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endParaRPr lang="en-US"/>
            </a:p>
          </p:txBody>
        </p:sp>
        <p:sp>
          <p:nvSpPr>
            <p:cNvPr id="59417" name="Freeform 22"/>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endParaRPr lang="en-US"/>
            </a:p>
          </p:txBody>
        </p:sp>
        <p:sp>
          <p:nvSpPr>
            <p:cNvPr id="59418" name="Freeform 23"/>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endParaRPr lang="en-US"/>
            </a:p>
          </p:txBody>
        </p:sp>
        <p:sp>
          <p:nvSpPr>
            <p:cNvPr id="59419" name="Freeform 24"/>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endParaRPr lang="en-US"/>
            </a:p>
          </p:txBody>
        </p:sp>
        <p:sp>
          <p:nvSpPr>
            <p:cNvPr id="59420" name="Freeform 25"/>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endParaRPr lang="en-US"/>
            </a:p>
          </p:txBody>
        </p:sp>
        <p:sp>
          <p:nvSpPr>
            <p:cNvPr id="59421" name="Freeform 26"/>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endParaRPr lang="en-US"/>
            </a:p>
          </p:txBody>
        </p:sp>
        <p:sp>
          <p:nvSpPr>
            <p:cNvPr id="59422" name="Freeform 27"/>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endParaRPr lang="en-US"/>
            </a:p>
          </p:txBody>
        </p:sp>
        <p:sp>
          <p:nvSpPr>
            <p:cNvPr id="59423" name="Freeform 28"/>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endParaRPr lang="en-US"/>
            </a:p>
          </p:txBody>
        </p:sp>
        <p:sp>
          <p:nvSpPr>
            <p:cNvPr id="59424" name="Freeform 29"/>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endParaRPr lang="en-US"/>
            </a:p>
          </p:txBody>
        </p:sp>
        <p:sp>
          <p:nvSpPr>
            <p:cNvPr id="59425" name="Freeform 30"/>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endParaRPr lang="en-US"/>
            </a:p>
          </p:txBody>
        </p:sp>
        <p:sp>
          <p:nvSpPr>
            <p:cNvPr id="59426" name="Freeform 31"/>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endParaRPr lang="en-US"/>
            </a:p>
          </p:txBody>
        </p:sp>
        <p:sp>
          <p:nvSpPr>
            <p:cNvPr id="59427" name="Freeform 32"/>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endParaRPr lang="en-US"/>
            </a:p>
          </p:txBody>
        </p:sp>
        <p:sp>
          <p:nvSpPr>
            <p:cNvPr id="59428" name="Freeform 33"/>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endParaRPr lang="en-US"/>
            </a:p>
          </p:txBody>
        </p:sp>
        <p:sp>
          <p:nvSpPr>
            <p:cNvPr id="59429" name="Freeform 34"/>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endParaRPr lang="en-US"/>
            </a:p>
          </p:txBody>
        </p:sp>
        <p:sp>
          <p:nvSpPr>
            <p:cNvPr id="59430" name="Freeform 35"/>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endParaRPr lang="en-US"/>
            </a:p>
          </p:txBody>
        </p:sp>
      </p:grpSp>
      <p:sp>
        <p:nvSpPr>
          <p:cNvPr id="59398" name="Oval 36"/>
          <p:cNvSpPr>
            <a:spLocks noChangeArrowheads="1"/>
          </p:cNvSpPr>
          <p:nvPr/>
        </p:nvSpPr>
        <p:spPr bwMode="auto">
          <a:xfrm>
            <a:off x="8423276" y="2516188"/>
            <a:ext cx="1808163" cy="2303462"/>
          </a:xfrm>
          <a:prstGeom prst="ellipse">
            <a:avLst/>
          </a:prstGeom>
          <a:solidFill>
            <a:srgbClr val="FF0000"/>
          </a:solidFill>
          <a:ln w="9525" algn="ctr">
            <a:noFill/>
            <a:round/>
            <a:headEnd/>
            <a:tailEnd/>
          </a:ln>
        </p:spPr>
        <p:txBody>
          <a:bodyPr wrap="none" anchor="ctr"/>
          <a:lstStyle/>
          <a:p>
            <a:endParaRPr lang="en-US"/>
          </a:p>
        </p:txBody>
      </p:sp>
      <p:pic>
        <p:nvPicPr>
          <p:cNvPr id="59399" name="Picture 37"/>
          <p:cNvPicPr>
            <a:picLocks noChangeAspect="1" noChangeArrowheads="1"/>
          </p:cNvPicPr>
          <p:nvPr/>
        </p:nvPicPr>
        <p:blipFill>
          <a:blip r:embed="rId4" cstate="print"/>
          <a:srcRect/>
          <a:stretch>
            <a:fillRect/>
          </a:stretch>
        </p:blipFill>
        <p:spPr bwMode="auto">
          <a:xfrm>
            <a:off x="5691189" y="5157788"/>
            <a:ext cx="1120775" cy="1312862"/>
          </a:xfrm>
          <a:prstGeom prst="rect">
            <a:avLst/>
          </a:prstGeom>
          <a:noFill/>
          <a:ln w="9525">
            <a:noFill/>
            <a:miter lim="800000"/>
            <a:headEnd/>
            <a:tailEnd/>
          </a:ln>
        </p:spPr>
      </p:pic>
      <p:pic>
        <p:nvPicPr>
          <p:cNvPr id="59400" name="Picture 38" descr="christ on cros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10551" y="2805113"/>
            <a:ext cx="2251075" cy="1473200"/>
          </a:xfrm>
          <a:prstGeom prst="rect">
            <a:avLst/>
          </a:prstGeom>
          <a:noFill/>
          <a:ln w="9525">
            <a:noFill/>
            <a:miter lim="800000"/>
            <a:headEnd/>
            <a:tailEnd/>
          </a:ln>
        </p:spPr>
      </p:pic>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400" name="Rectangle 32"/>
          <p:cNvSpPr>
            <a:spLocks noChangeArrowheads="1"/>
          </p:cNvSpPr>
          <p:nvPr/>
        </p:nvSpPr>
        <p:spPr bwMode="auto">
          <a:xfrm>
            <a:off x="1922464" y="3152775"/>
            <a:ext cx="8485187" cy="2336800"/>
          </a:xfrm>
          <a:prstGeom prst="rect">
            <a:avLst/>
          </a:prstGeom>
          <a:solidFill>
            <a:srgbClr val="0033CC"/>
          </a:solidFill>
          <a:ln w="9525">
            <a:noFill/>
            <a:miter lim="800000"/>
            <a:headEnd/>
            <a:tailEnd/>
          </a:ln>
          <a:effectLst/>
        </p:spPr>
        <p:txBody>
          <a:bodyPr/>
          <a:lstStyle/>
          <a:p>
            <a:pPr marL="342900" indent="-342900">
              <a:lnSpc>
                <a:spcPct val="90000"/>
              </a:lnSpc>
              <a:spcBef>
                <a:spcPct val="20000"/>
              </a:spcBef>
              <a:defRPr/>
            </a:pPr>
            <a:r>
              <a:rPr lang="en-US" b="1">
                <a:solidFill>
                  <a:srgbClr val="FFFF66"/>
                </a:solidFill>
                <a:effectLst>
                  <a:outerShdw blurRad="38100" dist="38100" dir="2700000" algn="tl">
                    <a:srgbClr val="000000"/>
                  </a:outerShdw>
                </a:effectLst>
              </a:rPr>
              <a:t>God exhibits an attitude of abhorrence and hatred to all that is wrong</a:t>
            </a:r>
          </a:p>
          <a:p>
            <a:pPr marL="342900" indent="-342900">
              <a:lnSpc>
                <a:spcPct val="90000"/>
              </a:lnSpc>
              <a:spcBef>
                <a:spcPct val="20000"/>
              </a:spcBef>
              <a:defRPr/>
            </a:pPr>
            <a:r>
              <a:rPr lang="en-US" b="1" i="1">
                <a:solidFill>
                  <a:schemeClr val="bg1"/>
                </a:solidFill>
                <a:effectLst>
                  <a:outerShdw blurRad="38100" dist="38100" dir="2700000" algn="tl">
                    <a:srgbClr val="000000"/>
                  </a:outerShdw>
                </a:effectLst>
              </a:rPr>
              <a:t>“You are of purer eyes than to behold evil, and cannot look upon wickedness.”  </a:t>
            </a:r>
          </a:p>
          <a:p>
            <a:pPr marL="342900" indent="-342900">
              <a:lnSpc>
                <a:spcPct val="90000"/>
              </a:lnSpc>
              <a:spcBef>
                <a:spcPct val="20000"/>
              </a:spcBef>
              <a:defRPr/>
            </a:pPr>
            <a:r>
              <a:rPr lang="en-US" sz="2400" b="1">
                <a:solidFill>
                  <a:srgbClr val="FFFF66"/>
                </a:solidFill>
                <a:effectLst>
                  <a:outerShdw blurRad="38100" dist="38100" dir="2700000" algn="tl">
                    <a:srgbClr val="000000"/>
                  </a:outerShdw>
                </a:effectLst>
              </a:rPr>
              <a:t>Hab 1:13</a:t>
            </a:r>
          </a:p>
        </p:txBody>
      </p:sp>
      <p:sp>
        <p:nvSpPr>
          <p:cNvPr id="826399" name="Rectangle 31"/>
          <p:cNvSpPr>
            <a:spLocks noChangeArrowheads="1"/>
          </p:cNvSpPr>
          <p:nvPr/>
        </p:nvSpPr>
        <p:spPr bwMode="auto">
          <a:xfrm>
            <a:off x="1524000" y="5503864"/>
            <a:ext cx="9144000" cy="1354137"/>
          </a:xfrm>
          <a:prstGeom prst="rect">
            <a:avLst/>
          </a:prstGeom>
          <a:solidFill>
            <a:schemeClr val="tx1"/>
          </a:solidFill>
          <a:ln w="9525" algn="ctr">
            <a:noFill/>
            <a:miter lim="800000"/>
            <a:headEnd/>
            <a:tailEnd/>
          </a:ln>
        </p:spPr>
        <p:txBody>
          <a:bodyPr wrap="none" anchor="ctr"/>
          <a:lstStyle/>
          <a:p>
            <a:endParaRPr lang="en-US"/>
          </a:p>
        </p:txBody>
      </p:sp>
      <p:sp>
        <p:nvSpPr>
          <p:cNvPr id="6148" name="Rectangle 29"/>
          <p:cNvSpPr>
            <a:spLocks noChangeArrowheads="1"/>
          </p:cNvSpPr>
          <p:nvPr/>
        </p:nvSpPr>
        <p:spPr bwMode="auto">
          <a:xfrm>
            <a:off x="1524000" y="0"/>
            <a:ext cx="9144000" cy="1671638"/>
          </a:xfrm>
          <a:prstGeom prst="rect">
            <a:avLst/>
          </a:prstGeom>
          <a:solidFill>
            <a:srgbClr val="FFFF00"/>
          </a:solidFill>
          <a:ln w="9525" algn="ctr">
            <a:noFill/>
            <a:miter lim="800000"/>
            <a:headEnd/>
            <a:tailEnd/>
          </a:ln>
        </p:spPr>
        <p:txBody>
          <a:bodyPr wrap="none" anchor="ctr"/>
          <a:lstStyle/>
          <a:p>
            <a:endParaRPr lang="en-US"/>
          </a:p>
        </p:txBody>
      </p:sp>
      <p:sp>
        <p:nvSpPr>
          <p:cNvPr id="826396" name="AutoShape 28"/>
          <p:cNvSpPr>
            <a:spLocks noChangeArrowheads="1"/>
          </p:cNvSpPr>
          <p:nvPr/>
        </p:nvSpPr>
        <p:spPr bwMode="auto">
          <a:xfrm>
            <a:off x="-801688" y="-530225"/>
            <a:ext cx="13747751" cy="8308975"/>
          </a:xfrm>
          <a:prstGeom prst="star32">
            <a:avLst>
              <a:gd name="adj" fmla="val 37500"/>
            </a:avLst>
          </a:prstGeom>
          <a:solidFill>
            <a:srgbClr val="FFFF00"/>
          </a:solidFill>
          <a:ln w="9525" algn="ctr">
            <a:noFill/>
            <a:miter lim="800000"/>
            <a:headEnd/>
            <a:tailEnd/>
          </a:ln>
        </p:spPr>
        <p:txBody>
          <a:bodyPr wrap="none" anchor="ctr"/>
          <a:lstStyle/>
          <a:p>
            <a:endParaRPr lang="en-US"/>
          </a:p>
        </p:txBody>
      </p:sp>
      <p:grpSp>
        <p:nvGrpSpPr>
          <p:cNvPr id="2" name="Group 4"/>
          <p:cNvGrpSpPr>
            <a:grpSpLocks/>
          </p:cNvGrpSpPr>
          <p:nvPr/>
        </p:nvGrpSpPr>
        <p:grpSpPr bwMode="auto">
          <a:xfrm>
            <a:off x="5741988" y="5599114"/>
            <a:ext cx="893762" cy="1258887"/>
            <a:chOff x="4032" y="1440"/>
            <a:chExt cx="803" cy="1525"/>
          </a:xfrm>
        </p:grpSpPr>
        <p:sp>
          <p:nvSpPr>
            <p:cNvPr id="6168" name="Freeform 5"/>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6169" name="Freeform 6"/>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6170" name="Freeform 7"/>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6171" name="Freeform 8"/>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6172" name="Freeform 9"/>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6173" name="Freeform 10"/>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nvGrpSpPr>
          <p:cNvPr id="6151" name="Group 11"/>
          <p:cNvGrpSpPr>
            <a:grpSpLocks/>
          </p:cNvGrpSpPr>
          <p:nvPr/>
        </p:nvGrpSpPr>
        <p:grpSpPr bwMode="auto">
          <a:xfrm>
            <a:off x="1524000" y="1"/>
            <a:ext cx="9144000" cy="3305175"/>
            <a:chOff x="0" y="0"/>
            <a:chExt cx="5760" cy="2082"/>
          </a:xfrm>
        </p:grpSpPr>
        <p:grpSp>
          <p:nvGrpSpPr>
            <p:cNvPr id="6162" name="Group 12"/>
            <p:cNvGrpSpPr>
              <a:grpSpLocks/>
            </p:cNvGrpSpPr>
            <p:nvPr/>
          </p:nvGrpSpPr>
          <p:grpSpPr bwMode="auto">
            <a:xfrm>
              <a:off x="0" y="0"/>
              <a:ext cx="5760" cy="2082"/>
              <a:chOff x="845" y="125"/>
              <a:chExt cx="4070" cy="4070"/>
            </a:xfrm>
          </p:grpSpPr>
          <p:sp>
            <p:nvSpPr>
              <p:cNvPr id="6164" name="AutoShape 13"/>
              <p:cNvSpPr>
                <a:spLocks noChangeArrowheads="1"/>
              </p:cNvSpPr>
              <p:nvPr/>
            </p:nvSpPr>
            <p:spPr bwMode="auto">
              <a:xfrm>
                <a:off x="845" y="125"/>
                <a:ext cx="4070" cy="4070"/>
              </a:xfrm>
              <a:prstGeom prst="star32">
                <a:avLst>
                  <a:gd name="adj" fmla="val 37500"/>
                </a:avLst>
              </a:prstGeom>
              <a:solidFill>
                <a:srgbClr val="FFFF00"/>
              </a:solidFill>
              <a:ln w="9525" algn="ctr">
                <a:noFill/>
                <a:miter lim="800000"/>
                <a:headEnd/>
                <a:tailEnd/>
              </a:ln>
            </p:spPr>
            <p:txBody>
              <a:bodyPr wrap="none" anchor="ctr"/>
              <a:lstStyle/>
              <a:p>
                <a:endParaRPr lang="en-US"/>
              </a:p>
            </p:txBody>
          </p:sp>
          <p:sp>
            <p:nvSpPr>
              <p:cNvPr id="6165" name="AutoShape 14"/>
              <p:cNvSpPr>
                <a:spLocks noChangeArrowheads="1"/>
              </p:cNvSpPr>
              <p:nvPr/>
            </p:nvSpPr>
            <p:spPr bwMode="auto">
              <a:xfrm>
                <a:off x="1299" y="566"/>
                <a:ext cx="3197" cy="3197"/>
              </a:xfrm>
              <a:prstGeom prst="star24">
                <a:avLst>
                  <a:gd name="adj" fmla="val 37500"/>
                </a:avLst>
              </a:prstGeom>
              <a:solidFill>
                <a:srgbClr val="FF0000"/>
              </a:solidFill>
              <a:ln w="9525" algn="ctr">
                <a:noFill/>
                <a:miter lim="800000"/>
                <a:headEnd/>
                <a:tailEnd/>
              </a:ln>
            </p:spPr>
            <p:txBody>
              <a:bodyPr wrap="none" anchor="ctr"/>
              <a:lstStyle/>
              <a:p>
                <a:endParaRPr lang="en-US"/>
              </a:p>
            </p:txBody>
          </p:sp>
          <p:sp>
            <p:nvSpPr>
              <p:cNvPr id="6166" name="AutoShape 15"/>
              <p:cNvSpPr>
                <a:spLocks noChangeArrowheads="1"/>
              </p:cNvSpPr>
              <p:nvPr/>
            </p:nvSpPr>
            <p:spPr bwMode="auto">
              <a:xfrm>
                <a:off x="1558" y="864"/>
                <a:ext cx="2631" cy="2631"/>
              </a:xfrm>
              <a:prstGeom prst="star24">
                <a:avLst>
                  <a:gd name="adj" fmla="val 37500"/>
                </a:avLst>
              </a:prstGeom>
              <a:solidFill>
                <a:srgbClr val="FF9900"/>
              </a:solidFill>
              <a:ln w="9525" algn="ctr">
                <a:noFill/>
                <a:miter lim="800000"/>
                <a:headEnd/>
                <a:tailEnd/>
              </a:ln>
            </p:spPr>
            <p:txBody>
              <a:bodyPr wrap="none" anchor="ctr"/>
              <a:lstStyle/>
              <a:p>
                <a:endParaRPr lang="en-US"/>
              </a:p>
            </p:txBody>
          </p:sp>
          <p:sp>
            <p:nvSpPr>
              <p:cNvPr id="6167" name="AutoShape 16"/>
              <p:cNvSpPr>
                <a:spLocks noChangeArrowheads="1"/>
              </p:cNvSpPr>
              <p:nvPr/>
            </p:nvSpPr>
            <p:spPr bwMode="auto">
              <a:xfrm>
                <a:off x="1855" y="1162"/>
                <a:ext cx="2036" cy="2036"/>
              </a:xfrm>
              <a:prstGeom prst="star24">
                <a:avLst>
                  <a:gd name="adj" fmla="val 37500"/>
                </a:avLst>
              </a:prstGeom>
              <a:solidFill>
                <a:srgbClr val="FFFF00"/>
              </a:solidFill>
              <a:ln w="9525" algn="ctr">
                <a:noFill/>
                <a:miter lim="800000"/>
                <a:headEnd/>
                <a:tailEnd/>
              </a:ln>
            </p:spPr>
            <p:txBody>
              <a:bodyPr wrap="none" anchor="ctr"/>
              <a:lstStyle/>
              <a:p>
                <a:endParaRPr lang="en-US"/>
              </a:p>
            </p:txBody>
          </p:sp>
        </p:grpSp>
        <p:sp>
          <p:nvSpPr>
            <p:cNvPr id="826385" name="Text Box 17"/>
            <p:cNvSpPr txBox="1">
              <a:spLocks noChangeArrowheads="1"/>
            </p:cNvSpPr>
            <p:nvPr/>
          </p:nvSpPr>
          <p:spPr bwMode="auto">
            <a:xfrm>
              <a:off x="2495" y="857"/>
              <a:ext cx="938" cy="442"/>
            </a:xfrm>
            <a:prstGeom prst="rect">
              <a:avLst/>
            </a:prstGeom>
            <a:solidFill>
              <a:srgbClr val="FFFF66"/>
            </a:solidFill>
            <a:ln w="9525" algn="ctr">
              <a:noFill/>
              <a:miter lim="800000"/>
              <a:headEnd/>
              <a:tailEnd/>
            </a:ln>
            <a:effectLst/>
          </p:spPr>
          <p:txBody>
            <a:bodyPr>
              <a:spAutoFit/>
            </a:bodyPr>
            <a:lstStyle/>
            <a:p>
              <a:pPr>
                <a:spcBef>
                  <a:spcPct val="50000"/>
                </a:spcBef>
                <a:defRPr/>
              </a:pPr>
              <a:r>
                <a:rPr lang="en-US" sz="4000">
                  <a:solidFill>
                    <a:srgbClr val="0033CC"/>
                  </a:solidFill>
                  <a:effectLst>
                    <a:outerShdw blurRad="38100" dist="38100" dir="2700000" algn="tl">
                      <a:srgbClr val="000000"/>
                    </a:outerShdw>
                  </a:effectLst>
                  <a:latin typeface="Arial Black" pitchFamily="34" charset="0"/>
                </a:rPr>
                <a:t>GOD</a:t>
              </a:r>
            </a:p>
          </p:txBody>
        </p:sp>
      </p:grpSp>
      <p:grpSp>
        <p:nvGrpSpPr>
          <p:cNvPr id="5" name="Group 19"/>
          <p:cNvGrpSpPr>
            <a:grpSpLocks/>
          </p:cNvGrpSpPr>
          <p:nvPr/>
        </p:nvGrpSpPr>
        <p:grpSpPr bwMode="auto">
          <a:xfrm>
            <a:off x="5648325" y="5618164"/>
            <a:ext cx="1004888" cy="1335087"/>
            <a:chOff x="3414" y="2004"/>
            <a:chExt cx="414" cy="660"/>
          </a:xfrm>
        </p:grpSpPr>
        <p:sp>
          <p:nvSpPr>
            <p:cNvPr id="6154" name="Oval 20"/>
            <p:cNvSpPr>
              <a:spLocks noChangeArrowheads="1"/>
            </p:cNvSpPr>
            <p:nvPr/>
          </p:nvSpPr>
          <p:spPr bwMode="auto">
            <a:xfrm>
              <a:off x="3414" y="2004"/>
              <a:ext cx="414" cy="660"/>
            </a:xfrm>
            <a:prstGeom prst="ellipse">
              <a:avLst/>
            </a:prstGeom>
            <a:solidFill>
              <a:srgbClr val="B2B2B2"/>
            </a:solidFill>
            <a:ln w="9525" algn="ctr">
              <a:noFill/>
              <a:round/>
              <a:headEnd/>
              <a:tailEnd/>
            </a:ln>
          </p:spPr>
          <p:txBody>
            <a:bodyPr wrap="none" anchor="ctr"/>
            <a:lstStyle/>
            <a:p>
              <a:endParaRPr lang="en-US"/>
            </a:p>
          </p:txBody>
        </p:sp>
        <p:grpSp>
          <p:nvGrpSpPr>
            <p:cNvPr id="6155" name="Group 21"/>
            <p:cNvGrpSpPr>
              <a:grpSpLocks/>
            </p:cNvGrpSpPr>
            <p:nvPr/>
          </p:nvGrpSpPr>
          <p:grpSpPr bwMode="auto">
            <a:xfrm flipH="1">
              <a:off x="3486" y="2022"/>
              <a:ext cx="284" cy="595"/>
              <a:chOff x="1968" y="2112"/>
              <a:chExt cx="614" cy="1237"/>
            </a:xfrm>
          </p:grpSpPr>
          <p:sp>
            <p:nvSpPr>
              <p:cNvPr id="6156" name="Freeform 22"/>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6157" name="Freeform 23"/>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6158" name="Freeform 24"/>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6159" name="Freeform 25"/>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6160" name="Freeform 26"/>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6161" name="Freeform 27"/>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sp>
        <p:nvSpPr>
          <p:cNvPr id="826398" name="Rectangle 30"/>
          <p:cNvSpPr>
            <a:spLocks noChangeArrowheads="1"/>
          </p:cNvSpPr>
          <p:nvPr/>
        </p:nvSpPr>
        <p:spPr bwMode="auto">
          <a:xfrm>
            <a:off x="2024063" y="3154364"/>
            <a:ext cx="8229600" cy="2479675"/>
          </a:xfrm>
          <a:prstGeom prst="rect">
            <a:avLst/>
          </a:prstGeom>
          <a:noFill/>
          <a:ln w="9525">
            <a:noFill/>
            <a:miter lim="800000"/>
            <a:headEnd/>
            <a:tailEnd/>
          </a:ln>
          <a:effectLst/>
        </p:spPr>
        <p:txBody>
          <a:bodyPr/>
          <a:lstStyle/>
          <a:p>
            <a:pPr marL="342900" indent="-342900">
              <a:spcBef>
                <a:spcPct val="20000"/>
              </a:spcBef>
              <a:defRPr/>
            </a:pPr>
            <a:endParaRPr lang="en-US" sz="2800" b="1" i="1">
              <a:solidFill>
                <a:schemeClr val="bg1"/>
              </a:solidFill>
              <a:effectLst>
                <a:outerShdw blurRad="38100" dist="38100" dir="2700000" algn="tl">
                  <a:srgbClr val="000000"/>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7" presetClass="exit" presetSubtype="1" fill="hold" grpId="0" nodeType="afterEffect">
                                  <p:stCondLst>
                                    <p:cond delay="0"/>
                                  </p:stCondLst>
                                  <p:childTnLst>
                                    <p:anim calcmode="lin" valueType="num">
                                      <p:cBhvr additive="base">
                                        <p:cTn id="13" dur="2000"/>
                                        <p:tgtEl>
                                          <p:spTgt spid="826396"/>
                                        </p:tgtEl>
                                        <p:attrNameLst>
                                          <p:attrName>ppt_x</p:attrName>
                                        </p:attrNameLst>
                                      </p:cBhvr>
                                      <p:tavLst>
                                        <p:tav tm="0">
                                          <p:val>
                                            <p:strVal val="ppt_x"/>
                                          </p:val>
                                        </p:tav>
                                        <p:tav tm="100000">
                                          <p:val>
                                            <p:strVal val="ppt_x"/>
                                          </p:val>
                                        </p:tav>
                                      </p:tavLst>
                                    </p:anim>
                                    <p:anim calcmode="lin" valueType="num">
                                      <p:cBhvr additive="base">
                                        <p:cTn id="14" dur="2000"/>
                                        <p:tgtEl>
                                          <p:spTgt spid="826396"/>
                                        </p:tgtEl>
                                        <p:attrNameLst>
                                          <p:attrName>ppt_y</p:attrName>
                                        </p:attrNameLst>
                                      </p:cBhvr>
                                      <p:tavLst>
                                        <p:tav tm="0">
                                          <p:val>
                                            <p:strVal val="ppt_y"/>
                                          </p:val>
                                        </p:tav>
                                        <p:tav tm="100000">
                                          <p:val>
                                            <p:strVal val="0-ppt_h/2"/>
                                          </p:val>
                                        </p:tav>
                                      </p:tavLst>
                                    </p:anim>
                                    <p:set>
                                      <p:cBhvr>
                                        <p:cTn id="15" dur="1" fill="hold">
                                          <p:stCondLst>
                                            <p:cond delay="1999"/>
                                          </p:stCondLst>
                                        </p:cTn>
                                        <p:tgtEl>
                                          <p:spTgt spid="826396"/>
                                        </p:tgtEl>
                                        <p:attrNameLst>
                                          <p:attrName>style.visibility</p:attrName>
                                        </p:attrNameLst>
                                      </p:cBhvr>
                                      <p:to>
                                        <p:strVal val="hidden"/>
                                      </p:to>
                                    </p:set>
                                  </p:childTnLst>
                                </p:cTn>
                              </p:par>
                              <p:par>
                                <p:cTn id="16" presetID="2" presetClass="entr" presetSubtype="4" fill="hold" grpId="0" nodeType="withEffect">
                                  <p:stCondLst>
                                    <p:cond delay="0"/>
                                  </p:stCondLst>
                                  <p:childTnLst>
                                    <p:set>
                                      <p:cBhvr>
                                        <p:cTn id="17" dur="1" fill="hold">
                                          <p:stCondLst>
                                            <p:cond delay="0"/>
                                          </p:stCondLst>
                                        </p:cTn>
                                        <p:tgtEl>
                                          <p:spTgt spid="826399"/>
                                        </p:tgtEl>
                                        <p:attrNameLst>
                                          <p:attrName>style.visibility</p:attrName>
                                        </p:attrNameLst>
                                      </p:cBhvr>
                                      <p:to>
                                        <p:strVal val="visible"/>
                                      </p:to>
                                    </p:set>
                                    <p:anim calcmode="lin" valueType="num">
                                      <p:cBhvr additive="base">
                                        <p:cTn id="18" dur="2000" fill="hold"/>
                                        <p:tgtEl>
                                          <p:spTgt spid="826399"/>
                                        </p:tgtEl>
                                        <p:attrNameLst>
                                          <p:attrName>ppt_x</p:attrName>
                                        </p:attrNameLst>
                                      </p:cBhvr>
                                      <p:tavLst>
                                        <p:tav tm="0">
                                          <p:val>
                                            <p:strVal val="#ppt_x"/>
                                          </p:val>
                                        </p:tav>
                                        <p:tav tm="100000">
                                          <p:val>
                                            <p:strVal val="#ppt_x"/>
                                          </p:val>
                                        </p:tav>
                                      </p:tavLst>
                                    </p:anim>
                                    <p:anim calcmode="lin" valueType="num">
                                      <p:cBhvr additive="base">
                                        <p:cTn id="19" dur="2000" fill="hold"/>
                                        <p:tgtEl>
                                          <p:spTgt spid="826399"/>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1" fill="hold" grpId="0" nodeType="afterEffect">
                                  <p:stCondLst>
                                    <p:cond delay="0"/>
                                  </p:stCondLst>
                                  <p:childTnLst>
                                    <p:set>
                                      <p:cBhvr>
                                        <p:cTn id="22" dur="1" fill="hold">
                                          <p:stCondLst>
                                            <p:cond delay="0"/>
                                          </p:stCondLst>
                                        </p:cTn>
                                        <p:tgtEl>
                                          <p:spTgt spid="826400">
                                            <p:bg/>
                                          </p:spTgt>
                                        </p:tgtEl>
                                        <p:attrNameLst>
                                          <p:attrName>style.visibility</p:attrName>
                                        </p:attrNameLst>
                                      </p:cBhvr>
                                      <p:to>
                                        <p:strVal val="visible"/>
                                      </p:to>
                                    </p:set>
                                    <p:anim calcmode="lin" valueType="num">
                                      <p:cBhvr additive="base">
                                        <p:cTn id="23" dur="500" fill="hold"/>
                                        <p:tgtEl>
                                          <p:spTgt spid="826400">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826400">
                                            <p:bg/>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826400">
                                            <p:txEl>
                                              <p:pRg st="0" end="0"/>
                                            </p:txEl>
                                          </p:spTgt>
                                        </p:tgtEl>
                                        <p:attrNameLst>
                                          <p:attrName>style.visibility</p:attrName>
                                        </p:attrNameLst>
                                      </p:cBhvr>
                                      <p:to>
                                        <p:strVal val="visible"/>
                                      </p:to>
                                    </p:set>
                                    <p:anim calcmode="lin" valueType="num">
                                      <p:cBhvr additive="base">
                                        <p:cTn id="27" dur="500" fill="hold"/>
                                        <p:tgtEl>
                                          <p:spTgt spid="82640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2640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4500"/>
                            </p:stCondLst>
                            <p:childTnLst>
                              <p:par>
                                <p:cTn id="30" presetID="42" presetClass="entr" presetSubtype="0" fill="hold" grpId="0" nodeType="afterEffect">
                                  <p:stCondLst>
                                    <p:cond delay="0"/>
                                  </p:stCondLst>
                                  <p:childTnLst>
                                    <p:set>
                                      <p:cBhvr>
                                        <p:cTn id="31" dur="1" fill="hold">
                                          <p:stCondLst>
                                            <p:cond delay="0"/>
                                          </p:stCondLst>
                                        </p:cTn>
                                        <p:tgtEl>
                                          <p:spTgt spid="826400">
                                            <p:txEl>
                                              <p:pRg st="1" end="1"/>
                                            </p:txEl>
                                          </p:spTgt>
                                        </p:tgtEl>
                                        <p:attrNameLst>
                                          <p:attrName>style.visibility</p:attrName>
                                        </p:attrNameLst>
                                      </p:cBhvr>
                                      <p:to>
                                        <p:strVal val="visible"/>
                                      </p:to>
                                    </p:set>
                                    <p:animEffect transition="in" filter="fade">
                                      <p:cBhvr>
                                        <p:cTn id="32" dur="1000"/>
                                        <p:tgtEl>
                                          <p:spTgt spid="826400">
                                            <p:txEl>
                                              <p:pRg st="1" end="1"/>
                                            </p:txEl>
                                          </p:spTgt>
                                        </p:tgtEl>
                                      </p:cBhvr>
                                    </p:animEffect>
                                    <p:anim calcmode="lin" valueType="num">
                                      <p:cBhvr>
                                        <p:cTn id="33" dur="1000" fill="hold"/>
                                        <p:tgtEl>
                                          <p:spTgt spid="82640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26400">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26400">
                                            <p:txEl>
                                              <p:pRg st="2" end="2"/>
                                            </p:txEl>
                                          </p:spTgt>
                                        </p:tgtEl>
                                        <p:attrNameLst>
                                          <p:attrName>style.visibility</p:attrName>
                                        </p:attrNameLst>
                                      </p:cBhvr>
                                      <p:to>
                                        <p:strVal val="visible"/>
                                      </p:to>
                                    </p:set>
                                    <p:animEffect transition="in" filter="fade">
                                      <p:cBhvr>
                                        <p:cTn id="37" dur="1000"/>
                                        <p:tgtEl>
                                          <p:spTgt spid="826400">
                                            <p:txEl>
                                              <p:pRg st="2" end="2"/>
                                            </p:txEl>
                                          </p:spTgt>
                                        </p:tgtEl>
                                      </p:cBhvr>
                                    </p:animEffect>
                                    <p:anim calcmode="lin" valueType="num">
                                      <p:cBhvr>
                                        <p:cTn id="38" dur="1000" fill="hold"/>
                                        <p:tgtEl>
                                          <p:spTgt spid="826400">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82640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00" grpId="0" uiExpand="1" build="p" animBg="1"/>
      <p:bldP spid="826399" grpId="0" animBg="1"/>
      <p:bldP spid="8263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z="4000">
                <a:latin typeface="Arial Black" pitchFamily="34" charset="0"/>
              </a:rPr>
              <a:t>The Price is Right</a:t>
            </a:r>
          </a:p>
        </p:txBody>
      </p:sp>
      <p:sp>
        <p:nvSpPr>
          <p:cNvPr id="8195" name="Rectangle 3"/>
          <p:cNvSpPr>
            <a:spLocks noGrp="1" noChangeArrowheads="1"/>
          </p:cNvSpPr>
          <p:nvPr>
            <p:ph type="body" sz="half" idx="1"/>
          </p:nvPr>
        </p:nvSpPr>
        <p:spPr>
          <a:xfrm>
            <a:off x="1981200" y="1600201"/>
            <a:ext cx="8286750" cy="925513"/>
          </a:xfrm>
        </p:spPr>
        <p:txBody>
          <a:bodyPr/>
          <a:lstStyle/>
          <a:p>
            <a:pPr marL="0" indent="0" algn="ctr" eaLnBrk="1" hangingPunct="1">
              <a:lnSpc>
                <a:spcPct val="90000"/>
              </a:lnSpc>
              <a:buNone/>
            </a:pPr>
            <a:r>
              <a:rPr lang="en-US" sz="3600">
                <a:latin typeface="Arial" charset="0"/>
              </a:rPr>
              <a:t>We deserve to die for breaking the laws                 of the God of the universe!!!</a:t>
            </a:r>
          </a:p>
        </p:txBody>
      </p:sp>
      <p:pic>
        <p:nvPicPr>
          <p:cNvPr id="8196" name="Picture 4"/>
          <p:cNvPicPr>
            <a:picLocks noGrp="1" noChangeAspect="1" noChangeArrowheads="1"/>
          </p:cNvPicPr>
          <p:nvPr>
            <p:ph sz="half" idx="2"/>
          </p:nvPr>
        </p:nvPicPr>
        <p:blipFill>
          <a:blip r:embed="rId3" cstate="print"/>
          <a:srcRect/>
          <a:stretch>
            <a:fillRect/>
          </a:stretch>
        </p:blipFill>
        <p:spPr>
          <a:xfrm>
            <a:off x="5302251" y="2747963"/>
            <a:ext cx="2208213" cy="3524250"/>
          </a:xfrm>
          <a:noFill/>
        </p:spPr>
      </p:pic>
      <p:grpSp>
        <p:nvGrpSpPr>
          <p:cNvPr id="8197" name="Group 5"/>
          <p:cNvGrpSpPr>
            <a:grpSpLocks/>
          </p:cNvGrpSpPr>
          <p:nvPr/>
        </p:nvGrpSpPr>
        <p:grpSpPr bwMode="auto">
          <a:xfrm>
            <a:off x="7632700" y="2965450"/>
            <a:ext cx="2370138" cy="2630488"/>
            <a:chOff x="315" y="1133"/>
            <a:chExt cx="2547" cy="2790"/>
          </a:xfrm>
        </p:grpSpPr>
        <p:sp>
          <p:nvSpPr>
            <p:cNvPr id="8200" name="Rectangle 6"/>
            <p:cNvSpPr>
              <a:spLocks noChangeArrowheads="1"/>
            </p:cNvSpPr>
            <p:nvPr/>
          </p:nvSpPr>
          <p:spPr bwMode="auto">
            <a:xfrm>
              <a:off x="318" y="1133"/>
              <a:ext cx="2544" cy="791"/>
            </a:xfrm>
            <a:prstGeom prst="rect">
              <a:avLst/>
            </a:prstGeom>
            <a:noFill/>
            <a:ln w="9525">
              <a:noFill/>
              <a:miter lim="800000"/>
              <a:headEnd/>
              <a:tailEnd/>
            </a:ln>
          </p:spPr>
          <p:txBody>
            <a:bodyPr/>
            <a:lstStyle/>
            <a:p>
              <a:pPr marL="342900" indent="-342900">
                <a:spcBef>
                  <a:spcPct val="20000"/>
                </a:spcBef>
              </a:pPr>
              <a:r>
                <a:rPr lang="en-US" sz="2800" b="1">
                  <a:solidFill>
                    <a:srgbClr val="FFFF66"/>
                  </a:solidFill>
                </a:rPr>
                <a:t>SIN</a:t>
              </a:r>
            </a:p>
          </p:txBody>
        </p:sp>
        <p:pic>
          <p:nvPicPr>
            <p:cNvPr id="8201" name="Picture 7" descr="SY01900_[1]"/>
            <p:cNvPicPr>
              <a:picLocks noChangeAspect="1" noChangeArrowheads="1"/>
            </p:cNvPicPr>
            <p:nvPr/>
          </p:nvPicPr>
          <p:blipFill>
            <a:blip r:embed="rId4" cstate="print"/>
            <a:srcRect/>
            <a:stretch>
              <a:fillRect/>
            </a:stretch>
          </p:blipFill>
          <p:spPr bwMode="auto">
            <a:xfrm>
              <a:off x="942" y="1744"/>
              <a:ext cx="1271" cy="1527"/>
            </a:xfrm>
            <a:prstGeom prst="rect">
              <a:avLst/>
            </a:prstGeom>
            <a:noFill/>
            <a:ln w="9525">
              <a:noFill/>
              <a:miter lim="800000"/>
              <a:headEnd/>
              <a:tailEnd/>
            </a:ln>
          </p:spPr>
        </p:pic>
        <p:sp>
          <p:nvSpPr>
            <p:cNvPr id="8202" name="Rectangle 8"/>
            <p:cNvSpPr>
              <a:spLocks noChangeArrowheads="1"/>
            </p:cNvSpPr>
            <p:nvPr/>
          </p:nvSpPr>
          <p:spPr bwMode="auto">
            <a:xfrm>
              <a:off x="315" y="3132"/>
              <a:ext cx="2544" cy="791"/>
            </a:xfrm>
            <a:prstGeom prst="rect">
              <a:avLst/>
            </a:prstGeom>
            <a:noFill/>
            <a:ln w="9525">
              <a:noFill/>
              <a:miter lim="800000"/>
              <a:headEnd/>
              <a:tailEnd/>
            </a:ln>
          </p:spPr>
          <p:txBody>
            <a:bodyPr/>
            <a:lstStyle/>
            <a:p>
              <a:pPr marL="342900" indent="-342900">
                <a:spcBef>
                  <a:spcPct val="20000"/>
                </a:spcBef>
              </a:pPr>
              <a:r>
                <a:rPr lang="en-US" sz="2800" b="1">
                  <a:solidFill>
                    <a:srgbClr val="FFFF66"/>
                  </a:solidFill>
                </a:rPr>
                <a:t>DEATH</a:t>
              </a:r>
            </a:p>
          </p:txBody>
        </p:sp>
      </p:grpSp>
      <p:pic>
        <p:nvPicPr>
          <p:cNvPr id="8198" name="Picture 9" descr="img_gavel"/>
          <p:cNvPicPr>
            <a:picLocks noChangeAspect="1" noChangeArrowheads="1"/>
          </p:cNvPicPr>
          <p:nvPr/>
        </p:nvPicPr>
        <p:blipFill>
          <a:blip r:embed="rId5" cstate="print"/>
          <a:srcRect/>
          <a:stretch>
            <a:fillRect/>
          </a:stretch>
        </p:blipFill>
        <p:spPr bwMode="auto">
          <a:xfrm>
            <a:off x="1408010" y="2736850"/>
            <a:ext cx="3249715" cy="3524250"/>
          </a:xfrm>
          <a:prstGeom prst="rect">
            <a:avLst/>
          </a:prstGeom>
          <a:noFill/>
          <a:ln w="9525">
            <a:noFill/>
            <a:miter lim="800000"/>
            <a:headEnd/>
            <a:tailEnd/>
          </a:ln>
        </p:spPr>
      </p:pic>
      <p:pic>
        <p:nvPicPr>
          <p:cNvPr id="8199" name="Picture 10" descr="img_deathcaption"/>
          <p:cNvPicPr>
            <a:picLocks noChangeAspect="1" noChangeArrowheads="1"/>
          </p:cNvPicPr>
          <p:nvPr/>
        </p:nvPicPr>
        <p:blipFill>
          <a:blip r:embed="rId6" cstate="print"/>
          <a:srcRect/>
          <a:stretch>
            <a:fillRect/>
          </a:stretch>
        </p:blipFill>
        <p:spPr bwMode="auto">
          <a:xfrm>
            <a:off x="2897188" y="2744788"/>
            <a:ext cx="1714500" cy="819150"/>
          </a:xfrm>
          <a:prstGeom prst="rect">
            <a:avLst/>
          </a:prstGeom>
          <a:noFill/>
          <a:ln w="9525">
            <a:noFill/>
            <a:miter lim="800000"/>
            <a:headEnd/>
            <a:tailEnd/>
          </a:ln>
        </p:spPr>
      </p:pic>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ChangeArrowheads="1"/>
          </p:cNvSpPr>
          <p:nvPr/>
        </p:nvSpPr>
        <p:spPr bwMode="auto">
          <a:xfrm>
            <a:off x="3681413" y="4916488"/>
            <a:ext cx="4957762" cy="914400"/>
          </a:xfrm>
          <a:prstGeom prst="rect">
            <a:avLst/>
          </a:prstGeom>
          <a:gradFill rotWithShape="1">
            <a:gsLst>
              <a:gs pos="0">
                <a:srgbClr val="760000"/>
              </a:gs>
              <a:gs pos="50000">
                <a:srgbClr val="FF0000"/>
              </a:gs>
              <a:gs pos="100000">
                <a:srgbClr val="760000"/>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endParaRPr lang="en-US"/>
          </a:p>
        </p:txBody>
      </p:sp>
      <p:sp>
        <p:nvSpPr>
          <p:cNvPr id="1081350" name="Rectangle 1030"/>
          <p:cNvSpPr>
            <a:spLocks noChangeArrowheads="1"/>
          </p:cNvSpPr>
          <p:nvPr/>
        </p:nvSpPr>
        <p:spPr bwMode="auto">
          <a:xfrm>
            <a:off x="3689351" y="2563813"/>
            <a:ext cx="4957763" cy="914400"/>
          </a:xfrm>
          <a:prstGeom prst="rect">
            <a:avLst/>
          </a:prstGeom>
          <a:gradFill rotWithShape="1">
            <a:gsLst>
              <a:gs pos="0">
                <a:schemeClr val="tx1"/>
              </a:gs>
              <a:gs pos="50000">
                <a:schemeClr val="tx1">
                  <a:gamma/>
                  <a:tint val="40000"/>
                  <a:invGamma/>
                </a:schemeClr>
              </a:gs>
              <a:gs pos="100000">
                <a:schemeClr val="tx1"/>
              </a:gs>
            </a:gsLst>
            <a:lin ang="5400000" scaled="1"/>
          </a:gra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chemeClr val="tx1"/>
            </a:extrusionClr>
          </a:sp3d>
        </p:spPr>
        <p:txBody>
          <a:bodyPr wrap="none" anchor="ctr">
            <a:flatTx/>
          </a:bodyPr>
          <a:lstStyle/>
          <a:p>
            <a:pPr>
              <a:defRPr/>
            </a:pPr>
            <a:endParaRPr lang="en-US"/>
          </a:p>
        </p:txBody>
      </p:sp>
      <p:sp>
        <p:nvSpPr>
          <p:cNvPr id="1081348" name="Rectangle 1028"/>
          <p:cNvSpPr>
            <a:spLocks noGrp="1" noChangeArrowheads="1"/>
          </p:cNvSpPr>
          <p:nvPr>
            <p:ph type="title"/>
          </p:nvPr>
        </p:nvSpPr>
        <p:spPr/>
        <p:txBody>
          <a:bodyPr/>
          <a:lstStyle/>
          <a:p>
            <a:pPr eaLnBrk="1" hangingPunct="1">
              <a:defRPr/>
            </a:pPr>
            <a:r>
              <a:rPr lang="en-US"/>
              <a:t>Remember….</a:t>
            </a:r>
          </a:p>
        </p:txBody>
      </p:sp>
      <p:sp>
        <p:nvSpPr>
          <p:cNvPr id="1081349" name="Text Box 1029"/>
          <p:cNvSpPr txBox="1">
            <a:spLocks noChangeArrowheads="1"/>
          </p:cNvSpPr>
          <p:nvPr/>
        </p:nvSpPr>
        <p:spPr bwMode="auto">
          <a:xfrm>
            <a:off x="2149476" y="1809750"/>
            <a:ext cx="8069263" cy="3962400"/>
          </a:xfrm>
          <a:prstGeom prst="rect">
            <a:avLst/>
          </a:prstGeom>
          <a:noFill/>
          <a:ln w="9525" algn="ctr">
            <a:noFill/>
            <a:miter lim="800000"/>
            <a:headEnd/>
            <a:tailEnd/>
          </a:ln>
          <a:effectLst/>
        </p:spPr>
        <p:txBody>
          <a:bodyPr>
            <a:spAutoFit/>
            <a:flatTx/>
          </a:bodyPr>
          <a:lstStyle/>
          <a:p>
            <a:pPr>
              <a:spcBef>
                <a:spcPct val="50000"/>
              </a:spcBef>
              <a:defRPr/>
            </a:pPr>
            <a:r>
              <a:rPr lang="en-US" b="1" dirty="0">
                <a:solidFill>
                  <a:srgbClr val="FFFF00"/>
                </a:solidFill>
              </a:rPr>
              <a:t>The </a:t>
            </a:r>
            <a:r>
              <a:rPr lang="en-US" b="1" dirty="0">
                <a:solidFill>
                  <a:schemeClr val="bg1"/>
                </a:solidFill>
              </a:rPr>
              <a:t>CONSEQUENCE</a:t>
            </a:r>
            <a:r>
              <a:rPr lang="en-US" b="1" dirty="0">
                <a:solidFill>
                  <a:srgbClr val="FFFF00"/>
                </a:solidFill>
              </a:rPr>
              <a:t> of sin is</a:t>
            </a:r>
          </a:p>
          <a:p>
            <a:pPr>
              <a:spcBef>
                <a:spcPct val="50000"/>
              </a:spcBef>
              <a:defRPr/>
            </a:pPr>
            <a:r>
              <a:rPr lang="en-US" sz="4400" b="1" dirty="0">
                <a:solidFill>
                  <a:srgbClr val="FFFF00"/>
                </a:solidFill>
                <a:effectLst>
                  <a:outerShdw blurRad="38100" dist="38100" dir="2700000" algn="tl">
                    <a:srgbClr val="000000"/>
                  </a:outerShdw>
                </a:effectLst>
                <a:latin typeface="Arial Black" pitchFamily="34" charset="0"/>
              </a:rPr>
              <a:t>Spiritual Death</a:t>
            </a:r>
          </a:p>
          <a:p>
            <a:pPr>
              <a:spcBef>
                <a:spcPct val="50000"/>
              </a:spcBef>
              <a:defRPr/>
            </a:pPr>
            <a:endParaRPr lang="en-US" sz="2800" b="1" dirty="0">
              <a:solidFill>
                <a:schemeClr val="bg1"/>
              </a:solidFill>
              <a:effectLst>
                <a:outerShdw blurRad="38100" dist="38100" dir="2700000" algn="tl">
                  <a:srgbClr val="000000"/>
                </a:outerShdw>
              </a:effectLst>
              <a:latin typeface="Arial Black" pitchFamily="34" charset="0"/>
            </a:endParaRPr>
          </a:p>
          <a:p>
            <a:pPr>
              <a:spcBef>
                <a:spcPct val="50000"/>
              </a:spcBef>
              <a:defRPr/>
            </a:pPr>
            <a:r>
              <a:rPr lang="en-US" b="1" dirty="0">
                <a:solidFill>
                  <a:srgbClr val="FFFF00"/>
                </a:solidFill>
              </a:rPr>
              <a:t>The </a:t>
            </a:r>
            <a:r>
              <a:rPr lang="en-US" b="1" dirty="0">
                <a:solidFill>
                  <a:schemeClr val="bg1"/>
                </a:solidFill>
              </a:rPr>
              <a:t>PAYMENT</a:t>
            </a:r>
            <a:r>
              <a:rPr lang="en-US" b="1" dirty="0">
                <a:solidFill>
                  <a:srgbClr val="FFFF00"/>
                </a:solidFill>
              </a:rPr>
              <a:t> or </a:t>
            </a:r>
            <a:r>
              <a:rPr lang="en-US" b="1" dirty="0">
                <a:solidFill>
                  <a:schemeClr val="bg1"/>
                </a:solidFill>
              </a:rPr>
              <a:t>PRICE</a:t>
            </a:r>
            <a:r>
              <a:rPr lang="en-US" b="1" dirty="0">
                <a:solidFill>
                  <a:srgbClr val="FFFF00"/>
                </a:solidFill>
              </a:rPr>
              <a:t> for sin is</a:t>
            </a:r>
          </a:p>
          <a:p>
            <a:pPr>
              <a:spcBef>
                <a:spcPct val="50000"/>
              </a:spcBef>
              <a:defRPr/>
            </a:pPr>
            <a:r>
              <a:rPr lang="en-US" sz="4400" b="1" dirty="0">
                <a:solidFill>
                  <a:srgbClr val="FFFF00"/>
                </a:solidFill>
                <a:effectLst>
                  <a:outerShdw blurRad="38100" dist="38100" dir="2700000" algn="tl">
                    <a:srgbClr val="000000"/>
                  </a:outerShdw>
                </a:effectLst>
                <a:latin typeface="Arial Black" pitchFamily="34" charset="0"/>
              </a:rPr>
              <a:t>Physical Death</a:t>
            </a: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40" name="Rectangle 32"/>
          <p:cNvSpPr>
            <a:spLocks noChangeArrowheads="1"/>
          </p:cNvSpPr>
          <p:nvPr/>
        </p:nvSpPr>
        <p:spPr bwMode="auto">
          <a:xfrm>
            <a:off x="1524000" y="5503864"/>
            <a:ext cx="9144000" cy="1354137"/>
          </a:xfrm>
          <a:prstGeom prst="rect">
            <a:avLst/>
          </a:prstGeom>
          <a:solidFill>
            <a:schemeClr val="tx1"/>
          </a:solidFill>
          <a:ln w="9525" algn="ctr">
            <a:noFill/>
            <a:miter lim="800000"/>
            <a:headEnd/>
            <a:tailEnd/>
          </a:ln>
        </p:spPr>
        <p:txBody>
          <a:bodyPr wrap="none" anchor="ctr"/>
          <a:lstStyle/>
          <a:p>
            <a:endParaRPr lang="en-US"/>
          </a:p>
        </p:txBody>
      </p:sp>
      <p:sp>
        <p:nvSpPr>
          <p:cNvPr id="10243" name="Rectangle 2"/>
          <p:cNvSpPr>
            <a:spLocks noChangeArrowheads="1"/>
          </p:cNvSpPr>
          <p:nvPr/>
        </p:nvSpPr>
        <p:spPr bwMode="auto">
          <a:xfrm>
            <a:off x="1524000" y="0"/>
            <a:ext cx="9144000" cy="1671638"/>
          </a:xfrm>
          <a:prstGeom prst="rect">
            <a:avLst/>
          </a:prstGeom>
          <a:solidFill>
            <a:srgbClr val="FFFF00"/>
          </a:solidFill>
          <a:ln w="9525" algn="ctr">
            <a:noFill/>
            <a:miter lim="800000"/>
            <a:headEnd/>
            <a:tailEnd/>
          </a:ln>
        </p:spPr>
        <p:txBody>
          <a:bodyPr wrap="none" anchor="ctr"/>
          <a:lstStyle/>
          <a:p>
            <a:endParaRPr lang="en-US"/>
          </a:p>
        </p:txBody>
      </p:sp>
      <p:sp>
        <p:nvSpPr>
          <p:cNvPr id="836611" name="AutoShape 3"/>
          <p:cNvSpPr>
            <a:spLocks noChangeArrowheads="1"/>
          </p:cNvSpPr>
          <p:nvPr/>
        </p:nvSpPr>
        <p:spPr bwMode="auto">
          <a:xfrm>
            <a:off x="-682625" y="-582613"/>
            <a:ext cx="13747750" cy="8308976"/>
          </a:xfrm>
          <a:prstGeom prst="star32">
            <a:avLst>
              <a:gd name="adj" fmla="val 37500"/>
            </a:avLst>
          </a:prstGeom>
          <a:solidFill>
            <a:srgbClr val="FFFF00"/>
          </a:solidFill>
          <a:ln w="9525" algn="ctr">
            <a:noFill/>
            <a:miter lim="800000"/>
            <a:headEnd/>
            <a:tailEnd/>
          </a:ln>
        </p:spPr>
        <p:txBody>
          <a:bodyPr wrap="none" anchor="ctr"/>
          <a:lstStyle/>
          <a:p>
            <a:endParaRPr lang="en-US"/>
          </a:p>
        </p:txBody>
      </p:sp>
      <p:sp>
        <p:nvSpPr>
          <p:cNvPr id="10245" name="Text Box 4"/>
          <p:cNvSpPr txBox="1">
            <a:spLocks noChangeArrowheads="1"/>
          </p:cNvSpPr>
          <p:nvPr/>
        </p:nvSpPr>
        <p:spPr bwMode="auto">
          <a:xfrm>
            <a:off x="5835651" y="2244725"/>
            <a:ext cx="1489075" cy="579438"/>
          </a:xfrm>
          <a:prstGeom prst="rect">
            <a:avLst/>
          </a:prstGeom>
          <a:solidFill>
            <a:srgbClr val="FFFF66"/>
          </a:solidFill>
          <a:ln w="9525" algn="ctr">
            <a:noFill/>
            <a:miter lim="800000"/>
            <a:headEnd/>
            <a:tailEnd/>
          </a:ln>
        </p:spPr>
        <p:txBody>
          <a:bodyPr>
            <a:spAutoFit/>
          </a:bodyPr>
          <a:lstStyle/>
          <a:p>
            <a:pPr>
              <a:spcBef>
                <a:spcPct val="50000"/>
              </a:spcBef>
            </a:pPr>
            <a:r>
              <a:rPr lang="en-US">
                <a:solidFill>
                  <a:srgbClr val="000099"/>
                </a:solidFill>
                <a:latin typeface="Arial Black" pitchFamily="34" charset="0"/>
              </a:rPr>
              <a:t>GOD</a:t>
            </a:r>
          </a:p>
        </p:txBody>
      </p:sp>
      <p:grpSp>
        <p:nvGrpSpPr>
          <p:cNvPr id="2" name="Group 5"/>
          <p:cNvGrpSpPr>
            <a:grpSpLocks/>
          </p:cNvGrpSpPr>
          <p:nvPr/>
        </p:nvGrpSpPr>
        <p:grpSpPr bwMode="auto">
          <a:xfrm>
            <a:off x="5789613" y="5599114"/>
            <a:ext cx="893762" cy="1258887"/>
            <a:chOff x="4032" y="1440"/>
            <a:chExt cx="803" cy="1525"/>
          </a:xfrm>
        </p:grpSpPr>
        <p:sp>
          <p:nvSpPr>
            <p:cNvPr id="10266" name="Freeform 6"/>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10267" name="Freeform 7"/>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10268" name="Freeform 8"/>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10269" name="Freeform 9"/>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10270" name="Freeform 10"/>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10271" name="Freeform 11"/>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nvGrpSpPr>
          <p:cNvPr id="10247" name="Group 12"/>
          <p:cNvGrpSpPr>
            <a:grpSpLocks/>
          </p:cNvGrpSpPr>
          <p:nvPr/>
        </p:nvGrpSpPr>
        <p:grpSpPr bwMode="auto">
          <a:xfrm>
            <a:off x="1524000" y="1"/>
            <a:ext cx="9144000" cy="3305175"/>
            <a:chOff x="0" y="0"/>
            <a:chExt cx="5760" cy="2082"/>
          </a:xfrm>
        </p:grpSpPr>
        <p:grpSp>
          <p:nvGrpSpPr>
            <p:cNvPr id="10260" name="Group 13"/>
            <p:cNvGrpSpPr>
              <a:grpSpLocks/>
            </p:cNvGrpSpPr>
            <p:nvPr/>
          </p:nvGrpSpPr>
          <p:grpSpPr bwMode="auto">
            <a:xfrm>
              <a:off x="0" y="0"/>
              <a:ext cx="5760" cy="2082"/>
              <a:chOff x="845" y="125"/>
              <a:chExt cx="4070" cy="4070"/>
            </a:xfrm>
          </p:grpSpPr>
          <p:sp>
            <p:nvSpPr>
              <p:cNvPr id="10262" name="AutoShape 14"/>
              <p:cNvSpPr>
                <a:spLocks noChangeArrowheads="1"/>
              </p:cNvSpPr>
              <p:nvPr/>
            </p:nvSpPr>
            <p:spPr bwMode="auto">
              <a:xfrm>
                <a:off x="845" y="125"/>
                <a:ext cx="4070" cy="4070"/>
              </a:xfrm>
              <a:prstGeom prst="star32">
                <a:avLst>
                  <a:gd name="adj" fmla="val 37500"/>
                </a:avLst>
              </a:prstGeom>
              <a:solidFill>
                <a:srgbClr val="FFFF00"/>
              </a:solidFill>
              <a:ln w="9525" algn="ctr">
                <a:noFill/>
                <a:miter lim="800000"/>
                <a:headEnd/>
                <a:tailEnd/>
              </a:ln>
            </p:spPr>
            <p:txBody>
              <a:bodyPr wrap="none" anchor="ctr"/>
              <a:lstStyle/>
              <a:p>
                <a:endParaRPr lang="en-US"/>
              </a:p>
            </p:txBody>
          </p:sp>
          <p:sp>
            <p:nvSpPr>
              <p:cNvPr id="10263" name="AutoShape 15"/>
              <p:cNvSpPr>
                <a:spLocks noChangeArrowheads="1"/>
              </p:cNvSpPr>
              <p:nvPr/>
            </p:nvSpPr>
            <p:spPr bwMode="auto">
              <a:xfrm>
                <a:off x="1299" y="566"/>
                <a:ext cx="3197" cy="3197"/>
              </a:xfrm>
              <a:prstGeom prst="star24">
                <a:avLst>
                  <a:gd name="adj" fmla="val 37500"/>
                </a:avLst>
              </a:prstGeom>
              <a:solidFill>
                <a:srgbClr val="FF0000"/>
              </a:solidFill>
              <a:ln w="9525" algn="ctr">
                <a:noFill/>
                <a:miter lim="800000"/>
                <a:headEnd/>
                <a:tailEnd/>
              </a:ln>
            </p:spPr>
            <p:txBody>
              <a:bodyPr wrap="none" anchor="ctr"/>
              <a:lstStyle/>
              <a:p>
                <a:endParaRPr lang="en-US"/>
              </a:p>
            </p:txBody>
          </p:sp>
          <p:sp>
            <p:nvSpPr>
              <p:cNvPr id="10264" name="AutoShape 16"/>
              <p:cNvSpPr>
                <a:spLocks noChangeArrowheads="1"/>
              </p:cNvSpPr>
              <p:nvPr/>
            </p:nvSpPr>
            <p:spPr bwMode="auto">
              <a:xfrm>
                <a:off x="1558" y="864"/>
                <a:ext cx="2631" cy="2631"/>
              </a:xfrm>
              <a:prstGeom prst="star24">
                <a:avLst>
                  <a:gd name="adj" fmla="val 37500"/>
                </a:avLst>
              </a:prstGeom>
              <a:solidFill>
                <a:srgbClr val="FF9900"/>
              </a:solidFill>
              <a:ln w="9525" algn="ctr">
                <a:noFill/>
                <a:miter lim="800000"/>
                <a:headEnd/>
                <a:tailEnd/>
              </a:ln>
            </p:spPr>
            <p:txBody>
              <a:bodyPr wrap="none" anchor="ctr"/>
              <a:lstStyle/>
              <a:p>
                <a:endParaRPr lang="en-US"/>
              </a:p>
            </p:txBody>
          </p:sp>
          <p:sp>
            <p:nvSpPr>
              <p:cNvPr id="10265" name="AutoShape 17"/>
              <p:cNvSpPr>
                <a:spLocks noChangeArrowheads="1"/>
              </p:cNvSpPr>
              <p:nvPr/>
            </p:nvSpPr>
            <p:spPr bwMode="auto">
              <a:xfrm>
                <a:off x="1855" y="1162"/>
                <a:ext cx="2036" cy="2036"/>
              </a:xfrm>
              <a:prstGeom prst="star24">
                <a:avLst>
                  <a:gd name="adj" fmla="val 37500"/>
                </a:avLst>
              </a:prstGeom>
              <a:solidFill>
                <a:srgbClr val="FFFF00"/>
              </a:solidFill>
              <a:ln w="9525" algn="ctr">
                <a:noFill/>
                <a:miter lim="800000"/>
                <a:headEnd/>
                <a:tailEnd/>
              </a:ln>
            </p:spPr>
            <p:txBody>
              <a:bodyPr wrap="none" anchor="ctr"/>
              <a:lstStyle/>
              <a:p>
                <a:endParaRPr lang="en-US"/>
              </a:p>
            </p:txBody>
          </p:sp>
        </p:grpSp>
        <p:sp>
          <p:nvSpPr>
            <p:cNvPr id="836626" name="Text Box 18"/>
            <p:cNvSpPr txBox="1">
              <a:spLocks noChangeArrowheads="1"/>
            </p:cNvSpPr>
            <p:nvPr/>
          </p:nvSpPr>
          <p:spPr bwMode="auto">
            <a:xfrm>
              <a:off x="2495" y="857"/>
              <a:ext cx="938" cy="365"/>
            </a:xfrm>
            <a:prstGeom prst="rect">
              <a:avLst/>
            </a:prstGeom>
            <a:solidFill>
              <a:srgbClr val="FFFF66"/>
            </a:solidFill>
            <a:ln w="9525" algn="ctr">
              <a:noFill/>
              <a:miter lim="800000"/>
              <a:headEnd/>
              <a:tailEnd/>
            </a:ln>
            <a:effectLst/>
          </p:spPr>
          <p:txBody>
            <a:bodyPr>
              <a:spAutoFit/>
            </a:bodyPr>
            <a:lstStyle/>
            <a:p>
              <a:pPr>
                <a:spcBef>
                  <a:spcPct val="50000"/>
                </a:spcBef>
                <a:defRPr/>
              </a:pPr>
              <a:r>
                <a:rPr lang="en-US">
                  <a:solidFill>
                    <a:srgbClr val="000099"/>
                  </a:solidFill>
                  <a:effectLst>
                    <a:outerShdw blurRad="38100" dist="38100" dir="2700000" algn="tl">
                      <a:srgbClr val="000000"/>
                    </a:outerShdw>
                  </a:effectLst>
                  <a:latin typeface="Arial Black" pitchFamily="34" charset="0"/>
                </a:rPr>
                <a:t>GOD</a:t>
              </a:r>
            </a:p>
          </p:txBody>
        </p:sp>
      </p:grpSp>
      <p:grpSp>
        <p:nvGrpSpPr>
          <p:cNvPr id="5" name="Group 20"/>
          <p:cNvGrpSpPr>
            <a:grpSpLocks/>
          </p:cNvGrpSpPr>
          <p:nvPr/>
        </p:nvGrpSpPr>
        <p:grpSpPr bwMode="auto">
          <a:xfrm>
            <a:off x="5680075" y="5586414"/>
            <a:ext cx="1004888" cy="1335087"/>
            <a:chOff x="3414" y="2004"/>
            <a:chExt cx="414" cy="660"/>
          </a:xfrm>
        </p:grpSpPr>
        <p:sp>
          <p:nvSpPr>
            <p:cNvPr id="10252" name="Oval 21"/>
            <p:cNvSpPr>
              <a:spLocks noChangeArrowheads="1"/>
            </p:cNvSpPr>
            <p:nvPr/>
          </p:nvSpPr>
          <p:spPr bwMode="auto">
            <a:xfrm>
              <a:off x="3414" y="2004"/>
              <a:ext cx="414" cy="660"/>
            </a:xfrm>
            <a:prstGeom prst="ellipse">
              <a:avLst/>
            </a:prstGeom>
            <a:solidFill>
              <a:srgbClr val="B2B2B2"/>
            </a:solidFill>
            <a:ln w="9525" algn="ctr">
              <a:noFill/>
              <a:round/>
              <a:headEnd/>
              <a:tailEnd/>
            </a:ln>
          </p:spPr>
          <p:txBody>
            <a:bodyPr wrap="none" anchor="ctr"/>
            <a:lstStyle/>
            <a:p>
              <a:endParaRPr lang="en-US"/>
            </a:p>
          </p:txBody>
        </p:sp>
        <p:grpSp>
          <p:nvGrpSpPr>
            <p:cNvPr id="10253" name="Group 22"/>
            <p:cNvGrpSpPr>
              <a:grpSpLocks/>
            </p:cNvGrpSpPr>
            <p:nvPr/>
          </p:nvGrpSpPr>
          <p:grpSpPr bwMode="auto">
            <a:xfrm flipH="1">
              <a:off x="3486" y="2022"/>
              <a:ext cx="284" cy="595"/>
              <a:chOff x="1968" y="2112"/>
              <a:chExt cx="614" cy="1237"/>
            </a:xfrm>
          </p:grpSpPr>
          <p:sp>
            <p:nvSpPr>
              <p:cNvPr id="10254" name="Freeform 23"/>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10255" name="Freeform 24"/>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10256" name="Freeform 25"/>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10257" name="Freeform 26"/>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10258" name="Freeform 27"/>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10259" name="Freeform 28"/>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sp>
        <p:nvSpPr>
          <p:cNvPr id="836637" name="AutoShape 29"/>
          <p:cNvSpPr>
            <a:spLocks noChangeArrowheads="1"/>
          </p:cNvSpPr>
          <p:nvPr/>
        </p:nvSpPr>
        <p:spPr bwMode="auto">
          <a:xfrm>
            <a:off x="4732338" y="5080000"/>
            <a:ext cx="2817812" cy="4381500"/>
          </a:xfrm>
          <a:custGeom>
            <a:avLst/>
            <a:gdLst>
              <a:gd name="T0" fmla="*/ 1408906 w 21600"/>
              <a:gd name="T1" fmla="*/ 0 h 21600"/>
              <a:gd name="T2" fmla="*/ 110103 w 21600"/>
              <a:gd name="T3" fmla="*/ 2107380 h 21600"/>
              <a:gd name="T4" fmla="*/ 1408906 w 21600"/>
              <a:gd name="T5" fmla="*/ 339161 h 21600"/>
              <a:gd name="T6" fmla="*/ 2707709 w 21600"/>
              <a:gd name="T7" fmla="*/ 2107380 h 21600"/>
              <a:gd name="T8" fmla="*/ 0 60000 65536"/>
              <a:gd name="T9" fmla="*/ 0 60000 65536"/>
              <a:gd name="T10" fmla="*/ 0 60000 65536"/>
              <a:gd name="T11" fmla="*/ 0 60000 65536"/>
              <a:gd name="T12" fmla="*/ 322 w 21600"/>
              <a:gd name="T13" fmla="*/ 0 h 21600"/>
              <a:gd name="T14" fmla="*/ 21278 w 21600"/>
              <a:gd name="T15" fmla="*/ 13013 h 21600"/>
            </a:gdLst>
            <a:ahLst/>
            <a:cxnLst>
              <a:cxn ang="T8">
                <a:pos x="T0" y="T1"/>
              </a:cxn>
              <a:cxn ang="T9">
                <a:pos x="T2" y="T3"/>
              </a:cxn>
              <a:cxn ang="T10">
                <a:pos x="T4" y="T5"/>
              </a:cxn>
              <a:cxn ang="T11">
                <a:pos x="T6" y="T7"/>
              </a:cxn>
            </a:cxnLst>
            <a:rect l="T12" t="T13" r="T14" b="T15"/>
            <a:pathLst>
              <a:path w="21600" h="21600">
                <a:moveTo>
                  <a:pt x="1679" y="10424"/>
                </a:moveTo>
                <a:cubicBezTo>
                  <a:pt x="1881" y="5533"/>
                  <a:pt x="5904" y="1671"/>
                  <a:pt x="10800" y="1672"/>
                </a:cubicBezTo>
                <a:cubicBezTo>
                  <a:pt x="15695" y="1672"/>
                  <a:pt x="19718" y="5533"/>
                  <a:pt x="19920" y="10424"/>
                </a:cubicBezTo>
                <a:lnTo>
                  <a:pt x="21590" y="10355"/>
                </a:lnTo>
                <a:cubicBezTo>
                  <a:pt x="21352" y="4568"/>
                  <a:pt x="16591" y="-1"/>
                  <a:pt x="10799" y="0"/>
                </a:cubicBezTo>
                <a:cubicBezTo>
                  <a:pt x="5008" y="0"/>
                  <a:pt x="247" y="4568"/>
                  <a:pt x="9" y="10355"/>
                </a:cubicBezTo>
                <a:close/>
              </a:path>
            </a:pathLst>
          </a:custGeom>
          <a:solidFill>
            <a:srgbClr val="FFFF66"/>
          </a:solidFill>
          <a:ln w="9525">
            <a:round/>
            <a:headEnd/>
            <a:tailEnd/>
          </a:ln>
          <a:scene3d>
            <a:camera prst="legacyPerspectiveTopRight"/>
            <a:lightRig rig="legacyFlat3" dir="b"/>
          </a:scene3d>
          <a:sp3d extrusionH="887400" prstMaterial="legacyMatte">
            <a:bevelT w="13500" h="13500" prst="angle"/>
            <a:bevelB w="13500" h="13500" prst="angle"/>
            <a:extrusionClr>
              <a:srgbClr val="FFFF66"/>
            </a:extrusionClr>
          </a:sp3d>
        </p:spPr>
        <p:txBody>
          <a:bodyPr wrap="none" anchor="ctr">
            <a:flatTx/>
          </a:bodyPr>
          <a:lstStyle/>
          <a:p>
            <a:endParaRPr lang="en-US"/>
          </a:p>
        </p:txBody>
      </p:sp>
      <p:sp>
        <p:nvSpPr>
          <p:cNvPr id="836638" name="Rectangle 30"/>
          <p:cNvSpPr>
            <a:spLocks noChangeArrowheads="1"/>
          </p:cNvSpPr>
          <p:nvPr/>
        </p:nvSpPr>
        <p:spPr bwMode="auto">
          <a:xfrm>
            <a:off x="2051050" y="3262313"/>
            <a:ext cx="8343900" cy="1809750"/>
          </a:xfrm>
          <a:prstGeom prst="rect">
            <a:avLst/>
          </a:prstGeom>
          <a:noFill/>
          <a:ln w="9525">
            <a:noFill/>
            <a:miter lim="800000"/>
            <a:headEnd/>
            <a:tailEnd/>
          </a:ln>
          <a:effectLst/>
        </p:spPr>
        <p:txBody>
          <a:bodyPr/>
          <a:lstStyle/>
          <a:p>
            <a:pPr>
              <a:lnSpc>
                <a:spcPct val="90000"/>
              </a:lnSpc>
              <a:spcBef>
                <a:spcPct val="20000"/>
              </a:spcBef>
              <a:defRPr/>
            </a:pPr>
            <a:r>
              <a:rPr lang="en-US" b="1" dirty="0">
                <a:solidFill>
                  <a:srgbClr val="FFFF66"/>
                </a:solidFill>
                <a:effectLst>
                  <a:outerShdw blurRad="38100" dist="38100" dir="2700000" algn="tl">
                    <a:srgbClr val="000000"/>
                  </a:outerShdw>
                </a:effectLst>
              </a:rPr>
              <a:t>Atonement</a:t>
            </a:r>
          </a:p>
          <a:p>
            <a:pPr>
              <a:spcBef>
                <a:spcPct val="20000"/>
              </a:spcBef>
              <a:defRPr/>
            </a:pPr>
            <a:r>
              <a:rPr lang="en-US" sz="2400" b="1" i="1" dirty="0">
                <a:solidFill>
                  <a:schemeClr val="bg1"/>
                </a:solidFill>
                <a:effectLst>
                  <a:outerShdw blurRad="38100" dist="38100" dir="2700000" algn="tl">
                    <a:srgbClr val="000000"/>
                  </a:outerShdw>
                </a:effectLst>
              </a:rPr>
              <a:t>“...for it is on this day that atonement shall be made for you to cleanse you; you will be clean from all your sins before the LORD”	</a:t>
            </a:r>
            <a:r>
              <a:rPr lang="en-US" sz="2000" b="1" dirty="0">
                <a:solidFill>
                  <a:srgbClr val="FFFF66"/>
                </a:solidFill>
                <a:effectLst>
                  <a:outerShdw blurRad="38100" dist="38100" dir="2700000" algn="tl">
                    <a:srgbClr val="000000"/>
                  </a:outerShdw>
                </a:effectLst>
              </a:rPr>
              <a:t>Leviticus 16:30</a:t>
            </a:r>
          </a:p>
        </p:txBody>
      </p:sp>
      <p:sp>
        <p:nvSpPr>
          <p:cNvPr id="836639" name="Rectangle 31"/>
          <p:cNvSpPr>
            <a:spLocks noChangeArrowheads="1"/>
          </p:cNvSpPr>
          <p:nvPr/>
        </p:nvSpPr>
        <p:spPr bwMode="auto">
          <a:xfrm>
            <a:off x="1952625" y="3468688"/>
            <a:ext cx="8229600" cy="1143000"/>
          </a:xfrm>
          <a:prstGeom prst="rect">
            <a:avLst/>
          </a:prstGeom>
          <a:noFill/>
          <a:ln w="9525">
            <a:noFill/>
            <a:miter lim="800000"/>
            <a:headEnd/>
            <a:tailEnd/>
          </a:ln>
          <a:effectLst/>
        </p:spPr>
        <p:txBody>
          <a:bodyPr anchor="ctr"/>
          <a:lstStyle/>
          <a:p>
            <a:pPr>
              <a:defRPr/>
            </a:pPr>
            <a:r>
              <a:rPr lang="en-US" sz="4400">
                <a:solidFill>
                  <a:schemeClr val="accent2"/>
                </a:solidFill>
                <a:effectLst>
                  <a:outerShdw blurRad="38100" dist="38100" dir="2700000" algn="tl">
                    <a:srgbClr val="000000"/>
                  </a:outerShdw>
                </a:effectLst>
                <a:latin typeface="Abadi MT Condensed Extra Bold" pitchFamily="34" charset="0"/>
              </a:rPr>
              <a:t>ATONEMENT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36637"/>
                                        </p:tgtEl>
                                        <p:attrNameLst>
                                          <p:attrName>style.visibility</p:attrName>
                                        </p:attrNameLst>
                                      </p:cBhvr>
                                      <p:to>
                                        <p:strVal val="visible"/>
                                      </p:to>
                                    </p:set>
                                    <p:animEffect transition="in" filter="wipe(up)">
                                      <p:cBhvr>
                                        <p:cTn id="7" dur="2000"/>
                                        <p:tgtEl>
                                          <p:spTgt spid="836637"/>
                                        </p:tgtEl>
                                      </p:cBhvr>
                                    </p:animEffect>
                                  </p:childTnLst>
                                </p:cTn>
                              </p:par>
                              <p:par>
                                <p:cTn id="8" presetID="22" presetClass="exit" presetSubtype="1" fill="hold" grpId="0" nodeType="withEffect">
                                  <p:stCondLst>
                                    <p:cond delay="0"/>
                                  </p:stCondLst>
                                  <p:childTnLst>
                                    <p:animEffect transition="out" filter="wipe(up)">
                                      <p:cBhvr>
                                        <p:cTn id="9" dur="2000"/>
                                        <p:tgtEl>
                                          <p:spTgt spid="836640"/>
                                        </p:tgtEl>
                                      </p:cBhvr>
                                    </p:animEffect>
                                    <p:set>
                                      <p:cBhvr>
                                        <p:cTn id="10" dur="1" fill="hold">
                                          <p:stCondLst>
                                            <p:cond delay="1999"/>
                                          </p:stCondLst>
                                        </p:cTn>
                                        <p:tgtEl>
                                          <p:spTgt spid="836640"/>
                                        </p:tgtEl>
                                        <p:attrNameLst>
                                          <p:attrName>style.visibility</p:attrName>
                                        </p:attrNameLst>
                                      </p:cBhvr>
                                      <p:to>
                                        <p:strVal val="hidden"/>
                                      </p:to>
                                    </p:se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par>
                          <p:cTn id="18" fill="hold">
                            <p:stCondLst>
                              <p:cond delay="4000"/>
                            </p:stCondLst>
                            <p:childTnLst>
                              <p:par>
                                <p:cTn id="19" presetID="17" presetClass="entr" presetSubtype="1" fill="hold" grpId="0" nodeType="afterEffect">
                                  <p:stCondLst>
                                    <p:cond delay="0"/>
                                  </p:stCondLst>
                                  <p:childTnLst>
                                    <p:set>
                                      <p:cBhvr>
                                        <p:cTn id="20" dur="1" fill="hold">
                                          <p:stCondLst>
                                            <p:cond delay="0"/>
                                          </p:stCondLst>
                                        </p:cTn>
                                        <p:tgtEl>
                                          <p:spTgt spid="836611"/>
                                        </p:tgtEl>
                                        <p:attrNameLst>
                                          <p:attrName>style.visibility</p:attrName>
                                        </p:attrNameLst>
                                      </p:cBhvr>
                                      <p:to>
                                        <p:strVal val="visible"/>
                                      </p:to>
                                    </p:set>
                                    <p:anim calcmode="lin" valueType="num">
                                      <p:cBhvr>
                                        <p:cTn id="21" dur="2000" fill="hold"/>
                                        <p:tgtEl>
                                          <p:spTgt spid="836611"/>
                                        </p:tgtEl>
                                        <p:attrNameLst>
                                          <p:attrName>ppt_x</p:attrName>
                                        </p:attrNameLst>
                                      </p:cBhvr>
                                      <p:tavLst>
                                        <p:tav tm="0">
                                          <p:val>
                                            <p:strVal val="#ppt_x"/>
                                          </p:val>
                                        </p:tav>
                                        <p:tav tm="100000">
                                          <p:val>
                                            <p:strVal val="#ppt_x"/>
                                          </p:val>
                                        </p:tav>
                                      </p:tavLst>
                                    </p:anim>
                                    <p:anim calcmode="lin" valueType="num">
                                      <p:cBhvr>
                                        <p:cTn id="22" dur="2000" fill="hold"/>
                                        <p:tgtEl>
                                          <p:spTgt spid="836611"/>
                                        </p:tgtEl>
                                        <p:attrNameLst>
                                          <p:attrName>ppt_y</p:attrName>
                                        </p:attrNameLst>
                                      </p:cBhvr>
                                      <p:tavLst>
                                        <p:tav tm="0">
                                          <p:val>
                                            <p:strVal val="#ppt_y-#ppt_h/2"/>
                                          </p:val>
                                        </p:tav>
                                        <p:tav tm="100000">
                                          <p:val>
                                            <p:strVal val="#ppt_y"/>
                                          </p:val>
                                        </p:tav>
                                      </p:tavLst>
                                    </p:anim>
                                    <p:anim calcmode="lin" valueType="num">
                                      <p:cBhvr>
                                        <p:cTn id="23" dur="2000" fill="hold"/>
                                        <p:tgtEl>
                                          <p:spTgt spid="836611"/>
                                        </p:tgtEl>
                                        <p:attrNameLst>
                                          <p:attrName>ppt_w</p:attrName>
                                        </p:attrNameLst>
                                      </p:cBhvr>
                                      <p:tavLst>
                                        <p:tav tm="0">
                                          <p:val>
                                            <p:strVal val="#ppt_w"/>
                                          </p:val>
                                        </p:tav>
                                        <p:tav tm="100000">
                                          <p:val>
                                            <p:strVal val="#ppt_w"/>
                                          </p:val>
                                        </p:tav>
                                      </p:tavLst>
                                    </p:anim>
                                    <p:anim calcmode="lin" valueType="num">
                                      <p:cBhvr>
                                        <p:cTn id="24" dur="2000" fill="hold"/>
                                        <p:tgtEl>
                                          <p:spTgt spid="836611"/>
                                        </p:tgtEl>
                                        <p:attrNameLst>
                                          <p:attrName>ppt_h</p:attrName>
                                        </p:attrNameLst>
                                      </p:cBhvr>
                                      <p:tavLst>
                                        <p:tav tm="0">
                                          <p:val>
                                            <p:fltVal val="0"/>
                                          </p:val>
                                        </p:tav>
                                        <p:tav tm="100000">
                                          <p:val>
                                            <p:strVal val="#ppt_h"/>
                                          </p:val>
                                        </p:tav>
                                      </p:tavLst>
                                    </p:anim>
                                  </p:childTnLst>
                                </p:cTn>
                              </p:par>
                              <p:par>
                                <p:cTn id="25" presetID="10" presetClass="exit" presetSubtype="0" fill="hold" grpId="0" nodeType="withEffect">
                                  <p:stCondLst>
                                    <p:cond delay="0"/>
                                  </p:stCondLst>
                                  <p:childTnLst>
                                    <p:animEffect transition="out" filter="fade">
                                      <p:cBhvr>
                                        <p:cTn id="26" dur="2000"/>
                                        <p:tgtEl>
                                          <p:spTgt spid="836638"/>
                                        </p:tgtEl>
                                      </p:cBhvr>
                                    </p:animEffect>
                                    <p:set>
                                      <p:cBhvr>
                                        <p:cTn id="27" dur="1" fill="hold">
                                          <p:stCondLst>
                                            <p:cond delay="1999"/>
                                          </p:stCondLst>
                                        </p:cTn>
                                        <p:tgtEl>
                                          <p:spTgt spid="836638"/>
                                        </p:tgtEl>
                                        <p:attrNameLst>
                                          <p:attrName>style.visibility</p:attrName>
                                        </p:attrNameLst>
                                      </p:cBhvr>
                                      <p:to>
                                        <p:strVal val="hidden"/>
                                      </p:to>
                                    </p:se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836639"/>
                                        </p:tgtEl>
                                        <p:attrNameLst>
                                          <p:attrName>style.visibility</p:attrName>
                                        </p:attrNameLst>
                                      </p:cBhvr>
                                      <p:to>
                                        <p:strVal val="visible"/>
                                      </p:to>
                                    </p:set>
                                    <p:animEffect transition="in" filter="fade">
                                      <p:cBhvr>
                                        <p:cTn id="31" dur="2000"/>
                                        <p:tgtEl>
                                          <p:spTgt spid="83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40" grpId="0" animBg="1"/>
      <p:bldP spid="836611" grpId="0" animBg="1"/>
      <p:bldP spid="836637" grpId="0" animBg="1"/>
      <p:bldP spid="836638" grpId="0"/>
      <p:bldP spid="8366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Text Box 1026"/>
          <p:cNvSpPr txBox="1">
            <a:spLocks noChangeArrowheads="1"/>
          </p:cNvSpPr>
          <p:nvPr/>
        </p:nvSpPr>
        <p:spPr bwMode="auto">
          <a:xfrm>
            <a:off x="2562226" y="4548188"/>
            <a:ext cx="2320925" cy="946150"/>
          </a:xfrm>
          <a:prstGeom prst="rect">
            <a:avLst/>
          </a:prstGeom>
          <a:solidFill>
            <a:srgbClr val="0033CC"/>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0033CC"/>
            </a:extrusionClr>
          </a:sp3d>
        </p:spPr>
        <p:txBody>
          <a:bodyPr>
            <a:spAutoFit/>
            <a:flatTx/>
          </a:bodyPr>
          <a:lstStyle/>
          <a:p>
            <a:pPr>
              <a:spcBef>
                <a:spcPct val="50000"/>
              </a:spcBef>
              <a:defRPr/>
            </a:pPr>
            <a:r>
              <a:rPr lang="en-US" sz="2800">
                <a:solidFill>
                  <a:srgbClr val="FFFF66"/>
                </a:solidFill>
                <a:effectLst>
                  <a:outerShdw blurRad="38100" dist="38100" dir="2700000" algn="tl">
                    <a:srgbClr val="000000"/>
                  </a:outerShdw>
                </a:effectLst>
                <a:latin typeface="Arial Black" pitchFamily="34" charset="0"/>
              </a:rPr>
              <a:t>Innocent LIFE</a:t>
            </a:r>
          </a:p>
        </p:txBody>
      </p:sp>
      <p:sp>
        <p:nvSpPr>
          <p:cNvPr id="773123" name="Rectangle 1027"/>
          <p:cNvSpPr>
            <a:spLocks noGrp="1" noChangeArrowheads="1"/>
          </p:cNvSpPr>
          <p:nvPr>
            <p:ph type="title"/>
          </p:nvPr>
        </p:nvSpPr>
        <p:spPr/>
        <p:txBody>
          <a:bodyPr/>
          <a:lstStyle/>
          <a:p>
            <a:pPr eaLnBrk="1" hangingPunct="1">
              <a:defRPr/>
            </a:pPr>
            <a:r>
              <a:rPr lang="en-US"/>
              <a:t>Payment</a:t>
            </a:r>
          </a:p>
        </p:txBody>
      </p:sp>
      <p:sp>
        <p:nvSpPr>
          <p:cNvPr id="773124" name="Text Box 1028"/>
          <p:cNvSpPr txBox="1">
            <a:spLocks noChangeArrowheads="1"/>
          </p:cNvSpPr>
          <p:nvPr/>
        </p:nvSpPr>
        <p:spPr bwMode="auto">
          <a:xfrm>
            <a:off x="2400300" y="1687513"/>
            <a:ext cx="2794000" cy="519112"/>
          </a:xfrm>
          <a:prstGeom prst="rect">
            <a:avLst/>
          </a:prstGeom>
          <a:noFill/>
          <a:ln w="9525" algn="ctr">
            <a:noFill/>
            <a:miter lim="800000"/>
            <a:headEnd/>
            <a:tailEnd/>
          </a:ln>
          <a:effectLst/>
        </p:spPr>
        <p:txBody>
          <a:bodyPr>
            <a:spAutoFit/>
            <a:flatTx/>
          </a:bodyPr>
          <a:lstStyle/>
          <a:p>
            <a:pPr>
              <a:spcBef>
                <a:spcPct val="50000"/>
              </a:spcBef>
              <a:defRPr/>
            </a:pPr>
            <a:r>
              <a:rPr lang="en-US" sz="2800">
                <a:solidFill>
                  <a:srgbClr val="FFFF66"/>
                </a:solidFill>
                <a:effectLst>
                  <a:outerShdw blurRad="38100" dist="38100" dir="2700000" algn="tl">
                    <a:srgbClr val="000000"/>
                  </a:outerShdw>
                </a:effectLst>
                <a:latin typeface="Arial Black" pitchFamily="34" charset="0"/>
              </a:rPr>
              <a:t>BLOOD</a:t>
            </a:r>
          </a:p>
        </p:txBody>
      </p:sp>
      <p:sp>
        <p:nvSpPr>
          <p:cNvPr id="773125" name="AutoShape 1029"/>
          <p:cNvSpPr>
            <a:spLocks noChangeArrowheads="1"/>
          </p:cNvSpPr>
          <p:nvPr/>
        </p:nvSpPr>
        <p:spPr bwMode="auto">
          <a:xfrm>
            <a:off x="4965700" y="1298575"/>
            <a:ext cx="2336800" cy="1295400"/>
          </a:xfrm>
          <a:custGeom>
            <a:avLst/>
            <a:gdLst>
              <a:gd name="T0" fmla="*/ 1752600 w 21600"/>
              <a:gd name="T1" fmla="*/ 0 h 21600"/>
              <a:gd name="T2" fmla="*/ 0 w 21600"/>
              <a:gd name="T3" fmla="*/ 647700 h 21600"/>
              <a:gd name="T4" fmla="*/ 1752600 w 21600"/>
              <a:gd name="T5" fmla="*/ 1295400 h 21600"/>
              <a:gd name="T6" fmla="*/ 2336800 w 21600"/>
              <a:gd name="T7" fmla="*/ 647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r>
              <a:rPr lang="en-US" sz="1800" b="1"/>
              <a:t>REPRESENTS</a:t>
            </a:r>
          </a:p>
        </p:txBody>
      </p:sp>
      <p:sp>
        <p:nvSpPr>
          <p:cNvPr id="773126" name="Text Box 1030"/>
          <p:cNvSpPr txBox="1">
            <a:spLocks noChangeArrowheads="1"/>
          </p:cNvSpPr>
          <p:nvPr/>
        </p:nvSpPr>
        <p:spPr bwMode="auto">
          <a:xfrm>
            <a:off x="6705600" y="1685926"/>
            <a:ext cx="2794000" cy="519113"/>
          </a:xfrm>
          <a:prstGeom prst="rect">
            <a:avLst/>
          </a:prstGeom>
          <a:noFill/>
          <a:ln w="9525" algn="ctr">
            <a:noFill/>
            <a:miter lim="800000"/>
            <a:headEnd/>
            <a:tailEnd/>
          </a:ln>
          <a:effectLst/>
        </p:spPr>
        <p:txBody>
          <a:bodyPr>
            <a:spAutoFit/>
            <a:flatTx/>
          </a:bodyPr>
          <a:lstStyle/>
          <a:p>
            <a:pPr>
              <a:spcBef>
                <a:spcPct val="50000"/>
              </a:spcBef>
              <a:defRPr/>
            </a:pPr>
            <a:r>
              <a:rPr lang="en-US" sz="2800">
                <a:solidFill>
                  <a:srgbClr val="FFFF66"/>
                </a:solidFill>
                <a:effectLst>
                  <a:outerShdw blurRad="38100" dist="38100" dir="2700000" algn="tl">
                    <a:srgbClr val="000000"/>
                  </a:outerShdw>
                </a:effectLst>
                <a:latin typeface="Arial Black" pitchFamily="34" charset="0"/>
              </a:rPr>
              <a:t>LIFE</a:t>
            </a:r>
          </a:p>
        </p:txBody>
      </p:sp>
      <p:sp>
        <p:nvSpPr>
          <p:cNvPr id="773127" name="AutoShape 1031"/>
          <p:cNvSpPr>
            <a:spLocks noChangeArrowheads="1"/>
          </p:cNvSpPr>
          <p:nvPr/>
        </p:nvSpPr>
        <p:spPr bwMode="auto">
          <a:xfrm>
            <a:off x="4941888" y="2852738"/>
            <a:ext cx="2336800" cy="1295400"/>
          </a:xfrm>
          <a:custGeom>
            <a:avLst/>
            <a:gdLst>
              <a:gd name="T0" fmla="*/ 1752600 w 21600"/>
              <a:gd name="T1" fmla="*/ 0 h 21600"/>
              <a:gd name="T2" fmla="*/ 0 w 21600"/>
              <a:gd name="T3" fmla="*/ 647700 h 21600"/>
              <a:gd name="T4" fmla="*/ 1752600 w 21600"/>
              <a:gd name="T5" fmla="*/ 1295400 h 21600"/>
              <a:gd name="T6" fmla="*/ 2336800 w 21600"/>
              <a:gd name="T7" fmla="*/ 647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r>
              <a:rPr lang="en-US" sz="1800" b="1"/>
              <a:t>ATONES FOR</a:t>
            </a:r>
          </a:p>
        </p:txBody>
      </p:sp>
      <p:sp>
        <p:nvSpPr>
          <p:cNvPr id="773128" name="Text Box 1032"/>
          <p:cNvSpPr txBox="1">
            <a:spLocks noChangeArrowheads="1"/>
          </p:cNvSpPr>
          <p:nvPr/>
        </p:nvSpPr>
        <p:spPr bwMode="auto">
          <a:xfrm>
            <a:off x="2325688" y="3051175"/>
            <a:ext cx="2794000" cy="946150"/>
          </a:xfrm>
          <a:prstGeom prst="rect">
            <a:avLst/>
          </a:prstGeom>
          <a:noFill/>
          <a:ln w="9525" algn="ctr">
            <a:noFill/>
            <a:miter lim="800000"/>
            <a:headEnd/>
            <a:tailEnd/>
          </a:ln>
          <a:effectLst/>
        </p:spPr>
        <p:txBody>
          <a:bodyPr>
            <a:spAutoFit/>
            <a:flatTx/>
          </a:bodyPr>
          <a:lstStyle/>
          <a:p>
            <a:pPr>
              <a:spcBef>
                <a:spcPct val="50000"/>
              </a:spcBef>
              <a:defRPr/>
            </a:pPr>
            <a:r>
              <a:rPr lang="en-US" sz="2800">
                <a:solidFill>
                  <a:srgbClr val="FFFF66"/>
                </a:solidFill>
                <a:effectLst>
                  <a:outerShdw blurRad="38100" dist="38100" dir="2700000" algn="tl">
                    <a:srgbClr val="000000"/>
                  </a:outerShdw>
                </a:effectLst>
                <a:latin typeface="Arial Black" pitchFamily="34" charset="0"/>
              </a:rPr>
              <a:t>Innocent LIFE</a:t>
            </a:r>
          </a:p>
        </p:txBody>
      </p:sp>
      <p:sp>
        <p:nvSpPr>
          <p:cNvPr id="773129" name="Text Box 1033"/>
          <p:cNvSpPr txBox="1">
            <a:spLocks noChangeArrowheads="1"/>
          </p:cNvSpPr>
          <p:nvPr/>
        </p:nvSpPr>
        <p:spPr bwMode="auto">
          <a:xfrm>
            <a:off x="6999288" y="3240088"/>
            <a:ext cx="2794000" cy="519112"/>
          </a:xfrm>
          <a:prstGeom prst="rect">
            <a:avLst/>
          </a:prstGeom>
          <a:noFill/>
          <a:ln w="9525" algn="ctr">
            <a:noFill/>
            <a:miter lim="800000"/>
            <a:headEnd/>
            <a:tailEnd/>
          </a:ln>
          <a:effectLst/>
        </p:spPr>
        <p:txBody>
          <a:bodyPr>
            <a:spAutoFit/>
            <a:flatTx/>
          </a:bodyPr>
          <a:lstStyle/>
          <a:p>
            <a:pPr>
              <a:spcBef>
                <a:spcPct val="50000"/>
              </a:spcBef>
              <a:defRPr/>
            </a:pPr>
            <a:r>
              <a:rPr lang="en-US" sz="2800">
                <a:solidFill>
                  <a:srgbClr val="FFFF66"/>
                </a:solidFill>
                <a:effectLst>
                  <a:outerShdw blurRad="38100" dist="38100" dir="2700000" algn="tl">
                    <a:srgbClr val="000000"/>
                  </a:outerShdw>
                </a:effectLst>
                <a:latin typeface="Arial Black" pitchFamily="34" charset="0"/>
              </a:rPr>
              <a:t>SINNER</a:t>
            </a:r>
          </a:p>
        </p:txBody>
      </p:sp>
      <p:sp>
        <p:nvSpPr>
          <p:cNvPr id="773130" name="Text Box 1034"/>
          <p:cNvSpPr txBox="1">
            <a:spLocks noChangeArrowheads="1"/>
          </p:cNvSpPr>
          <p:nvPr/>
        </p:nvSpPr>
        <p:spPr bwMode="auto">
          <a:xfrm>
            <a:off x="2209800" y="5634038"/>
            <a:ext cx="7823200" cy="946150"/>
          </a:xfrm>
          <a:prstGeom prst="rect">
            <a:avLst/>
          </a:prstGeom>
          <a:noFill/>
          <a:ln w="9525" algn="ctr">
            <a:noFill/>
            <a:miter lim="800000"/>
            <a:headEnd/>
            <a:tailEnd/>
          </a:ln>
          <a:effectLst/>
        </p:spPr>
        <p:txBody>
          <a:bodyPr>
            <a:spAutoFit/>
            <a:flatTx/>
          </a:bodyPr>
          <a:lstStyle/>
          <a:p>
            <a:pPr>
              <a:spcBef>
                <a:spcPct val="50000"/>
              </a:spcBef>
              <a:defRPr/>
            </a:pPr>
            <a:r>
              <a:rPr lang="en-US" sz="2800" b="1" dirty="0">
                <a:solidFill>
                  <a:srgbClr val="FFFF66"/>
                </a:solidFill>
                <a:effectLst>
                  <a:outerShdw blurRad="38100" dist="38100" dir="2700000" algn="tl">
                    <a:srgbClr val="000000"/>
                  </a:outerShdw>
                </a:effectLst>
              </a:rPr>
              <a:t>Hebrews 9:22 </a:t>
            </a:r>
            <a:r>
              <a:rPr lang="en-US" sz="2800" b="1" dirty="0">
                <a:solidFill>
                  <a:schemeClr val="bg1"/>
                </a:solidFill>
                <a:effectLst>
                  <a:outerShdw blurRad="38100" dist="38100" dir="2700000" algn="tl">
                    <a:srgbClr val="000000"/>
                  </a:outerShdw>
                </a:effectLst>
              </a:rPr>
              <a:t>…without the shedding of blood there can be no forgiveness</a:t>
            </a:r>
          </a:p>
        </p:txBody>
      </p:sp>
      <p:sp>
        <p:nvSpPr>
          <p:cNvPr id="773131" name="AutoShape 1035"/>
          <p:cNvSpPr>
            <a:spLocks noChangeArrowheads="1"/>
          </p:cNvSpPr>
          <p:nvPr/>
        </p:nvSpPr>
        <p:spPr bwMode="auto">
          <a:xfrm>
            <a:off x="4937125" y="4349750"/>
            <a:ext cx="2336800" cy="1295400"/>
          </a:xfrm>
          <a:custGeom>
            <a:avLst/>
            <a:gdLst>
              <a:gd name="T0" fmla="*/ 1752600 w 21600"/>
              <a:gd name="T1" fmla="*/ 0 h 21600"/>
              <a:gd name="T2" fmla="*/ 0 w 21600"/>
              <a:gd name="T3" fmla="*/ 647700 h 21600"/>
              <a:gd name="T4" fmla="*/ 1752600 w 21600"/>
              <a:gd name="T5" fmla="*/ 1295400 h 21600"/>
              <a:gd name="T6" fmla="*/ 2336800 w 21600"/>
              <a:gd name="T7" fmla="*/ 647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r>
              <a:rPr lang="en-US" sz="1800" b="1" dirty="0"/>
              <a:t>PAYS FOR</a:t>
            </a:r>
          </a:p>
        </p:txBody>
      </p:sp>
      <p:sp>
        <p:nvSpPr>
          <p:cNvPr id="773132" name="Text Box 1036"/>
          <p:cNvSpPr txBox="1">
            <a:spLocks noChangeArrowheads="1"/>
          </p:cNvSpPr>
          <p:nvPr/>
        </p:nvSpPr>
        <p:spPr bwMode="auto">
          <a:xfrm>
            <a:off x="7367588" y="4483100"/>
            <a:ext cx="1866900" cy="946150"/>
          </a:xfrm>
          <a:prstGeom prst="rect">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a:spAutoFit/>
            <a:flatTx/>
          </a:bodyPr>
          <a:lstStyle/>
          <a:p>
            <a:pPr>
              <a:spcBef>
                <a:spcPct val="50000"/>
              </a:spcBef>
              <a:defRPr/>
            </a:pPr>
            <a:r>
              <a:rPr lang="en-US" sz="2800">
                <a:solidFill>
                  <a:srgbClr val="FFFF66"/>
                </a:solidFill>
                <a:effectLst>
                  <a:outerShdw blurRad="38100" dist="38100" dir="2700000" algn="tl">
                    <a:srgbClr val="000000"/>
                  </a:outerShdw>
                </a:effectLst>
                <a:latin typeface="Arial Black" pitchFamily="34" charset="0"/>
              </a:rPr>
              <a:t>Guilty LIFE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73124"/>
                                        </p:tgtEl>
                                        <p:attrNameLst>
                                          <p:attrName>style.visibility</p:attrName>
                                        </p:attrNameLst>
                                      </p:cBhvr>
                                      <p:to>
                                        <p:strVal val="visible"/>
                                      </p:to>
                                    </p:set>
                                    <p:anim calcmode="lin" valueType="num">
                                      <p:cBhvr>
                                        <p:cTn id="7" dur="1000" fill="hold"/>
                                        <p:tgtEl>
                                          <p:spTgt spid="773124"/>
                                        </p:tgtEl>
                                        <p:attrNameLst>
                                          <p:attrName>ppt_x</p:attrName>
                                        </p:attrNameLst>
                                      </p:cBhvr>
                                      <p:tavLst>
                                        <p:tav tm="0">
                                          <p:val>
                                            <p:strVal val="#ppt_x-.2"/>
                                          </p:val>
                                        </p:tav>
                                        <p:tav tm="100000">
                                          <p:val>
                                            <p:strVal val="#ppt_x"/>
                                          </p:val>
                                        </p:tav>
                                      </p:tavLst>
                                    </p:anim>
                                    <p:anim calcmode="lin" valueType="num">
                                      <p:cBhvr>
                                        <p:cTn id="8" dur="1000" fill="hold"/>
                                        <p:tgtEl>
                                          <p:spTgt spid="7731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312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73125"/>
                                        </p:tgtEl>
                                        <p:attrNameLst>
                                          <p:attrName>style.visibility</p:attrName>
                                        </p:attrNameLst>
                                      </p:cBhvr>
                                      <p:to>
                                        <p:strVal val="visible"/>
                                      </p:to>
                                    </p:set>
                                    <p:anim calcmode="lin" valueType="num">
                                      <p:cBhvr>
                                        <p:cTn id="12" dur="1000" fill="hold"/>
                                        <p:tgtEl>
                                          <p:spTgt spid="773125"/>
                                        </p:tgtEl>
                                        <p:attrNameLst>
                                          <p:attrName>ppt_x</p:attrName>
                                        </p:attrNameLst>
                                      </p:cBhvr>
                                      <p:tavLst>
                                        <p:tav tm="0">
                                          <p:val>
                                            <p:strVal val="#ppt_x-.2"/>
                                          </p:val>
                                        </p:tav>
                                        <p:tav tm="100000">
                                          <p:val>
                                            <p:strVal val="#ppt_x"/>
                                          </p:val>
                                        </p:tav>
                                      </p:tavLst>
                                    </p:anim>
                                    <p:anim calcmode="lin" valueType="num">
                                      <p:cBhvr>
                                        <p:cTn id="13" dur="1000" fill="hold"/>
                                        <p:tgtEl>
                                          <p:spTgt spid="7731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7312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73126"/>
                                        </p:tgtEl>
                                        <p:attrNameLst>
                                          <p:attrName>style.visibility</p:attrName>
                                        </p:attrNameLst>
                                      </p:cBhvr>
                                      <p:to>
                                        <p:strVal val="visible"/>
                                      </p:to>
                                    </p:set>
                                    <p:anim calcmode="lin" valueType="num">
                                      <p:cBhvr>
                                        <p:cTn id="17" dur="1000" fill="hold"/>
                                        <p:tgtEl>
                                          <p:spTgt spid="773126"/>
                                        </p:tgtEl>
                                        <p:attrNameLst>
                                          <p:attrName>ppt_x</p:attrName>
                                        </p:attrNameLst>
                                      </p:cBhvr>
                                      <p:tavLst>
                                        <p:tav tm="0">
                                          <p:val>
                                            <p:strVal val="#ppt_x-.2"/>
                                          </p:val>
                                        </p:tav>
                                        <p:tav tm="100000">
                                          <p:val>
                                            <p:strVal val="#ppt_x"/>
                                          </p:val>
                                        </p:tav>
                                      </p:tavLst>
                                    </p:anim>
                                    <p:anim calcmode="lin" valueType="num">
                                      <p:cBhvr>
                                        <p:cTn id="18" dur="1000" fill="hold"/>
                                        <p:tgtEl>
                                          <p:spTgt spid="77312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7312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73128"/>
                                        </p:tgtEl>
                                        <p:attrNameLst>
                                          <p:attrName>style.visibility</p:attrName>
                                        </p:attrNameLst>
                                      </p:cBhvr>
                                      <p:to>
                                        <p:strVal val="visible"/>
                                      </p:to>
                                    </p:set>
                                    <p:anim calcmode="lin" valueType="num">
                                      <p:cBhvr>
                                        <p:cTn id="22" dur="1000" fill="hold"/>
                                        <p:tgtEl>
                                          <p:spTgt spid="773128"/>
                                        </p:tgtEl>
                                        <p:attrNameLst>
                                          <p:attrName>ppt_x</p:attrName>
                                        </p:attrNameLst>
                                      </p:cBhvr>
                                      <p:tavLst>
                                        <p:tav tm="0">
                                          <p:val>
                                            <p:strVal val="#ppt_x-.2"/>
                                          </p:val>
                                        </p:tav>
                                        <p:tav tm="100000">
                                          <p:val>
                                            <p:strVal val="#ppt_x"/>
                                          </p:val>
                                        </p:tav>
                                      </p:tavLst>
                                    </p:anim>
                                    <p:anim calcmode="lin" valueType="num">
                                      <p:cBhvr>
                                        <p:cTn id="23" dur="1000" fill="hold"/>
                                        <p:tgtEl>
                                          <p:spTgt spid="77312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7312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773127"/>
                                        </p:tgtEl>
                                        <p:attrNameLst>
                                          <p:attrName>style.visibility</p:attrName>
                                        </p:attrNameLst>
                                      </p:cBhvr>
                                      <p:to>
                                        <p:strVal val="visible"/>
                                      </p:to>
                                    </p:set>
                                    <p:anim calcmode="lin" valueType="num">
                                      <p:cBhvr>
                                        <p:cTn id="27" dur="1000" fill="hold"/>
                                        <p:tgtEl>
                                          <p:spTgt spid="773127"/>
                                        </p:tgtEl>
                                        <p:attrNameLst>
                                          <p:attrName>ppt_x</p:attrName>
                                        </p:attrNameLst>
                                      </p:cBhvr>
                                      <p:tavLst>
                                        <p:tav tm="0">
                                          <p:val>
                                            <p:strVal val="#ppt_x-.2"/>
                                          </p:val>
                                        </p:tav>
                                        <p:tav tm="100000">
                                          <p:val>
                                            <p:strVal val="#ppt_x"/>
                                          </p:val>
                                        </p:tav>
                                      </p:tavLst>
                                    </p:anim>
                                    <p:anim calcmode="lin" valueType="num">
                                      <p:cBhvr>
                                        <p:cTn id="28" dur="1000" fill="hold"/>
                                        <p:tgtEl>
                                          <p:spTgt spid="77312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73127"/>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773129"/>
                                        </p:tgtEl>
                                        <p:attrNameLst>
                                          <p:attrName>style.visibility</p:attrName>
                                        </p:attrNameLst>
                                      </p:cBhvr>
                                      <p:to>
                                        <p:strVal val="visible"/>
                                      </p:to>
                                    </p:set>
                                    <p:anim calcmode="lin" valueType="num">
                                      <p:cBhvr>
                                        <p:cTn id="32" dur="1000" fill="hold"/>
                                        <p:tgtEl>
                                          <p:spTgt spid="773129"/>
                                        </p:tgtEl>
                                        <p:attrNameLst>
                                          <p:attrName>ppt_x</p:attrName>
                                        </p:attrNameLst>
                                      </p:cBhvr>
                                      <p:tavLst>
                                        <p:tav tm="0">
                                          <p:val>
                                            <p:strVal val="#ppt_x-.2"/>
                                          </p:val>
                                        </p:tav>
                                        <p:tav tm="100000">
                                          <p:val>
                                            <p:strVal val="#ppt_x"/>
                                          </p:val>
                                        </p:tav>
                                      </p:tavLst>
                                    </p:anim>
                                    <p:anim calcmode="lin" valueType="num">
                                      <p:cBhvr>
                                        <p:cTn id="33" dur="1000" fill="hold"/>
                                        <p:tgtEl>
                                          <p:spTgt spid="77312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73129"/>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773122"/>
                                        </p:tgtEl>
                                        <p:attrNameLst>
                                          <p:attrName>style.visibility</p:attrName>
                                        </p:attrNameLst>
                                      </p:cBhvr>
                                      <p:to>
                                        <p:strVal val="visible"/>
                                      </p:to>
                                    </p:set>
                                    <p:anim calcmode="lin" valueType="num">
                                      <p:cBhvr>
                                        <p:cTn id="37" dur="1000" fill="hold"/>
                                        <p:tgtEl>
                                          <p:spTgt spid="773122"/>
                                        </p:tgtEl>
                                        <p:attrNameLst>
                                          <p:attrName>ppt_x</p:attrName>
                                        </p:attrNameLst>
                                      </p:cBhvr>
                                      <p:tavLst>
                                        <p:tav tm="0">
                                          <p:val>
                                            <p:strVal val="#ppt_x-.2"/>
                                          </p:val>
                                        </p:tav>
                                        <p:tav tm="100000">
                                          <p:val>
                                            <p:strVal val="#ppt_x"/>
                                          </p:val>
                                        </p:tav>
                                      </p:tavLst>
                                    </p:anim>
                                    <p:anim calcmode="lin" valueType="num">
                                      <p:cBhvr>
                                        <p:cTn id="38" dur="1000" fill="hold"/>
                                        <p:tgtEl>
                                          <p:spTgt spid="77312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73122"/>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773131"/>
                                        </p:tgtEl>
                                        <p:attrNameLst>
                                          <p:attrName>style.visibility</p:attrName>
                                        </p:attrNameLst>
                                      </p:cBhvr>
                                      <p:to>
                                        <p:strVal val="visible"/>
                                      </p:to>
                                    </p:set>
                                    <p:anim calcmode="lin" valueType="num">
                                      <p:cBhvr>
                                        <p:cTn id="42" dur="1000" fill="hold"/>
                                        <p:tgtEl>
                                          <p:spTgt spid="773131"/>
                                        </p:tgtEl>
                                        <p:attrNameLst>
                                          <p:attrName>ppt_x</p:attrName>
                                        </p:attrNameLst>
                                      </p:cBhvr>
                                      <p:tavLst>
                                        <p:tav tm="0">
                                          <p:val>
                                            <p:strVal val="#ppt_x-.2"/>
                                          </p:val>
                                        </p:tav>
                                        <p:tav tm="100000">
                                          <p:val>
                                            <p:strVal val="#ppt_x"/>
                                          </p:val>
                                        </p:tav>
                                      </p:tavLst>
                                    </p:anim>
                                    <p:anim calcmode="lin" valueType="num">
                                      <p:cBhvr>
                                        <p:cTn id="43" dur="1000" fill="hold"/>
                                        <p:tgtEl>
                                          <p:spTgt spid="77313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73131"/>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773132"/>
                                        </p:tgtEl>
                                        <p:attrNameLst>
                                          <p:attrName>style.visibility</p:attrName>
                                        </p:attrNameLst>
                                      </p:cBhvr>
                                      <p:to>
                                        <p:strVal val="visible"/>
                                      </p:to>
                                    </p:set>
                                    <p:anim calcmode="lin" valueType="num">
                                      <p:cBhvr>
                                        <p:cTn id="47" dur="1000" fill="hold"/>
                                        <p:tgtEl>
                                          <p:spTgt spid="773132"/>
                                        </p:tgtEl>
                                        <p:attrNameLst>
                                          <p:attrName>ppt_x</p:attrName>
                                        </p:attrNameLst>
                                      </p:cBhvr>
                                      <p:tavLst>
                                        <p:tav tm="0">
                                          <p:val>
                                            <p:strVal val="#ppt_x-.2"/>
                                          </p:val>
                                        </p:tav>
                                        <p:tav tm="100000">
                                          <p:val>
                                            <p:strVal val="#ppt_x"/>
                                          </p:val>
                                        </p:tav>
                                      </p:tavLst>
                                    </p:anim>
                                    <p:anim calcmode="lin" valueType="num">
                                      <p:cBhvr>
                                        <p:cTn id="48" dur="1000" fill="hold"/>
                                        <p:tgtEl>
                                          <p:spTgt spid="77313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77313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73130"/>
                                        </p:tgtEl>
                                        <p:attrNameLst>
                                          <p:attrName>style.visibility</p:attrName>
                                        </p:attrNameLst>
                                      </p:cBhvr>
                                      <p:to>
                                        <p:strVal val="visible"/>
                                      </p:to>
                                    </p:set>
                                    <p:animEffect transition="in" filter="dissolve">
                                      <p:cBhvr>
                                        <p:cTn id="52" dur="1000"/>
                                        <p:tgtEl>
                                          <p:spTgt spid="773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2" grpId="0" animBg="1"/>
      <p:bldP spid="773124" grpId="0"/>
      <p:bldP spid="773125" grpId="0" animBg="1"/>
      <p:bldP spid="773126" grpId="0"/>
      <p:bldP spid="773127" grpId="0" animBg="1"/>
      <p:bldP spid="773128" grpId="0"/>
      <p:bldP spid="773129" grpId="0"/>
      <p:bldP spid="773130" grpId="0"/>
      <p:bldP spid="773131" grpId="0" animBg="1"/>
      <p:bldP spid="77313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229" name="Text Box 61"/>
          <p:cNvSpPr txBox="1">
            <a:spLocks noChangeArrowheads="1"/>
          </p:cNvSpPr>
          <p:nvPr/>
        </p:nvSpPr>
        <p:spPr bwMode="auto">
          <a:xfrm>
            <a:off x="2222500" y="3429001"/>
            <a:ext cx="1905000" cy="519113"/>
          </a:xfrm>
          <a:prstGeom prst="rect">
            <a:avLst/>
          </a:prstGeom>
          <a:solidFill>
            <a:srgbClr val="0033CC"/>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0033CC"/>
            </a:extrusionClr>
          </a:sp3d>
        </p:spPr>
        <p:txBody>
          <a:bodyPr>
            <a:spAutoFit/>
            <a:flatTx/>
          </a:bodyPr>
          <a:lstStyle/>
          <a:p>
            <a:pPr>
              <a:spcBef>
                <a:spcPct val="50000"/>
              </a:spcBef>
              <a:defRPr/>
            </a:pPr>
            <a:r>
              <a:rPr lang="en-US" sz="2800">
                <a:solidFill>
                  <a:srgbClr val="FFFF66"/>
                </a:solidFill>
                <a:effectLst>
                  <a:outerShdw blurRad="38100" dist="38100" dir="2700000" algn="tl">
                    <a:srgbClr val="000000"/>
                  </a:outerShdw>
                </a:effectLst>
                <a:latin typeface="Arial Black" pitchFamily="34" charset="0"/>
              </a:rPr>
              <a:t>JUSTICE</a:t>
            </a:r>
          </a:p>
        </p:txBody>
      </p:sp>
      <p:grpSp>
        <p:nvGrpSpPr>
          <p:cNvPr id="12291" name="Group 2"/>
          <p:cNvGrpSpPr>
            <a:grpSpLocks/>
          </p:cNvGrpSpPr>
          <p:nvPr/>
        </p:nvGrpSpPr>
        <p:grpSpPr bwMode="auto">
          <a:xfrm>
            <a:off x="4575175" y="4229101"/>
            <a:ext cx="3962400" cy="1114425"/>
            <a:chOff x="1542" y="2664"/>
            <a:chExt cx="2496" cy="702"/>
          </a:xfrm>
        </p:grpSpPr>
        <p:sp>
          <p:nvSpPr>
            <p:cNvPr id="12353" name="AutoShape 3"/>
            <p:cNvSpPr>
              <a:spLocks noChangeArrowheads="1"/>
            </p:cNvSpPr>
            <p:nvPr/>
          </p:nvSpPr>
          <p:spPr bwMode="auto">
            <a:xfrm flipV="1">
              <a:off x="1542" y="2664"/>
              <a:ext cx="2496" cy="702"/>
            </a:xfrm>
            <a:prstGeom prst="curvedDownArrow">
              <a:avLst>
                <a:gd name="adj1" fmla="val 41284"/>
                <a:gd name="adj2" fmla="val 112395"/>
                <a:gd name="adj3" fmla="val 33333"/>
              </a:avLst>
            </a:prstGeom>
            <a:solidFill>
              <a:srgbClr val="FF3300"/>
            </a:solidFill>
            <a:ln w="9525">
              <a:noFill/>
              <a:miter lim="800000"/>
              <a:headEnd/>
              <a:tailEnd/>
            </a:ln>
          </p:spPr>
          <p:txBody>
            <a:bodyPr wrap="none" anchor="ctr"/>
            <a:lstStyle/>
            <a:p>
              <a:endParaRPr lang="en-US"/>
            </a:p>
          </p:txBody>
        </p:sp>
        <p:sp>
          <p:nvSpPr>
            <p:cNvPr id="12354" name="Rectangle 4"/>
            <p:cNvSpPr>
              <a:spLocks noChangeArrowheads="1"/>
            </p:cNvSpPr>
            <p:nvPr/>
          </p:nvSpPr>
          <p:spPr bwMode="auto">
            <a:xfrm>
              <a:off x="2414" y="3097"/>
              <a:ext cx="607" cy="212"/>
            </a:xfrm>
            <a:prstGeom prst="rect">
              <a:avLst/>
            </a:prstGeom>
            <a:noFill/>
            <a:ln w="9525" algn="ctr">
              <a:noFill/>
              <a:miter lim="800000"/>
              <a:headEnd/>
              <a:tailEnd/>
            </a:ln>
          </p:spPr>
          <p:txBody>
            <a:bodyPr wrap="none">
              <a:spAutoFit/>
            </a:bodyPr>
            <a:lstStyle/>
            <a:p>
              <a:r>
                <a:rPr lang="en-US" sz="1600">
                  <a:solidFill>
                    <a:schemeClr val="bg1"/>
                  </a:solidFill>
                  <a:latin typeface="Arial Black" pitchFamily="34" charset="0"/>
                </a:rPr>
                <a:t>DEATH</a:t>
              </a:r>
            </a:p>
          </p:txBody>
        </p:sp>
      </p:grpSp>
      <p:grpSp>
        <p:nvGrpSpPr>
          <p:cNvPr id="12292" name="Group 5"/>
          <p:cNvGrpSpPr>
            <a:grpSpLocks/>
          </p:cNvGrpSpPr>
          <p:nvPr/>
        </p:nvGrpSpPr>
        <p:grpSpPr bwMode="auto">
          <a:xfrm>
            <a:off x="7585076" y="3162300"/>
            <a:ext cx="657225" cy="1047750"/>
            <a:chOff x="3414" y="2004"/>
            <a:chExt cx="414" cy="660"/>
          </a:xfrm>
        </p:grpSpPr>
        <p:sp>
          <p:nvSpPr>
            <p:cNvPr id="12345" name="Oval 6"/>
            <p:cNvSpPr>
              <a:spLocks noChangeArrowheads="1"/>
            </p:cNvSpPr>
            <p:nvPr/>
          </p:nvSpPr>
          <p:spPr bwMode="auto">
            <a:xfrm>
              <a:off x="3414" y="2004"/>
              <a:ext cx="414" cy="660"/>
            </a:xfrm>
            <a:prstGeom prst="ellipse">
              <a:avLst/>
            </a:prstGeom>
            <a:solidFill>
              <a:srgbClr val="B2B2B2"/>
            </a:solidFill>
            <a:ln w="9525" algn="ctr">
              <a:noFill/>
              <a:round/>
              <a:headEnd/>
              <a:tailEnd/>
            </a:ln>
          </p:spPr>
          <p:txBody>
            <a:bodyPr wrap="none" anchor="ctr"/>
            <a:lstStyle/>
            <a:p>
              <a:endParaRPr lang="en-US"/>
            </a:p>
          </p:txBody>
        </p:sp>
        <p:grpSp>
          <p:nvGrpSpPr>
            <p:cNvPr id="12346" name="Group 7"/>
            <p:cNvGrpSpPr>
              <a:grpSpLocks/>
            </p:cNvGrpSpPr>
            <p:nvPr/>
          </p:nvGrpSpPr>
          <p:grpSpPr bwMode="auto">
            <a:xfrm flipH="1">
              <a:off x="3486" y="2022"/>
              <a:ext cx="284" cy="595"/>
              <a:chOff x="1968" y="2112"/>
              <a:chExt cx="614" cy="1237"/>
            </a:xfrm>
          </p:grpSpPr>
          <p:sp>
            <p:nvSpPr>
              <p:cNvPr id="12347" name="Freeform 8"/>
              <p:cNvSpPr>
                <a:spLocks/>
              </p:cNvSpPr>
              <p:nvPr/>
            </p:nvSpPr>
            <p:spPr bwMode="auto">
              <a:xfrm rot="10586708">
                <a:off x="2208" y="2112"/>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tx1"/>
              </a:solidFill>
              <a:ln w="3175" cmpd="sng">
                <a:solidFill>
                  <a:schemeClr val="tx1"/>
                </a:solidFill>
                <a:round/>
                <a:headEnd/>
                <a:tailEnd/>
              </a:ln>
            </p:spPr>
            <p:txBody>
              <a:bodyPr/>
              <a:lstStyle/>
              <a:p>
                <a:endParaRPr lang="en-US"/>
              </a:p>
            </p:txBody>
          </p:sp>
          <p:sp>
            <p:nvSpPr>
              <p:cNvPr id="12348" name="Freeform 9"/>
              <p:cNvSpPr>
                <a:spLocks/>
              </p:cNvSpPr>
              <p:nvPr/>
            </p:nvSpPr>
            <p:spPr bwMode="auto">
              <a:xfrm rot="10472974">
                <a:off x="1968" y="2448"/>
                <a:ext cx="275" cy="48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tx1"/>
              </a:solidFill>
              <a:ln w="3175" cmpd="sng">
                <a:solidFill>
                  <a:schemeClr val="tx1"/>
                </a:solidFill>
                <a:round/>
                <a:headEnd/>
                <a:tailEnd/>
              </a:ln>
            </p:spPr>
            <p:txBody>
              <a:bodyPr/>
              <a:lstStyle/>
              <a:p>
                <a:endParaRPr lang="en-US"/>
              </a:p>
            </p:txBody>
          </p:sp>
          <p:sp>
            <p:nvSpPr>
              <p:cNvPr id="12349" name="Freeform 10"/>
              <p:cNvSpPr>
                <a:spLocks/>
              </p:cNvSpPr>
              <p:nvPr/>
            </p:nvSpPr>
            <p:spPr bwMode="auto">
              <a:xfrm rot="-10096970">
                <a:off x="2304" y="2448"/>
                <a:ext cx="278" cy="480"/>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tx1"/>
              </a:solidFill>
              <a:ln w="3175" cmpd="sng">
                <a:solidFill>
                  <a:schemeClr val="tx1"/>
                </a:solidFill>
                <a:round/>
                <a:headEnd/>
                <a:tailEnd/>
              </a:ln>
            </p:spPr>
            <p:txBody>
              <a:bodyPr/>
              <a:lstStyle/>
              <a:p>
                <a:endParaRPr lang="en-US"/>
              </a:p>
            </p:txBody>
          </p:sp>
          <p:sp>
            <p:nvSpPr>
              <p:cNvPr id="12350" name="Freeform 11"/>
              <p:cNvSpPr>
                <a:spLocks/>
              </p:cNvSpPr>
              <p:nvPr/>
            </p:nvSpPr>
            <p:spPr bwMode="auto">
              <a:xfrm>
                <a:off x="2160" y="2400"/>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tx1"/>
              </a:solidFill>
              <a:ln w="3175" cmpd="sng">
                <a:solidFill>
                  <a:schemeClr val="tx1"/>
                </a:solidFill>
                <a:round/>
                <a:headEnd/>
                <a:tailEnd/>
              </a:ln>
            </p:spPr>
            <p:txBody>
              <a:bodyPr/>
              <a:lstStyle/>
              <a:p>
                <a:endParaRPr lang="en-US"/>
              </a:p>
            </p:txBody>
          </p:sp>
          <p:sp>
            <p:nvSpPr>
              <p:cNvPr id="12351" name="Freeform 12"/>
              <p:cNvSpPr>
                <a:spLocks/>
              </p:cNvSpPr>
              <p:nvPr/>
            </p:nvSpPr>
            <p:spPr bwMode="auto">
              <a:xfrm>
                <a:off x="2321" y="2791"/>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tx1"/>
              </a:solidFill>
              <a:ln w="3175" cmpd="sng">
                <a:solidFill>
                  <a:schemeClr val="tx1"/>
                </a:solidFill>
                <a:round/>
                <a:headEnd/>
                <a:tailEnd/>
              </a:ln>
            </p:spPr>
            <p:txBody>
              <a:bodyPr/>
              <a:lstStyle/>
              <a:p>
                <a:endParaRPr lang="en-US"/>
              </a:p>
            </p:txBody>
          </p:sp>
          <p:sp>
            <p:nvSpPr>
              <p:cNvPr id="12352" name="Freeform 13"/>
              <p:cNvSpPr>
                <a:spLocks/>
              </p:cNvSpPr>
              <p:nvPr/>
            </p:nvSpPr>
            <p:spPr bwMode="auto">
              <a:xfrm>
                <a:off x="2076" y="2783"/>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tx1"/>
              </a:solidFill>
              <a:ln w="3175" cmpd="sng">
                <a:solidFill>
                  <a:schemeClr val="tx1"/>
                </a:solidFill>
                <a:round/>
                <a:headEnd/>
                <a:tailEnd/>
              </a:ln>
            </p:spPr>
            <p:txBody>
              <a:bodyPr/>
              <a:lstStyle/>
              <a:p>
                <a:endParaRPr lang="en-US"/>
              </a:p>
            </p:txBody>
          </p:sp>
        </p:grpSp>
      </p:grpSp>
      <p:sp>
        <p:nvSpPr>
          <p:cNvPr id="135182" name="Rectangle 14"/>
          <p:cNvSpPr>
            <a:spLocks noGrp="1" noChangeArrowheads="1"/>
          </p:cNvSpPr>
          <p:nvPr>
            <p:ph type="title"/>
          </p:nvPr>
        </p:nvSpPr>
        <p:spPr/>
        <p:txBody>
          <a:bodyPr/>
          <a:lstStyle/>
          <a:p>
            <a:pPr eaLnBrk="1" hangingPunct="1">
              <a:defRPr/>
            </a:pPr>
            <a:r>
              <a:rPr lang="en-US">
                <a:solidFill>
                  <a:srgbClr val="FFFF66"/>
                </a:solidFill>
              </a:rPr>
              <a:t>Animal Sacrifice</a:t>
            </a:r>
          </a:p>
        </p:txBody>
      </p:sp>
      <p:grpSp>
        <p:nvGrpSpPr>
          <p:cNvPr id="12294" name="Group 15"/>
          <p:cNvGrpSpPr>
            <a:grpSpLocks/>
          </p:cNvGrpSpPr>
          <p:nvPr/>
        </p:nvGrpSpPr>
        <p:grpSpPr bwMode="auto">
          <a:xfrm>
            <a:off x="4184650" y="2076450"/>
            <a:ext cx="3962400" cy="1047750"/>
            <a:chOff x="1296" y="1308"/>
            <a:chExt cx="2496" cy="660"/>
          </a:xfrm>
        </p:grpSpPr>
        <p:sp>
          <p:nvSpPr>
            <p:cNvPr id="12343" name="AutoShape 16"/>
            <p:cNvSpPr>
              <a:spLocks noChangeArrowheads="1"/>
            </p:cNvSpPr>
            <p:nvPr/>
          </p:nvSpPr>
          <p:spPr bwMode="auto">
            <a:xfrm flipH="1">
              <a:off x="1296" y="1308"/>
              <a:ext cx="2496" cy="660"/>
            </a:xfrm>
            <a:prstGeom prst="curvedDownArrow">
              <a:avLst>
                <a:gd name="adj1" fmla="val 49216"/>
                <a:gd name="adj2" fmla="val 124853"/>
                <a:gd name="adj3" fmla="val 33333"/>
              </a:avLst>
            </a:prstGeom>
            <a:solidFill>
              <a:srgbClr val="B2B2B2"/>
            </a:solidFill>
            <a:ln w="9525">
              <a:noFill/>
              <a:miter lim="800000"/>
              <a:headEnd/>
              <a:tailEnd/>
            </a:ln>
          </p:spPr>
          <p:txBody>
            <a:bodyPr wrap="none" anchor="ctr"/>
            <a:lstStyle/>
            <a:p>
              <a:endParaRPr lang="en-US"/>
            </a:p>
          </p:txBody>
        </p:sp>
        <p:sp>
          <p:nvSpPr>
            <p:cNvPr id="12344" name="Text Box 17"/>
            <p:cNvSpPr txBox="1">
              <a:spLocks noChangeArrowheads="1"/>
            </p:cNvSpPr>
            <p:nvPr/>
          </p:nvSpPr>
          <p:spPr bwMode="auto">
            <a:xfrm>
              <a:off x="2304" y="1356"/>
              <a:ext cx="738" cy="212"/>
            </a:xfrm>
            <a:prstGeom prst="rect">
              <a:avLst/>
            </a:prstGeom>
            <a:noFill/>
            <a:ln w="9525" algn="ctr">
              <a:noFill/>
              <a:miter lim="800000"/>
              <a:headEnd/>
              <a:tailEnd/>
            </a:ln>
          </p:spPr>
          <p:txBody>
            <a:bodyPr>
              <a:spAutoFit/>
            </a:bodyPr>
            <a:lstStyle/>
            <a:p>
              <a:pPr>
                <a:spcBef>
                  <a:spcPct val="50000"/>
                </a:spcBef>
              </a:pPr>
              <a:r>
                <a:rPr lang="en-US" sz="1600">
                  <a:solidFill>
                    <a:schemeClr val="bg1"/>
                  </a:solidFill>
                  <a:latin typeface="Arial Black" pitchFamily="34" charset="0"/>
                </a:rPr>
                <a:t>SINS</a:t>
              </a:r>
            </a:p>
          </p:txBody>
        </p:sp>
      </p:grpSp>
      <p:grpSp>
        <p:nvGrpSpPr>
          <p:cNvPr id="12295" name="Group 19"/>
          <p:cNvGrpSpPr>
            <a:grpSpLocks/>
          </p:cNvGrpSpPr>
          <p:nvPr/>
        </p:nvGrpSpPr>
        <p:grpSpPr bwMode="auto">
          <a:xfrm>
            <a:off x="7585075" y="3078163"/>
            <a:ext cx="706438" cy="1122362"/>
            <a:chOff x="3954" y="1639"/>
            <a:chExt cx="445" cy="707"/>
          </a:xfrm>
        </p:grpSpPr>
        <p:sp>
          <p:nvSpPr>
            <p:cNvPr id="12335" name="Oval 20"/>
            <p:cNvSpPr>
              <a:spLocks noChangeArrowheads="1"/>
            </p:cNvSpPr>
            <p:nvPr/>
          </p:nvSpPr>
          <p:spPr bwMode="auto">
            <a:xfrm>
              <a:off x="3954" y="1686"/>
              <a:ext cx="414" cy="660"/>
            </a:xfrm>
            <a:prstGeom prst="ellipse">
              <a:avLst/>
            </a:prstGeom>
            <a:solidFill>
              <a:srgbClr val="FF3300"/>
            </a:solidFill>
            <a:ln w="9525" algn="ctr">
              <a:noFill/>
              <a:round/>
              <a:headEnd/>
              <a:tailEnd/>
            </a:ln>
          </p:spPr>
          <p:txBody>
            <a:bodyPr wrap="none" anchor="ctr"/>
            <a:lstStyle/>
            <a:p>
              <a:endParaRPr lang="en-US"/>
            </a:p>
          </p:txBody>
        </p:sp>
        <p:grpSp>
          <p:nvGrpSpPr>
            <p:cNvPr id="12336" name="Group 21"/>
            <p:cNvGrpSpPr>
              <a:grpSpLocks/>
            </p:cNvGrpSpPr>
            <p:nvPr/>
          </p:nvGrpSpPr>
          <p:grpSpPr bwMode="auto">
            <a:xfrm>
              <a:off x="3978" y="1639"/>
              <a:ext cx="421" cy="678"/>
              <a:chOff x="4032" y="1440"/>
              <a:chExt cx="803" cy="1525"/>
            </a:xfrm>
          </p:grpSpPr>
          <p:sp>
            <p:nvSpPr>
              <p:cNvPr id="12337" name="Freeform 22"/>
              <p:cNvSpPr>
                <a:spLocks/>
              </p:cNvSpPr>
              <p:nvPr/>
            </p:nvSpPr>
            <p:spPr bwMode="auto">
              <a:xfrm>
                <a:off x="4260" y="1665"/>
                <a:ext cx="241" cy="323"/>
              </a:xfrm>
              <a:custGeom>
                <a:avLst/>
                <a:gdLst>
                  <a:gd name="T0" fmla="*/ 144 w 241"/>
                  <a:gd name="T1" fmla="*/ 0 h 323"/>
                  <a:gd name="T2" fmla="*/ 174 w 241"/>
                  <a:gd name="T3" fmla="*/ 3 h 323"/>
                  <a:gd name="T4" fmla="*/ 204 w 241"/>
                  <a:gd name="T5" fmla="*/ 20 h 323"/>
                  <a:gd name="T6" fmla="*/ 222 w 241"/>
                  <a:gd name="T7" fmla="*/ 45 h 323"/>
                  <a:gd name="T8" fmla="*/ 237 w 241"/>
                  <a:gd name="T9" fmla="*/ 82 h 323"/>
                  <a:gd name="T10" fmla="*/ 241 w 241"/>
                  <a:gd name="T11" fmla="*/ 145 h 323"/>
                  <a:gd name="T12" fmla="*/ 230 w 241"/>
                  <a:gd name="T13" fmla="*/ 207 h 323"/>
                  <a:gd name="T14" fmla="*/ 211 w 241"/>
                  <a:gd name="T15" fmla="*/ 252 h 323"/>
                  <a:gd name="T16" fmla="*/ 185 w 241"/>
                  <a:gd name="T17" fmla="*/ 290 h 323"/>
                  <a:gd name="T18" fmla="*/ 159 w 241"/>
                  <a:gd name="T19" fmla="*/ 315 h 323"/>
                  <a:gd name="T20" fmla="*/ 130 w 241"/>
                  <a:gd name="T21" fmla="*/ 323 h 323"/>
                  <a:gd name="T22" fmla="*/ 99 w 241"/>
                  <a:gd name="T23" fmla="*/ 319 h 323"/>
                  <a:gd name="T24" fmla="*/ 85 w 241"/>
                  <a:gd name="T25" fmla="*/ 298 h 323"/>
                  <a:gd name="T26" fmla="*/ 62 w 241"/>
                  <a:gd name="T27" fmla="*/ 265 h 323"/>
                  <a:gd name="T28" fmla="*/ 55 w 241"/>
                  <a:gd name="T29" fmla="*/ 203 h 323"/>
                  <a:gd name="T30" fmla="*/ 62 w 241"/>
                  <a:gd name="T31" fmla="*/ 136 h 323"/>
                  <a:gd name="T32" fmla="*/ 67 w 241"/>
                  <a:gd name="T33" fmla="*/ 128 h 323"/>
                  <a:gd name="T34" fmla="*/ 0 w 241"/>
                  <a:gd name="T35" fmla="*/ 62 h 323"/>
                  <a:gd name="T36" fmla="*/ 0 w 241"/>
                  <a:gd name="T37" fmla="*/ 29 h 323"/>
                  <a:gd name="T38" fmla="*/ 11 w 241"/>
                  <a:gd name="T39" fmla="*/ 24 h 323"/>
                  <a:gd name="T40" fmla="*/ 78 w 241"/>
                  <a:gd name="T41" fmla="*/ 103 h 323"/>
                  <a:gd name="T42" fmla="*/ 85 w 241"/>
                  <a:gd name="T43" fmla="*/ 66 h 323"/>
                  <a:gd name="T44" fmla="*/ 107 w 241"/>
                  <a:gd name="T45" fmla="*/ 24 h 323"/>
                  <a:gd name="T46" fmla="*/ 130 w 241"/>
                  <a:gd name="T47" fmla="*/ 8 h 323"/>
                  <a:gd name="T48" fmla="*/ 144 w 241"/>
                  <a:gd name="T49" fmla="*/ 0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323"/>
                  <a:gd name="T77" fmla="*/ 241 w 241"/>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323">
                    <a:moveTo>
                      <a:pt x="144" y="0"/>
                    </a:moveTo>
                    <a:lnTo>
                      <a:pt x="174" y="3"/>
                    </a:lnTo>
                    <a:lnTo>
                      <a:pt x="204" y="20"/>
                    </a:lnTo>
                    <a:lnTo>
                      <a:pt x="222" y="45"/>
                    </a:lnTo>
                    <a:lnTo>
                      <a:pt x="237" y="82"/>
                    </a:lnTo>
                    <a:lnTo>
                      <a:pt x="241" y="145"/>
                    </a:lnTo>
                    <a:lnTo>
                      <a:pt x="230" y="207"/>
                    </a:lnTo>
                    <a:lnTo>
                      <a:pt x="211" y="252"/>
                    </a:lnTo>
                    <a:lnTo>
                      <a:pt x="185" y="290"/>
                    </a:lnTo>
                    <a:lnTo>
                      <a:pt x="159" y="315"/>
                    </a:lnTo>
                    <a:lnTo>
                      <a:pt x="130" y="323"/>
                    </a:lnTo>
                    <a:lnTo>
                      <a:pt x="99" y="319"/>
                    </a:lnTo>
                    <a:lnTo>
                      <a:pt x="85" y="298"/>
                    </a:lnTo>
                    <a:lnTo>
                      <a:pt x="62" y="265"/>
                    </a:lnTo>
                    <a:lnTo>
                      <a:pt x="55" y="203"/>
                    </a:lnTo>
                    <a:lnTo>
                      <a:pt x="62" y="136"/>
                    </a:lnTo>
                    <a:lnTo>
                      <a:pt x="67" y="128"/>
                    </a:lnTo>
                    <a:lnTo>
                      <a:pt x="0" y="62"/>
                    </a:lnTo>
                    <a:lnTo>
                      <a:pt x="0" y="29"/>
                    </a:lnTo>
                    <a:lnTo>
                      <a:pt x="11" y="24"/>
                    </a:lnTo>
                    <a:lnTo>
                      <a:pt x="78" y="103"/>
                    </a:lnTo>
                    <a:lnTo>
                      <a:pt x="85" y="66"/>
                    </a:lnTo>
                    <a:lnTo>
                      <a:pt x="107" y="24"/>
                    </a:lnTo>
                    <a:lnTo>
                      <a:pt x="130" y="8"/>
                    </a:lnTo>
                    <a:lnTo>
                      <a:pt x="144" y="0"/>
                    </a:lnTo>
                    <a:close/>
                  </a:path>
                </a:pathLst>
              </a:custGeom>
              <a:solidFill>
                <a:schemeClr val="bg1"/>
              </a:solidFill>
              <a:ln w="3175" cmpd="sng">
                <a:solidFill>
                  <a:schemeClr val="tx1"/>
                </a:solidFill>
                <a:round/>
                <a:headEnd/>
                <a:tailEnd/>
              </a:ln>
            </p:spPr>
            <p:txBody>
              <a:bodyPr/>
              <a:lstStyle/>
              <a:p>
                <a:endParaRPr lang="en-US"/>
              </a:p>
            </p:txBody>
          </p:sp>
          <p:sp>
            <p:nvSpPr>
              <p:cNvPr id="12338" name="Freeform 23"/>
              <p:cNvSpPr>
                <a:spLocks/>
              </p:cNvSpPr>
              <p:nvPr/>
            </p:nvSpPr>
            <p:spPr bwMode="auto">
              <a:xfrm rot="1243235">
                <a:off x="4560" y="1488"/>
                <a:ext cx="275" cy="660"/>
              </a:xfrm>
              <a:custGeom>
                <a:avLst/>
                <a:gdLst>
                  <a:gd name="T0" fmla="*/ 58 w 275"/>
                  <a:gd name="T1" fmla="*/ 545 h 660"/>
                  <a:gd name="T2" fmla="*/ 37 w 275"/>
                  <a:gd name="T3" fmla="*/ 570 h 660"/>
                  <a:gd name="T4" fmla="*/ 8 w 275"/>
                  <a:gd name="T5" fmla="*/ 598 h 660"/>
                  <a:gd name="T6" fmla="*/ 0 w 275"/>
                  <a:gd name="T7" fmla="*/ 644 h 660"/>
                  <a:gd name="T8" fmla="*/ 16 w 275"/>
                  <a:gd name="T9" fmla="*/ 660 h 660"/>
                  <a:gd name="T10" fmla="*/ 41 w 275"/>
                  <a:gd name="T11" fmla="*/ 660 h 660"/>
                  <a:gd name="T12" fmla="*/ 66 w 275"/>
                  <a:gd name="T13" fmla="*/ 635 h 660"/>
                  <a:gd name="T14" fmla="*/ 99 w 275"/>
                  <a:gd name="T15" fmla="*/ 582 h 660"/>
                  <a:gd name="T16" fmla="*/ 116 w 275"/>
                  <a:gd name="T17" fmla="*/ 526 h 660"/>
                  <a:gd name="T18" fmla="*/ 137 w 275"/>
                  <a:gd name="T19" fmla="*/ 484 h 660"/>
                  <a:gd name="T20" fmla="*/ 167 w 275"/>
                  <a:gd name="T21" fmla="*/ 427 h 660"/>
                  <a:gd name="T22" fmla="*/ 199 w 275"/>
                  <a:gd name="T23" fmla="*/ 395 h 660"/>
                  <a:gd name="T24" fmla="*/ 208 w 275"/>
                  <a:gd name="T25" fmla="*/ 318 h 660"/>
                  <a:gd name="T26" fmla="*/ 216 w 275"/>
                  <a:gd name="T27" fmla="*/ 264 h 660"/>
                  <a:gd name="T28" fmla="*/ 216 w 275"/>
                  <a:gd name="T29" fmla="*/ 215 h 660"/>
                  <a:gd name="T30" fmla="*/ 229 w 275"/>
                  <a:gd name="T31" fmla="*/ 150 h 660"/>
                  <a:gd name="T32" fmla="*/ 250 w 275"/>
                  <a:gd name="T33" fmla="*/ 126 h 660"/>
                  <a:gd name="T34" fmla="*/ 275 w 275"/>
                  <a:gd name="T35" fmla="*/ 16 h 660"/>
                  <a:gd name="T36" fmla="*/ 246 w 275"/>
                  <a:gd name="T37" fmla="*/ 0 h 660"/>
                  <a:gd name="T38" fmla="*/ 195 w 275"/>
                  <a:gd name="T39" fmla="*/ 3 h 660"/>
                  <a:gd name="T40" fmla="*/ 191 w 275"/>
                  <a:gd name="T41" fmla="*/ 85 h 660"/>
                  <a:gd name="T42" fmla="*/ 150 w 275"/>
                  <a:gd name="T43" fmla="*/ 69 h 660"/>
                  <a:gd name="T44" fmla="*/ 133 w 275"/>
                  <a:gd name="T45" fmla="*/ 81 h 660"/>
                  <a:gd name="T46" fmla="*/ 175 w 275"/>
                  <a:gd name="T47" fmla="*/ 118 h 660"/>
                  <a:gd name="T48" fmla="*/ 175 w 275"/>
                  <a:gd name="T49" fmla="*/ 163 h 660"/>
                  <a:gd name="T50" fmla="*/ 179 w 275"/>
                  <a:gd name="T51" fmla="*/ 211 h 660"/>
                  <a:gd name="T52" fmla="*/ 179 w 275"/>
                  <a:gd name="T53" fmla="*/ 268 h 660"/>
                  <a:gd name="T54" fmla="*/ 175 w 275"/>
                  <a:gd name="T55" fmla="*/ 318 h 660"/>
                  <a:gd name="T56" fmla="*/ 150 w 275"/>
                  <a:gd name="T57" fmla="*/ 366 h 660"/>
                  <a:gd name="T58" fmla="*/ 120 w 275"/>
                  <a:gd name="T59" fmla="*/ 460 h 660"/>
                  <a:gd name="T60" fmla="*/ 95 w 275"/>
                  <a:gd name="T61" fmla="*/ 501 h 660"/>
                  <a:gd name="T62" fmla="*/ 58 w 275"/>
                  <a:gd name="T63" fmla="*/ 545 h 6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660"/>
                  <a:gd name="T98" fmla="*/ 275 w 275"/>
                  <a:gd name="T99" fmla="*/ 660 h 6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660">
                    <a:moveTo>
                      <a:pt x="58" y="545"/>
                    </a:moveTo>
                    <a:lnTo>
                      <a:pt x="37" y="570"/>
                    </a:lnTo>
                    <a:lnTo>
                      <a:pt x="8" y="598"/>
                    </a:lnTo>
                    <a:lnTo>
                      <a:pt x="0" y="644"/>
                    </a:lnTo>
                    <a:lnTo>
                      <a:pt x="16" y="660"/>
                    </a:lnTo>
                    <a:lnTo>
                      <a:pt x="41" y="660"/>
                    </a:lnTo>
                    <a:lnTo>
                      <a:pt x="66" y="635"/>
                    </a:lnTo>
                    <a:lnTo>
                      <a:pt x="99" y="582"/>
                    </a:lnTo>
                    <a:lnTo>
                      <a:pt x="116" y="526"/>
                    </a:lnTo>
                    <a:lnTo>
                      <a:pt x="137" y="484"/>
                    </a:lnTo>
                    <a:lnTo>
                      <a:pt x="167" y="427"/>
                    </a:lnTo>
                    <a:lnTo>
                      <a:pt x="199" y="395"/>
                    </a:lnTo>
                    <a:lnTo>
                      <a:pt x="208" y="318"/>
                    </a:lnTo>
                    <a:lnTo>
                      <a:pt x="216" y="264"/>
                    </a:lnTo>
                    <a:lnTo>
                      <a:pt x="216" y="215"/>
                    </a:lnTo>
                    <a:lnTo>
                      <a:pt x="229" y="150"/>
                    </a:lnTo>
                    <a:lnTo>
                      <a:pt x="250" y="126"/>
                    </a:lnTo>
                    <a:lnTo>
                      <a:pt x="275" y="16"/>
                    </a:lnTo>
                    <a:lnTo>
                      <a:pt x="246" y="0"/>
                    </a:lnTo>
                    <a:lnTo>
                      <a:pt x="195" y="3"/>
                    </a:lnTo>
                    <a:lnTo>
                      <a:pt x="191" y="85"/>
                    </a:lnTo>
                    <a:lnTo>
                      <a:pt x="150" y="69"/>
                    </a:lnTo>
                    <a:lnTo>
                      <a:pt x="133" y="81"/>
                    </a:lnTo>
                    <a:lnTo>
                      <a:pt x="175" y="118"/>
                    </a:lnTo>
                    <a:lnTo>
                      <a:pt x="175" y="163"/>
                    </a:lnTo>
                    <a:lnTo>
                      <a:pt x="179" y="211"/>
                    </a:lnTo>
                    <a:lnTo>
                      <a:pt x="179" y="268"/>
                    </a:lnTo>
                    <a:lnTo>
                      <a:pt x="175" y="318"/>
                    </a:lnTo>
                    <a:lnTo>
                      <a:pt x="150" y="366"/>
                    </a:lnTo>
                    <a:lnTo>
                      <a:pt x="120" y="460"/>
                    </a:lnTo>
                    <a:lnTo>
                      <a:pt x="95" y="501"/>
                    </a:lnTo>
                    <a:lnTo>
                      <a:pt x="58" y="545"/>
                    </a:lnTo>
                    <a:close/>
                  </a:path>
                </a:pathLst>
              </a:custGeom>
              <a:solidFill>
                <a:schemeClr val="bg1"/>
              </a:solidFill>
              <a:ln w="3175" cmpd="sng">
                <a:solidFill>
                  <a:schemeClr val="tx1"/>
                </a:solidFill>
                <a:round/>
                <a:headEnd/>
                <a:tailEnd/>
              </a:ln>
            </p:spPr>
            <p:txBody>
              <a:bodyPr/>
              <a:lstStyle/>
              <a:p>
                <a:endParaRPr lang="en-US"/>
              </a:p>
            </p:txBody>
          </p:sp>
          <p:sp>
            <p:nvSpPr>
              <p:cNvPr id="12339" name="Freeform 24"/>
              <p:cNvSpPr>
                <a:spLocks/>
              </p:cNvSpPr>
              <p:nvPr/>
            </p:nvSpPr>
            <p:spPr bwMode="auto">
              <a:xfrm rot="-266003">
                <a:off x="4032" y="1440"/>
                <a:ext cx="278" cy="636"/>
              </a:xfrm>
              <a:custGeom>
                <a:avLst/>
                <a:gdLst>
                  <a:gd name="T0" fmla="*/ 244 w 278"/>
                  <a:gd name="T1" fmla="*/ 521 h 636"/>
                  <a:gd name="T2" fmla="*/ 265 w 278"/>
                  <a:gd name="T3" fmla="*/ 550 h 636"/>
                  <a:gd name="T4" fmla="*/ 274 w 278"/>
                  <a:gd name="T5" fmla="*/ 570 h 636"/>
                  <a:gd name="T6" fmla="*/ 278 w 278"/>
                  <a:gd name="T7" fmla="*/ 607 h 636"/>
                  <a:gd name="T8" fmla="*/ 274 w 278"/>
                  <a:gd name="T9" fmla="*/ 628 h 636"/>
                  <a:gd name="T10" fmla="*/ 253 w 278"/>
                  <a:gd name="T11" fmla="*/ 636 h 636"/>
                  <a:gd name="T12" fmla="*/ 224 w 278"/>
                  <a:gd name="T13" fmla="*/ 632 h 636"/>
                  <a:gd name="T14" fmla="*/ 203 w 278"/>
                  <a:gd name="T15" fmla="*/ 603 h 636"/>
                  <a:gd name="T16" fmla="*/ 182 w 278"/>
                  <a:gd name="T17" fmla="*/ 570 h 636"/>
                  <a:gd name="T18" fmla="*/ 153 w 278"/>
                  <a:gd name="T19" fmla="*/ 505 h 636"/>
                  <a:gd name="T20" fmla="*/ 120 w 278"/>
                  <a:gd name="T21" fmla="*/ 456 h 636"/>
                  <a:gd name="T22" fmla="*/ 95 w 278"/>
                  <a:gd name="T23" fmla="*/ 420 h 636"/>
                  <a:gd name="T24" fmla="*/ 82 w 278"/>
                  <a:gd name="T25" fmla="*/ 351 h 636"/>
                  <a:gd name="T26" fmla="*/ 70 w 278"/>
                  <a:gd name="T27" fmla="*/ 269 h 636"/>
                  <a:gd name="T28" fmla="*/ 54 w 278"/>
                  <a:gd name="T29" fmla="*/ 224 h 636"/>
                  <a:gd name="T30" fmla="*/ 29 w 278"/>
                  <a:gd name="T31" fmla="*/ 183 h 636"/>
                  <a:gd name="T32" fmla="*/ 16 w 278"/>
                  <a:gd name="T33" fmla="*/ 150 h 636"/>
                  <a:gd name="T34" fmla="*/ 0 w 278"/>
                  <a:gd name="T35" fmla="*/ 97 h 636"/>
                  <a:gd name="T36" fmla="*/ 3 w 278"/>
                  <a:gd name="T37" fmla="*/ 40 h 636"/>
                  <a:gd name="T38" fmla="*/ 33 w 278"/>
                  <a:gd name="T39" fmla="*/ 3 h 636"/>
                  <a:gd name="T40" fmla="*/ 70 w 278"/>
                  <a:gd name="T41" fmla="*/ 0 h 636"/>
                  <a:gd name="T42" fmla="*/ 82 w 278"/>
                  <a:gd name="T43" fmla="*/ 89 h 636"/>
                  <a:gd name="T44" fmla="*/ 103 w 278"/>
                  <a:gd name="T45" fmla="*/ 81 h 636"/>
                  <a:gd name="T46" fmla="*/ 108 w 278"/>
                  <a:gd name="T47" fmla="*/ 106 h 636"/>
                  <a:gd name="T48" fmla="*/ 82 w 278"/>
                  <a:gd name="T49" fmla="*/ 126 h 636"/>
                  <a:gd name="T50" fmla="*/ 82 w 278"/>
                  <a:gd name="T51" fmla="*/ 167 h 636"/>
                  <a:gd name="T52" fmla="*/ 103 w 278"/>
                  <a:gd name="T53" fmla="*/ 232 h 636"/>
                  <a:gd name="T54" fmla="*/ 120 w 278"/>
                  <a:gd name="T55" fmla="*/ 301 h 636"/>
                  <a:gd name="T56" fmla="*/ 133 w 278"/>
                  <a:gd name="T57" fmla="*/ 379 h 636"/>
                  <a:gd name="T58" fmla="*/ 149 w 278"/>
                  <a:gd name="T59" fmla="*/ 408 h 636"/>
                  <a:gd name="T60" fmla="*/ 186 w 278"/>
                  <a:gd name="T61" fmla="*/ 456 h 636"/>
                  <a:gd name="T62" fmla="*/ 224 w 278"/>
                  <a:gd name="T63" fmla="*/ 497 h 636"/>
                  <a:gd name="T64" fmla="*/ 244 w 278"/>
                  <a:gd name="T65" fmla="*/ 52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636"/>
                  <a:gd name="T101" fmla="*/ 278 w 278"/>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636">
                    <a:moveTo>
                      <a:pt x="244" y="521"/>
                    </a:moveTo>
                    <a:lnTo>
                      <a:pt x="265" y="550"/>
                    </a:lnTo>
                    <a:lnTo>
                      <a:pt x="274" y="570"/>
                    </a:lnTo>
                    <a:lnTo>
                      <a:pt x="278" y="607"/>
                    </a:lnTo>
                    <a:lnTo>
                      <a:pt x="274" y="628"/>
                    </a:lnTo>
                    <a:lnTo>
                      <a:pt x="253" y="636"/>
                    </a:lnTo>
                    <a:lnTo>
                      <a:pt x="224" y="632"/>
                    </a:lnTo>
                    <a:lnTo>
                      <a:pt x="203" y="603"/>
                    </a:lnTo>
                    <a:lnTo>
                      <a:pt x="182" y="570"/>
                    </a:lnTo>
                    <a:lnTo>
                      <a:pt x="153" y="505"/>
                    </a:lnTo>
                    <a:lnTo>
                      <a:pt x="120" y="456"/>
                    </a:lnTo>
                    <a:lnTo>
                      <a:pt x="95" y="420"/>
                    </a:lnTo>
                    <a:lnTo>
                      <a:pt x="82" y="351"/>
                    </a:lnTo>
                    <a:lnTo>
                      <a:pt x="70" y="269"/>
                    </a:lnTo>
                    <a:lnTo>
                      <a:pt x="54" y="224"/>
                    </a:lnTo>
                    <a:lnTo>
                      <a:pt x="29" y="183"/>
                    </a:lnTo>
                    <a:lnTo>
                      <a:pt x="16" y="150"/>
                    </a:lnTo>
                    <a:lnTo>
                      <a:pt x="0" y="97"/>
                    </a:lnTo>
                    <a:lnTo>
                      <a:pt x="3" y="40"/>
                    </a:lnTo>
                    <a:lnTo>
                      <a:pt x="33" y="3"/>
                    </a:lnTo>
                    <a:lnTo>
                      <a:pt x="70" y="0"/>
                    </a:lnTo>
                    <a:lnTo>
                      <a:pt x="82" y="89"/>
                    </a:lnTo>
                    <a:lnTo>
                      <a:pt x="103" y="81"/>
                    </a:lnTo>
                    <a:lnTo>
                      <a:pt x="108" y="106"/>
                    </a:lnTo>
                    <a:lnTo>
                      <a:pt x="82" y="126"/>
                    </a:lnTo>
                    <a:lnTo>
                      <a:pt x="82" y="167"/>
                    </a:lnTo>
                    <a:lnTo>
                      <a:pt x="103" y="232"/>
                    </a:lnTo>
                    <a:lnTo>
                      <a:pt x="120" y="301"/>
                    </a:lnTo>
                    <a:lnTo>
                      <a:pt x="133" y="379"/>
                    </a:lnTo>
                    <a:lnTo>
                      <a:pt x="149" y="408"/>
                    </a:lnTo>
                    <a:lnTo>
                      <a:pt x="186" y="456"/>
                    </a:lnTo>
                    <a:lnTo>
                      <a:pt x="224" y="497"/>
                    </a:lnTo>
                    <a:lnTo>
                      <a:pt x="244" y="521"/>
                    </a:lnTo>
                    <a:close/>
                  </a:path>
                </a:pathLst>
              </a:custGeom>
              <a:solidFill>
                <a:schemeClr val="bg1"/>
              </a:solidFill>
              <a:ln w="3175" cmpd="sng">
                <a:solidFill>
                  <a:schemeClr val="tx1"/>
                </a:solidFill>
                <a:round/>
                <a:headEnd/>
                <a:tailEnd/>
              </a:ln>
            </p:spPr>
            <p:txBody>
              <a:bodyPr/>
              <a:lstStyle/>
              <a:p>
                <a:endParaRPr lang="en-US"/>
              </a:p>
            </p:txBody>
          </p:sp>
          <p:sp>
            <p:nvSpPr>
              <p:cNvPr id="12340" name="Freeform 25"/>
              <p:cNvSpPr>
                <a:spLocks/>
              </p:cNvSpPr>
              <p:nvPr/>
            </p:nvSpPr>
            <p:spPr bwMode="auto">
              <a:xfrm>
                <a:off x="4272" y="2016"/>
                <a:ext cx="250" cy="463"/>
              </a:xfrm>
              <a:custGeom>
                <a:avLst/>
                <a:gdLst>
                  <a:gd name="T0" fmla="*/ 96 w 250"/>
                  <a:gd name="T1" fmla="*/ 0 h 463"/>
                  <a:gd name="T2" fmla="*/ 133 w 250"/>
                  <a:gd name="T3" fmla="*/ 0 h 463"/>
                  <a:gd name="T4" fmla="*/ 179 w 250"/>
                  <a:gd name="T5" fmla="*/ 8 h 463"/>
                  <a:gd name="T6" fmla="*/ 204 w 250"/>
                  <a:gd name="T7" fmla="*/ 32 h 463"/>
                  <a:gd name="T8" fmla="*/ 229 w 250"/>
                  <a:gd name="T9" fmla="*/ 77 h 463"/>
                  <a:gd name="T10" fmla="*/ 242 w 250"/>
                  <a:gd name="T11" fmla="*/ 110 h 463"/>
                  <a:gd name="T12" fmla="*/ 250 w 250"/>
                  <a:gd name="T13" fmla="*/ 152 h 463"/>
                  <a:gd name="T14" fmla="*/ 250 w 250"/>
                  <a:gd name="T15" fmla="*/ 200 h 463"/>
                  <a:gd name="T16" fmla="*/ 246 w 250"/>
                  <a:gd name="T17" fmla="*/ 249 h 463"/>
                  <a:gd name="T18" fmla="*/ 242 w 250"/>
                  <a:gd name="T19" fmla="*/ 303 h 463"/>
                  <a:gd name="T20" fmla="*/ 225 w 250"/>
                  <a:gd name="T21" fmla="*/ 369 h 463"/>
                  <a:gd name="T22" fmla="*/ 204 w 250"/>
                  <a:gd name="T23" fmla="*/ 413 h 463"/>
                  <a:gd name="T24" fmla="*/ 166 w 250"/>
                  <a:gd name="T25" fmla="*/ 451 h 463"/>
                  <a:gd name="T26" fmla="*/ 125 w 250"/>
                  <a:gd name="T27" fmla="*/ 463 h 463"/>
                  <a:gd name="T28" fmla="*/ 79 w 250"/>
                  <a:gd name="T29" fmla="*/ 451 h 463"/>
                  <a:gd name="T30" fmla="*/ 50 w 250"/>
                  <a:gd name="T31" fmla="*/ 393 h 463"/>
                  <a:gd name="T32" fmla="*/ 29 w 250"/>
                  <a:gd name="T33" fmla="*/ 340 h 463"/>
                  <a:gd name="T34" fmla="*/ 16 w 250"/>
                  <a:gd name="T35" fmla="*/ 278 h 463"/>
                  <a:gd name="T36" fmla="*/ 0 w 250"/>
                  <a:gd name="T37" fmla="*/ 221 h 463"/>
                  <a:gd name="T38" fmla="*/ 0 w 250"/>
                  <a:gd name="T39" fmla="*/ 143 h 463"/>
                  <a:gd name="T40" fmla="*/ 12 w 250"/>
                  <a:gd name="T41" fmla="*/ 90 h 463"/>
                  <a:gd name="T42" fmla="*/ 29 w 250"/>
                  <a:gd name="T43" fmla="*/ 49 h 463"/>
                  <a:gd name="T44" fmla="*/ 50 w 250"/>
                  <a:gd name="T45" fmla="*/ 0 h 463"/>
                  <a:gd name="T46" fmla="*/ 96 w 250"/>
                  <a:gd name="T47" fmla="*/ 0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0"/>
                  <a:gd name="T73" fmla="*/ 0 h 463"/>
                  <a:gd name="T74" fmla="*/ 250 w 250"/>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0" h="463">
                    <a:moveTo>
                      <a:pt x="96" y="0"/>
                    </a:moveTo>
                    <a:lnTo>
                      <a:pt x="133" y="0"/>
                    </a:lnTo>
                    <a:lnTo>
                      <a:pt x="179" y="8"/>
                    </a:lnTo>
                    <a:lnTo>
                      <a:pt x="204" y="32"/>
                    </a:lnTo>
                    <a:lnTo>
                      <a:pt x="229" y="77"/>
                    </a:lnTo>
                    <a:lnTo>
                      <a:pt x="242" y="110"/>
                    </a:lnTo>
                    <a:lnTo>
                      <a:pt x="250" y="152"/>
                    </a:lnTo>
                    <a:lnTo>
                      <a:pt x="250" y="200"/>
                    </a:lnTo>
                    <a:lnTo>
                      <a:pt x="246" y="249"/>
                    </a:lnTo>
                    <a:lnTo>
                      <a:pt x="242" y="303"/>
                    </a:lnTo>
                    <a:lnTo>
                      <a:pt x="225" y="369"/>
                    </a:lnTo>
                    <a:lnTo>
                      <a:pt x="204" y="413"/>
                    </a:lnTo>
                    <a:lnTo>
                      <a:pt x="166" y="451"/>
                    </a:lnTo>
                    <a:lnTo>
                      <a:pt x="125" y="463"/>
                    </a:lnTo>
                    <a:lnTo>
                      <a:pt x="79" y="451"/>
                    </a:lnTo>
                    <a:lnTo>
                      <a:pt x="50" y="393"/>
                    </a:lnTo>
                    <a:lnTo>
                      <a:pt x="29" y="340"/>
                    </a:lnTo>
                    <a:lnTo>
                      <a:pt x="16" y="278"/>
                    </a:lnTo>
                    <a:lnTo>
                      <a:pt x="0" y="221"/>
                    </a:lnTo>
                    <a:lnTo>
                      <a:pt x="0" y="143"/>
                    </a:lnTo>
                    <a:lnTo>
                      <a:pt x="12" y="90"/>
                    </a:lnTo>
                    <a:lnTo>
                      <a:pt x="29" y="49"/>
                    </a:lnTo>
                    <a:lnTo>
                      <a:pt x="50" y="0"/>
                    </a:lnTo>
                    <a:lnTo>
                      <a:pt x="96" y="0"/>
                    </a:lnTo>
                    <a:close/>
                  </a:path>
                </a:pathLst>
              </a:custGeom>
              <a:solidFill>
                <a:schemeClr val="bg1"/>
              </a:solidFill>
              <a:ln w="3175" cmpd="sng">
                <a:solidFill>
                  <a:schemeClr val="tx1"/>
                </a:solidFill>
                <a:round/>
                <a:headEnd/>
                <a:tailEnd/>
              </a:ln>
            </p:spPr>
            <p:txBody>
              <a:bodyPr/>
              <a:lstStyle/>
              <a:p>
                <a:endParaRPr lang="en-US"/>
              </a:p>
            </p:txBody>
          </p:sp>
          <p:sp>
            <p:nvSpPr>
              <p:cNvPr id="12341" name="Freeform 26"/>
              <p:cNvSpPr>
                <a:spLocks/>
              </p:cNvSpPr>
              <p:nvPr/>
            </p:nvSpPr>
            <p:spPr bwMode="auto">
              <a:xfrm>
                <a:off x="4433" y="2407"/>
                <a:ext cx="194" cy="531"/>
              </a:xfrm>
              <a:custGeom>
                <a:avLst/>
                <a:gdLst>
                  <a:gd name="T0" fmla="*/ 35 w 194"/>
                  <a:gd name="T1" fmla="*/ 61 h 531"/>
                  <a:gd name="T2" fmla="*/ 10 w 194"/>
                  <a:gd name="T3" fmla="*/ 25 h 531"/>
                  <a:gd name="T4" fmla="*/ 18 w 194"/>
                  <a:gd name="T5" fmla="*/ 0 h 531"/>
                  <a:gd name="T6" fmla="*/ 44 w 194"/>
                  <a:gd name="T7" fmla="*/ 0 h 531"/>
                  <a:gd name="T8" fmla="*/ 74 w 194"/>
                  <a:gd name="T9" fmla="*/ 28 h 531"/>
                  <a:gd name="T10" fmla="*/ 111 w 194"/>
                  <a:gd name="T11" fmla="*/ 87 h 531"/>
                  <a:gd name="T12" fmla="*/ 132 w 194"/>
                  <a:gd name="T13" fmla="*/ 143 h 531"/>
                  <a:gd name="T14" fmla="*/ 152 w 194"/>
                  <a:gd name="T15" fmla="*/ 197 h 531"/>
                  <a:gd name="T16" fmla="*/ 158 w 194"/>
                  <a:gd name="T17" fmla="*/ 248 h 531"/>
                  <a:gd name="T18" fmla="*/ 156 w 194"/>
                  <a:gd name="T19" fmla="*/ 274 h 531"/>
                  <a:gd name="T20" fmla="*/ 137 w 194"/>
                  <a:gd name="T21" fmla="*/ 307 h 531"/>
                  <a:gd name="T22" fmla="*/ 105 w 194"/>
                  <a:gd name="T23" fmla="*/ 393 h 531"/>
                  <a:gd name="T24" fmla="*/ 69 w 194"/>
                  <a:gd name="T25" fmla="*/ 444 h 531"/>
                  <a:gd name="T26" fmla="*/ 61 w 194"/>
                  <a:gd name="T27" fmla="*/ 466 h 531"/>
                  <a:gd name="T28" fmla="*/ 95 w 194"/>
                  <a:gd name="T29" fmla="*/ 470 h 531"/>
                  <a:gd name="T30" fmla="*/ 139 w 194"/>
                  <a:gd name="T31" fmla="*/ 470 h 531"/>
                  <a:gd name="T32" fmla="*/ 194 w 194"/>
                  <a:gd name="T33" fmla="*/ 489 h 531"/>
                  <a:gd name="T34" fmla="*/ 190 w 194"/>
                  <a:gd name="T35" fmla="*/ 505 h 531"/>
                  <a:gd name="T36" fmla="*/ 181 w 194"/>
                  <a:gd name="T37" fmla="*/ 522 h 531"/>
                  <a:gd name="T38" fmla="*/ 164 w 194"/>
                  <a:gd name="T39" fmla="*/ 531 h 531"/>
                  <a:gd name="T40" fmla="*/ 130 w 194"/>
                  <a:gd name="T41" fmla="*/ 518 h 531"/>
                  <a:gd name="T42" fmla="*/ 95 w 194"/>
                  <a:gd name="T43" fmla="*/ 498 h 531"/>
                  <a:gd name="T44" fmla="*/ 44 w 194"/>
                  <a:gd name="T45" fmla="*/ 496 h 531"/>
                  <a:gd name="T46" fmla="*/ 12 w 194"/>
                  <a:gd name="T47" fmla="*/ 502 h 531"/>
                  <a:gd name="T48" fmla="*/ 0 w 194"/>
                  <a:gd name="T49" fmla="*/ 492 h 531"/>
                  <a:gd name="T50" fmla="*/ 0 w 194"/>
                  <a:gd name="T51" fmla="*/ 476 h 531"/>
                  <a:gd name="T52" fmla="*/ 16 w 194"/>
                  <a:gd name="T53" fmla="*/ 459 h 531"/>
                  <a:gd name="T54" fmla="*/ 44 w 194"/>
                  <a:gd name="T55" fmla="*/ 431 h 531"/>
                  <a:gd name="T56" fmla="*/ 93 w 194"/>
                  <a:gd name="T57" fmla="*/ 359 h 531"/>
                  <a:gd name="T58" fmla="*/ 113 w 194"/>
                  <a:gd name="T59" fmla="*/ 296 h 531"/>
                  <a:gd name="T60" fmla="*/ 120 w 194"/>
                  <a:gd name="T61" fmla="*/ 235 h 531"/>
                  <a:gd name="T62" fmla="*/ 118 w 194"/>
                  <a:gd name="T63" fmla="*/ 202 h 531"/>
                  <a:gd name="T64" fmla="*/ 101 w 194"/>
                  <a:gd name="T65" fmla="*/ 143 h 531"/>
                  <a:gd name="T66" fmla="*/ 57 w 194"/>
                  <a:gd name="T67" fmla="*/ 80 h 531"/>
                  <a:gd name="T68" fmla="*/ 25 w 194"/>
                  <a:gd name="T69" fmla="*/ 47 h 531"/>
                  <a:gd name="T70" fmla="*/ 35 w 194"/>
                  <a:gd name="T71" fmla="*/ 61 h 5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531"/>
                  <a:gd name="T110" fmla="*/ 194 w 194"/>
                  <a:gd name="T111" fmla="*/ 531 h 5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531">
                    <a:moveTo>
                      <a:pt x="35" y="61"/>
                    </a:moveTo>
                    <a:lnTo>
                      <a:pt x="10" y="25"/>
                    </a:lnTo>
                    <a:lnTo>
                      <a:pt x="18" y="0"/>
                    </a:lnTo>
                    <a:lnTo>
                      <a:pt x="44" y="0"/>
                    </a:lnTo>
                    <a:lnTo>
                      <a:pt x="74" y="28"/>
                    </a:lnTo>
                    <a:lnTo>
                      <a:pt x="111" y="87"/>
                    </a:lnTo>
                    <a:lnTo>
                      <a:pt x="132" y="143"/>
                    </a:lnTo>
                    <a:lnTo>
                      <a:pt x="152" y="197"/>
                    </a:lnTo>
                    <a:lnTo>
                      <a:pt x="158" y="248"/>
                    </a:lnTo>
                    <a:lnTo>
                      <a:pt x="156" y="274"/>
                    </a:lnTo>
                    <a:lnTo>
                      <a:pt x="137" y="307"/>
                    </a:lnTo>
                    <a:lnTo>
                      <a:pt x="105" y="393"/>
                    </a:lnTo>
                    <a:lnTo>
                      <a:pt x="69" y="444"/>
                    </a:lnTo>
                    <a:lnTo>
                      <a:pt x="61" y="466"/>
                    </a:lnTo>
                    <a:lnTo>
                      <a:pt x="95" y="470"/>
                    </a:lnTo>
                    <a:lnTo>
                      <a:pt x="139" y="470"/>
                    </a:lnTo>
                    <a:lnTo>
                      <a:pt x="194" y="489"/>
                    </a:lnTo>
                    <a:lnTo>
                      <a:pt x="190" y="505"/>
                    </a:lnTo>
                    <a:lnTo>
                      <a:pt x="181" y="522"/>
                    </a:lnTo>
                    <a:lnTo>
                      <a:pt x="164" y="531"/>
                    </a:lnTo>
                    <a:lnTo>
                      <a:pt x="130" y="518"/>
                    </a:lnTo>
                    <a:lnTo>
                      <a:pt x="95" y="498"/>
                    </a:lnTo>
                    <a:lnTo>
                      <a:pt x="44" y="496"/>
                    </a:lnTo>
                    <a:lnTo>
                      <a:pt x="12" y="502"/>
                    </a:lnTo>
                    <a:lnTo>
                      <a:pt x="0" y="492"/>
                    </a:lnTo>
                    <a:lnTo>
                      <a:pt x="0" y="476"/>
                    </a:lnTo>
                    <a:lnTo>
                      <a:pt x="16" y="459"/>
                    </a:lnTo>
                    <a:lnTo>
                      <a:pt x="44" y="431"/>
                    </a:lnTo>
                    <a:lnTo>
                      <a:pt x="93" y="359"/>
                    </a:lnTo>
                    <a:lnTo>
                      <a:pt x="113" y="296"/>
                    </a:lnTo>
                    <a:lnTo>
                      <a:pt x="120" y="235"/>
                    </a:lnTo>
                    <a:lnTo>
                      <a:pt x="118" y="202"/>
                    </a:lnTo>
                    <a:lnTo>
                      <a:pt x="101" y="143"/>
                    </a:lnTo>
                    <a:lnTo>
                      <a:pt x="57" y="80"/>
                    </a:lnTo>
                    <a:lnTo>
                      <a:pt x="25" y="47"/>
                    </a:lnTo>
                    <a:lnTo>
                      <a:pt x="35" y="61"/>
                    </a:lnTo>
                    <a:close/>
                  </a:path>
                </a:pathLst>
              </a:custGeom>
              <a:solidFill>
                <a:schemeClr val="bg1"/>
              </a:solidFill>
              <a:ln w="3175" cmpd="sng">
                <a:solidFill>
                  <a:schemeClr val="tx1"/>
                </a:solidFill>
                <a:round/>
                <a:headEnd/>
                <a:tailEnd/>
              </a:ln>
            </p:spPr>
            <p:txBody>
              <a:bodyPr/>
              <a:lstStyle/>
              <a:p>
                <a:endParaRPr lang="en-US"/>
              </a:p>
            </p:txBody>
          </p:sp>
          <p:sp>
            <p:nvSpPr>
              <p:cNvPr id="12342" name="Freeform 27"/>
              <p:cNvSpPr>
                <a:spLocks/>
              </p:cNvSpPr>
              <p:nvPr/>
            </p:nvSpPr>
            <p:spPr bwMode="auto">
              <a:xfrm>
                <a:off x="4188" y="2399"/>
                <a:ext cx="193" cy="566"/>
              </a:xfrm>
              <a:custGeom>
                <a:avLst/>
                <a:gdLst>
                  <a:gd name="T0" fmla="*/ 100 w 193"/>
                  <a:gd name="T1" fmla="*/ 102 h 566"/>
                  <a:gd name="T2" fmla="*/ 129 w 193"/>
                  <a:gd name="T3" fmla="*/ 45 h 566"/>
                  <a:gd name="T4" fmla="*/ 158 w 193"/>
                  <a:gd name="T5" fmla="*/ 0 h 566"/>
                  <a:gd name="T6" fmla="*/ 179 w 193"/>
                  <a:gd name="T7" fmla="*/ 0 h 566"/>
                  <a:gd name="T8" fmla="*/ 191 w 193"/>
                  <a:gd name="T9" fmla="*/ 18 h 566"/>
                  <a:gd name="T10" fmla="*/ 193 w 193"/>
                  <a:gd name="T11" fmla="*/ 49 h 566"/>
                  <a:gd name="T12" fmla="*/ 175 w 193"/>
                  <a:gd name="T13" fmla="*/ 71 h 566"/>
                  <a:gd name="T14" fmla="*/ 145 w 193"/>
                  <a:gd name="T15" fmla="*/ 100 h 566"/>
                  <a:gd name="T16" fmla="*/ 121 w 193"/>
                  <a:gd name="T17" fmla="*/ 132 h 566"/>
                  <a:gd name="T18" fmla="*/ 96 w 193"/>
                  <a:gd name="T19" fmla="*/ 177 h 566"/>
                  <a:gd name="T20" fmla="*/ 86 w 193"/>
                  <a:gd name="T21" fmla="*/ 207 h 566"/>
                  <a:gd name="T22" fmla="*/ 75 w 193"/>
                  <a:gd name="T23" fmla="*/ 246 h 566"/>
                  <a:gd name="T24" fmla="*/ 74 w 193"/>
                  <a:gd name="T25" fmla="*/ 295 h 566"/>
                  <a:gd name="T26" fmla="*/ 77 w 193"/>
                  <a:gd name="T27" fmla="*/ 340 h 566"/>
                  <a:gd name="T28" fmla="*/ 89 w 193"/>
                  <a:gd name="T29" fmla="*/ 395 h 566"/>
                  <a:gd name="T30" fmla="*/ 112 w 193"/>
                  <a:gd name="T31" fmla="*/ 444 h 566"/>
                  <a:gd name="T32" fmla="*/ 131 w 193"/>
                  <a:gd name="T33" fmla="*/ 472 h 566"/>
                  <a:gd name="T34" fmla="*/ 144 w 193"/>
                  <a:gd name="T35" fmla="*/ 492 h 566"/>
                  <a:gd name="T36" fmla="*/ 145 w 193"/>
                  <a:gd name="T37" fmla="*/ 509 h 566"/>
                  <a:gd name="T38" fmla="*/ 135 w 193"/>
                  <a:gd name="T39" fmla="*/ 514 h 566"/>
                  <a:gd name="T40" fmla="*/ 110 w 193"/>
                  <a:gd name="T41" fmla="*/ 519 h 566"/>
                  <a:gd name="T42" fmla="*/ 74 w 193"/>
                  <a:gd name="T43" fmla="*/ 531 h 566"/>
                  <a:gd name="T44" fmla="*/ 45 w 193"/>
                  <a:gd name="T45" fmla="*/ 547 h 566"/>
                  <a:gd name="T46" fmla="*/ 28 w 193"/>
                  <a:gd name="T47" fmla="*/ 566 h 566"/>
                  <a:gd name="T48" fmla="*/ 12 w 193"/>
                  <a:gd name="T49" fmla="*/ 562 h 566"/>
                  <a:gd name="T50" fmla="*/ 0 w 193"/>
                  <a:gd name="T51" fmla="*/ 539 h 566"/>
                  <a:gd name="T52" fmla="*/ 0 w 193"/>
                  <a:gd name="T53" fmla="*/ 521 h 566"/>
                  <a:gd name="T54" fmla="*/ 28 w 193"/>
                  <a:gd name="T55" fmla="*/ 505 h 566"/>
                  <a:gd name="T56" fmla="*/ 75 w 193"/>
                  <a:gd name="T57" fmla="*/ 494 h 566"/>
                  <a:gd name="T58" fmla="*/ 119 w 193"/>
                  <a:gd name="T59" fmla="*/ 488 h 566"/>
                  <a:gd name="T60" fmla="*/ 100 w 193"/>
                  <a:gd name="T61" fmla="*/ 466 h 566"/>
                  <a:gd name="T62" fmla="*/ 88 w 193"/>
                  <a:gd name="T63" fmla="*/ 437 h 566"/>
                  <a:gd name="T64" fmla="*/ 71 w 193"/>
                  <a:gd name="T65" fmla="*/ 397 h 566"/>
                  <a:gd name="T66" fmla="*/ 54 w 193"/>
                  <a:gd name="T67" fmla="*/ 354 h 566"/>
                  <a:gd name="T68" fmla="*/ 49 w 193"/>
                  <a:gd name="T69" fmla="*/ 301 h 566"/>
                  <a:gd name="T70" fmla="*/ 47 w 193"/>
                  <a:gd name="T71" fmla="*/ 250 h 566"/>
                  <a:gd name="T72" fmla="*/ 59 w 193"/>
                  <a:gd name="T73" fmla="*/ 202 h 566"/>
                  <a:gd name="T74" fmla="*/ 82 w 193"/>
                  <a:gd name="T75" fmla="*/ 136 h 566"/>
                  <a:gd name="T76" fmla="*/ 100 w 193"/>
                  <a:gd name="T77" fmla="*/ 102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566"/>
                  <a:gd name="T119" fmla="*/ 193 w 193"/>
                  <a:gd name="T120" fmla="*/ 566 h 5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566">
                    <a:moveTo>
                      <a:pt x="100" y="102"/>
                    </a:moveTo>
                    <a:lnTo>
                      <a:pt x="129" y="45"/>
                    </a:lnTo>
                    <a:lnTo>
                      <a:pt x="158" y="0"/>
                    </a:lnTo>
                    <a:lnTo>
                      <a:pt x="179" y="0"/>
                    </a:lnTo>
                    <a:lnTo>
                      <a:pt x="191" y="18"/>
                    </a:lnTo>
                    <a:lnTo>
                      <a:pt x="193" y="49"/>
                    </a:lnTo>
                    <a:lnTo>
                      <a:pt x="175" y="71"/>
                    </a:lnTo>
                    <a:lnTo>
                      <a:pt x="145" y="100"/>
                    </a:lnTo>
                    <a:lnTo>
                      <a:pt x="121" y="132"/>
                    </a:lnTo>
                    <a:lnTo>
                      <a:pt x="96" y="177"/>
                    </a:lnTo>
                    <a:lnTo>
                      <a:pt x="86" y="207"/>
                    </a:lnTo>
                    <a:lnTo>
                      <a:pt x="75" y="246"/>
                    </a:lnTo>
                    <a:lnTo>
                      <a:pt x="74" y="295"/>
                    </a:lnTo>
                    <a:lnTo>
                      <a:pt x="77" y="340"/>
                    </a:lnTo>
                    <a:lnTo>
                      <a:pt x="89" y="395"/>
                    </a:lnTo>
                    <a:lnTo>
                      <a:pt x="112" y="444"/>
                    </a:lnTo>
                    <a:lnTo>
                      <a:pt x="131" y="472"/>
                    </a:lnTo>
                    <a:lnTo>
                      <a:pt x="144" y="492"/>
                    </a:lnTo>
                    <a:lnTo>
                      <a:pt x="145" y="509"/>
                    </a:lnTo>
                    <a:lnTo>
                      <a:pt x="135" y="514"/>
                    </a:lnTo>
                    <a:lnTo>
                      <a:pt x="110" y="519"/>
                    </a:lnTo>
                    <a:lnTo>
                      <a:pt x="74" y="531"/>
                    </a:lnTo>
                    <a:lnTo>
                      <a:pt x="45" y="547"/>
                    </a:lnTo>
                    <a:lnTo>
                      <a:pt x="28" y="566"/>
                    </a:lnTo>
                    <a:lnTo>
                      <a:pt x="12" y="562"/>
                    </a:lnTo>
                    <a:lnTo>
                      <a:pt x="0" y="539"/>
                    </a:lnTo>
                    <a:lnTo>
                      <a:pt x="0" y="521"/>
                    </a:lnTo>
                    <a:lnTo>
                      <a:pt x="28" y="505"/>
                    </a:lnTo>
                    <a:lnTo>
                      <a:pt x="75" y="494"/>
                    </a:lnTo>
                    <a:lnTo>
                      <a:pt x="119" y="488"/>
                    </a:lnTo>
                    <a:lnTo>
                      <a:pt x="100" y="466"/>
                    </a:lnTo>
                    <a:lnTo>
                      <a:pt x="88" y="437"/>
                    </a:lnTo>
                    <a:lnTo>
                      <a:pt x="71" y="397"/>
                    </a:lnTo>
                    <a:lnTo>
                      <a:pt x="54" y="354"/>
                    </a:lnTo>
                    <a:lnTo>
                      <a:pt x="49" y="301"/>
                    </a:lnTo>
                    <a:lnTo>
                      <a:pt x="47" y="250"/>
                    </a:lnTo>
                    <a:lnTo>
                      <a:pt x="59" y="202"/>
                    </a:lnTo>
                    <a:lnTo>
                      <a:pt x="82" y="136"/>
                    </a:lnTo>
                    <a:lnTo>
                      <a:pt x="100" y="102"/>
                    </a:lnTo>
                    <a:close/>
                  </a:path>
                </a:pathLst>
              </a:custGeom>
              <a:solidFill>
                <a:schemeClr val="bg1"/>
              </a:solidFill>
              <a:ln w="3175" cmpd="sng">
                <a:solidFill>
                  <a:schemeClr val="tx1"/>
                </a:solidFill>
                <a:round/>
                <a:headEnd/>
                <a:tailEnd/>
              </a:ln>
            </p:spPr>
            <p:txBody>
              <a:bodyPr/>
              <a:lstStyle/>
              <a:p>
                <a:endParaRPr lang="en-US"/>
              </a:p>
            </p:txBody>
          </p:sp>
        </p:grpSp>
      </p:grpSp>
      <p:sp>
        <p:nvSpPr>
          <p:cNvPr id="12296" name="Oval 28"/>
          <p:cNvSpPr>
            <a:spLocks noChangeArrowheads="1"/>
          </p:cNvSpPr>
          <p:nvPr/>
        </p:nvSpPr>
        <p:spPr bwMode="auto">
          <a:xfrm>
            <a:off x="4291013" y="3122613"/>
            <a:ext cx="1225550" cy="1003300"/>
          </a:xfrm>
          <a:prstGeom prst="ellipse">
            <a:avLst/>
          </a:prstGeom>
          <a:solidFill>
            <a:srgbClr val="FF0000"/>
          </a:solidFill>
          <a:ln w="9525" algn="ctr">
            <a:noFill/>
            <a:round/>
            <a:headEnd/>
            <a:tailEnd/>
          </a:ln>
        </p:spPr>
        <p:txBody>
          <a:bodyPr wrap="none" anchor="ctr"/>
          <a:lstStyle/>
          <a:p>
            <a:endParaRPr lang="en-US"/>
          </a:p>
        </p:txBody>
      </p:sp>
      <p:grpSp>
        <p:nvGrpSpPr>
          <p:cNvPr id="12297" name="Group 29"/>
          <p:cNvGrpSpPr>
            <a:grpSpLocks/>
          </p:cNvGrpSpPr>
          <p:nvPr/>
        </p:nvGrpSpPr>
        <p:grpSpPr bwMode="auto">
          <a:xfrm>
            <a:off x="4267201" y="3178176"/>
            <a:ext cx="1343025" cy="1077913"/>
            <a:chOff x="2738" y="3406"/>
            <a:chExt cx="651" cy="522"/>
          </a:xfrm>
        </p:grpSpPr>
        <p:sp>
          <p:nvSpPr>
            <p:cNvPr id="12305" name="Freeform 30"/>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endParaRPr lang="en-US"/>
            </a:p>
          </p:txBody>
        </p:sp>
        <p:sp>
          <p:nvSpPr>
            <p:cNvPr id="12306" name="Freeform 31"/>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endParaRPr lang="en-US"/>
            </a:p>
          </p:txBody>
        </p:sp>
        <p:sp>
          <p:nvSpPr>
            <p:cNvPr id="12307" name="Freeform 32"/>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endParaRPr lang="en-US"/>
            </a:p>
          </p:txBody>
        </p:sp>
        <p:sp>
          <p:nvSpPr>
            <p:cNvPr id="12308" name="Freeform 33"/>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endParaRPr lang="en-US"/>
            </a:p>
          </p:txBody>
        </p:sp>
        <p:sp>
          <p:nvSpPr>
            <p:cNvPr id="12309" name="Freeform 34"/>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endParaRPr lang="en-US"/>
            </a:p>
          </p:txBody>
        </p:sp>
        <p:sp>
          <p:nvSpPr>
            <p:cNvPr id="12310" name="Freeform 35"/>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endParaRPr lang="en-US"/>
            </a:p>
          </p:txBody>
        </p:sp>
        <p:sp>
          <p:nvSpPr>
            <p:cNvPr id="12311" name="Freeform 36"/>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endParaRPr lang="en-US"/>
            </a:p>
          </p:txBody>
        </p:sp>
        <p:sp>
          <p:nvSpPr>
            <p:cNvPr id="12312" name="Freeform 37"/>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endParaRPr lang="en-US"/>
            </a:p>
          </p:txBody>
        </p:sp>
        <p:sp>
          <p:nvSpPr>
            <p:cNvPr id="12313" name="Freeform 38"/>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endParaRPr lang="en-US"/>
            </a:p>
          </p:txBody>
        </p:sp>
        <p:sp>
          <p:nvSpPr>
            <p:cNvPr id="12314" name="Freeform 39"/>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endParaRPr lang="en-US"/>
            </a:p>
          </p:txBody>
        </p:sp>
        <p:sp>
          <p:nvSpPr>
            <p:cNvPr id="12315" name="Freeform 40"/>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endParaRPr lang="en-US"/>
            </a:p>
          </p:txBody>
        </p:sp>
        <p:sp>
          <p:nvSpPr>
            <p:cNvPr id="12316" name="Freeform 41"/>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endParaRPr lang="en-US"/>
            </a:p>
          </p:txBody>
        </p:sp>
        <p:sp>
          <p:nvSpPr>
            <p:cNvPr id="12317" name="Freeform 42"/>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endParaRPr lang="en-US"/>
            </a:p>
          </p:txBody>
        </p:sp>
        <p:sp>
          <p:nvSpPr>
            <p:cNvPr id="12318" name="Freeform 43"/>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endParaRPr lang="en-US"/>
            </a:p>
          </p:txBody>
        </p:sp>
        <p:sp>
          <p:nvSpPr>
            <p:cNvPr id="12319" name="Freeform 44"/>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endParaRPr lang="en-US"/>
            </a:p>
          </p:txBody>
        </p:sp>
        <p:sp>
          <p:nvSpPr>
            <p:cNvPr id="12320" name="Freeform 45"/>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endParaRPr lang="en-US"/>
            </a:p>
          </p:txBody>
        </p:sp>
        <p:sp>
          <p:nvSpPr>
            <p:cNvPr id="12321" name="Freeform 46"/>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endParaRPr lang="en-US"/>
            </a:p>
          </p:txBody>
        </p:sp>
        <p:sp>
          <p:nvSpPr>
            <p:cNvPr id="12322" name="Freeform 47"/>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endParaRPr lang="en-US"/>
            </a:p>
          </p:txBody>
        </p:sp>
        <p:sp>
          <p:nvSpPr>
            <p:cNvPr id="12323" name="Freeform 48"/>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endParaRPr lang="en-US"/>
            </a:p>
          </p:txBody>
        </p:sp>
        <p:sp>
          <p:nvSpPr>
            <p:cNvPr id="12324" name="Freeform 49"/>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endParaRPr lang="en-US"/>
            </a:p>
          </p:txBody>
        </p:sp>
        <p:sp>
          <p:nvSpPr>
            <p:cNvPr id="12325" name="Freeform 50"/>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endParaRPr lang="en-US"/>
            </a:p>
          </p:txBody>
        </p:sp>
        <p:sp>
          <p:nvSpPr>
            <p:cNvPr id="12326" name="Freeform 51"/>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endParaRPr lang="en-US"/>
            </a:p>
          </p:txBody>
        </p:sp>
        <p:sp>
          <p:nvSpPr>
            <p:cNvPr id="12327" name="Freeform 52"/>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endParaRPr lang="en-US"/>
            </a:p>
          </p:txBody>
        </p:sp>
        <p:sp>
          <p:nvSpPr>
            <p:cNvPr id="12328" name="Freeform 53"/>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endParaRPr lang="en-US"/>
            </a:p>
          </p:txBody>
        </p:sp>
        <p:sp>
          <p:nvSpPr>
            <p:cNvPr id="12329" name="Freeform 54"/>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endParaRPr lang="en-US"/>
            </a:p>
          </p:txBody>
        </p:sp>
        <p:sp>
          <p:nvSpPr>
            <p:cNvPr id="12330" name="Freeform 55"/>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endParaRPr lang="en-US"/>
            </a:p>
          </p:txBody>
        </p:sp>
        <p:sp>
          <p:nvSpPr>
            <p:cNvPr id="12331" name="Freeform 56"/>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endParaRPr lang="en-US"/>
            </a:p>
          </p:txBody>
        </p:sp>
        <p:sp>
          <p:nvSpPr>
            <p:cNvPr id="12332" name="Freeform 57"/>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endParaRPr lang="en-US"/>
            </a:p>
          </p:txBody>
        </p:sp>
        <p:sp>
          <p:nvSpPr>
            <p:cNvPr id="12333" name="Freeform 58"/>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endParaRPr lang="en-US"/>
            </a:p>
          </p:txBody>
        </p:sp>
        <p:sp>
          <p:nvSpPr>
            <p:cNvPr id="12334" name="Freeform 59"/>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endParaRPr lang="en-US"/>
            </a:p>
          </p:txBody>
        </p:sp>
      </p:grpSp>
      <p:sp>
        <p:nvSpPr>
          <p:cNvPr id="12298" name="Text Box 60"/>
          <p:cNvSpPr txBox="1">
            <a:spLocks noChangeArrowheads="1"/>
          </p:cNvSpPr>
          <p:nvPr/>
        </p:nvSpPr>
        <p:spPr bwMode="auto">
          <a:xfrm>
            <a:off x="2368550" y="3479801"/>
            <a:ext cx="1955800" cy="366713"/>
          </a:xfrm>
          <a:prstGeom prst="rect">
            <a:avLst/>
          </a:prstGeom>
          <a:noFill/>
          <a:ln w="9525" algn="ctr">
            <a:noFill/>
            <a:miter lim="800000"/>
            <a:headEnd/>
            <a:tailEnd/>
          </a:ln>
        </p:spPr>
        <p:txBody>
          <a:bodyPr>
            <a:spAutoFit/>
          </a:bodyPr>
          <a:lstStyle/>
          <a:p>
            <a:pPr>
              <a:spcBef>
                <a:spcPct val="50000"/>
              </a:spcBef>
            </a:pPr>
            <a:endParaRPr lang="en-US" sz="1800"/>
          </a:p>
        </p:txBody>
      </p:sp>
      <p:sp>
        <p:nvSpPr>
          <p:cNvPr id="135230" name="Text Box 62"/>
          <p:cNvSpPr txBox="1">
            <a:spLocks noChangeArrowheads="1"/>
          </p:cNvSpPr>
          <p:nvPr/>
        </p:nvSpPr>
        <p:spPr bwMode="auto">
          <a:xfrm>
            <a:off x="8318500" y="3454401"/>
            <a:ext cx="1905000" cy="519113"/>
          </a:xfrm>
          <a:prstGeom prst="rect">
            <a:avLst/>
          </a:prstGeom>
          <a:solidFill>
            <a:srgbClr val="0033CC"/>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0033CC"/>
            </a:extrusionClr>
          </a:sp3d>
        </p:spPr>
        <p:txBody>
          <a:bodyPr>
            <a:spAutoFit/>
            <a:flatTx/>
          </a:bodyPr>
          <a:lstStyle/>
          <a:p>
            <a:pPr>
              <a:spcBef>
                <a:spcPct val="50000"/>
              </a:spcBef>
              <a:defRPr/>
            </a:pPr>
            <a:r>
              <a:rPr lang="en-US" sz="2800">
                <a:solidFill>
                  <a:srgbClr val="FFFF66"/>
                </a:solidFill>
                <a:effectLst>
                  <a:outerShdw blurRad="38100" dist="38100" dir="2700000" algn="tl">
                    <a:srgbClr val="000000"/>
                  </a:outerShdw>
                </a:effectLst>
                <a:latin typeface="Arial Black" pitchFamily="34" charset="0"/>
              </a:rPr>
              <a:t>MERCY</a:t>
            </a:r>
          </a:p>
        </p:txBody>
      </p:sp>
      <p:sp>
        <p:nvSpPr>
          <p:cNvPr id="12300" name="Text Box 64"/>
          <p:cNvSpPr txBox="1">
            <a:spLocks noChangeArrowheads="1"/>
          </p:cNvSpPr>
          <p:nvPr/>
        </p:nvSpPr>
        <p:spPr bwMode="auto">
          <a:xfrm>
            <a:off x="5289551" y="2143126"/>
            <a:ext cx="2162175" cy="703263"/>
          </a:xfrm>
          <a:prstGeom prst="rect">
            <a:avLst/>
          </a:prstGeom>
          <a:noFill/>
          <a:ln w="9525" algn="ctr">
            <a:noFill/>
            <a:miter lim="800000"/>
            <a:headEnd/>
            <a:tailEnd/>
          </a:ln>
        </p:spPr>
        <p:txBody>
          <a:bodyPr>
            <a:spAutoFit/>
          </a:bodyPr>
          <a:lstStyle/>
          <a:p>
            <a:pPr>
              <a:spcBef>
                <a:spcPct val="50000"/>
              </a:spcBef>
            </a:pPr>
            <a:r>
              <a:rPr lang="en-US" sz="1600">
                <a:solidFill>
                  <a:schemeClr val="bg1"/>
                </a:solidFill>
                <a:latin typeface="Arial Black" pitchFamily="34" charset="0"/>
              </a:rPr>
              <a:t>SINS</a:t>
            </a:r>
          </a:p>
          <a:p>
            <a:pPr>
              <a:spcBef>
                <a:spcPct val="50000"/>
              </a:spcBef>
            </a:pPr>
            <a:r>
              <a:rPr lang="en-US" sz="1600">
                <a:solidFill>
                  <a:schemeClr val="bg1"/>
                </a:solidFill>
                <a:latin typeface="Arial Black" pitchFamily="34" charset="0"/>
              </a:rPr>
              <a:t>(FIGURATIVE)</a:t>
            </a:r>
          </a:p>
        </p:txBody>
      </p:sp>
      <p:sp>
        <p:nvSpPr>
          <p:cNvPr id="12301" name="WordArt 65"/>
          <p:cNvSpPr>
            <a:spLocks noChangeArrowheads="1" noChangeShapeType="1" noTextEdit="1"/>
          </p:cNvSpPr>
          <p:nvPr/>
        </p:nvSpPr>
        <p:spPr bwMode="auto">
          <a:xfrm>
            <a:off x="4086225" y="2439989"/>
            <a:ext cx="4457700" cy="3476625"/>
          </a:xfrm>
          <a:prstGeom prst="rect">
            <a:avLst/>
          </a:prstGeom>
        </p:spPr>
        <p:txBody>
          <a:bodyPr spcFirstLastPara="1" wrap="none" fromWordArt="1">
            <a:prstTxWarp prst="textArchDown">
              <a:avLst>
                <a:gd name="adj" fmla="val 1054616"/>
              </a:avLst>
            </a:prstTxWarp>
          </a:bodyPr>
          <a:lstStyle/>
          <a:p>
            <a:r>
              <a:rPr lang="en-US" sz="2800" kern="10" spc="560">
                <a:ln w="9525">
                  <a:noFill/>
                  <a:round/>
                  <a:headEnd/>
                  <a:tailEnd/>
                </a:ln>
                <a:gradFill rotWithShape="1">
                  <a:gsLst>
                    <a:gs pos="0">
                      <a:srgbClr val="AAAAAA"/>
                    </a:gs>
                    <a:gs pos="100000">
                      <a:srgbClr val="FFFFFF"/>
                    </a:gs>
                  </a:gsLst>
                  <a:lin ang="5400000" scaled="1"/>
                </a:gradFill>
                <a:effectLst>
                  <a:outerShdw dist="107763" dir="2700000" algn="ctr" rotWithShape="0">
                    <a:schemeClr val="tx1">
                      <a:alpha val="50000"/>
                    </a:schemeClr>
                  </a:outerShdw>
                </a:effectLst>
                <a:latin typeface="Arial Black"/>
              </a:rPr>
              <a:t>REPRESENTATIVE DEATH</a:t>
            </a:r>
          </a:p>
        </p:txBody>
      </p:sp>
      <p:sp>
        <p:nvSpPr>
          <p:cNvPr id="135237" name="AutoShape 69"/>
          <p:cNvSpPr>
            <a:spLocks noChangeArrowheads="1"/>
          </p:cNvSpPr>
          <p:nvPr/>
        </p:nvSpPr>
        <p:spPr bwMode="auto">
          <a:xfrm>
            <a:off x="2803526" y="1546226"/>
            <a:ext cx="8247063" cy="1895475"/>
          </a:xfrm>
          <a:prstGeom prst="curvedDownArrow">
            <a:avLst>
              <a:gd name="adj1" fmla="val 51929"/>
              <a:gd name="adj2" fmla="val 174037"/>
              <a:gd name="adj3" fmla="val 33333"/>
            </a:avLst>
          </a:prstGeom>
          <a:solidFill>
            <a:srgbClr val="FF0000"/>
          </a:solidFill>
          <a:ln w="9525">
            <a:noFill/>
            <a:miter lim="800000"/>
            <a:headEnd/>
            <a:tailEnd/>
          </a:ln>
        </p:spPr>
        <p:txBody>
          <a:bodyPr wrap="none" anchor="ctr"/>
          <a:lstStyle/>
          <a:p>
            <a:endParaRPr lang="en-US"/>
          </a:p>
        </p:txBody>
      </p:sp>
      <p:sp>
        <p:nvSpPr>
          <p:cNvPr id="135238" name="Text Box 70"/>
          <p:cNvSpPr txBox="1">
            <a:spLocks noChangeArrowheads="1"/>
          </p:cNvSpPr>
          <p:nvPr/>
        </p:nvSpPr>
        <p:spPr bwMode="auto">
          <a:xfrm>
            <a:off x="1944688" y="4994276"/>
            <a:ext cx="8323262" cy="1006475"/>
          </a:xfrm>
          <a:prstGeom prst="rect">
            <a:avLst/>
          </a:prstGeom>
          <a:solidFill>
            <a:srgbClr val="0033CC"/>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33CC"/>
            </a:extrusionClr>
          </a:sp3d>
        </p:spPr>
        <p:txBody>
          <a:bodyPr>
            <a:spAutoFit/>
            <a:flatTx/>
          </a:bodyPr>
          <a:lstStyle/>
          <a:p>
            <a:r>
              <a:rPr lang="en-US" sz="3000">
                <a:solidFill>
                  <a:schemeClr val="bg1"/>
                </a:solidFill>
                <a:latin typeface="Arial Black" pitchFamily="34" charset="0"/>
              </a:rPr>
              <a:t>We will never appreciate God’s </a:t>
            </a:r>
            <a:r>
              <a:rPr lang="en-US" sz="3000" i="1">
                <a:solidFill>
                  <a:srgbClr val="FFFF66"/>
                </a:solidFill>
                <a:latin typeface="Arial Black" pitchFamily="34" charset="0"/>
              </a:rPr>
              <a:t>mercy</a:t>
            </a:r>
          </a:p>
          <a:p>
            <a:r>
              <a:rPr lang="en-US" sz="3000">
                <a:solidFill>
                  <a:schemeClr val="bg1"/>
                </a:solidFill>
                <a:latin typeface="Arial Black" pitchFamily="34" charset="0"/>
              </a:rPr>
              <a:t>if we don’t understand His </a:t>
            </a:r>
            <a:r>
              <a:rPr lang="en-US" sz="3000" i="1">
                <a:solidFill>
                  <a:srgbClr val="FFFF66"/>
                </a:solidFill>
                <a:latin typeface="Arial Black" pitchFamily="34" charset="0"/>
              </a:rPr>
              <a:t>justice</a:t>
            </a:r>
          </a:p>
        </p:txBody>
      </p:sp>
      <p:pic>
        <p:nvPicPr>
          <p:cNvPr id="12304" name="Picture 72" descr="j0275764"/>
          <p:cNvPicPr>
            <a:picLocks noChangeAspect="1" noChangeArrowheads="1"/>
          </p:cNvPicPr>
          <p:nvPr/>
        </p:nvPicPr>
        <p:blipFill>
          <a:blip r:embed="rId3" cstate="print"/>
          <a:srcRect/>
          <a:stretch>
            <a:fillRect/>
          </a:stretch>
        </p:blipFill>
        <p:spPr bwMode="auto">
          <a:xfrm>
            <a:off x="5613401" y="2995614"/>
            <a:ext cx="1635125" cy="172878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229"/>
                                        </p:tgtEl>
                                        <p:attrNameLst>
                                          <p:attrName>style.visibility</p:attrName>
                                        </p:attrNameLst>
                                      </p:cBhvr>
                                      <p:to>
                                        <p:strVal val="visible"/>
                                      </p:to>
                                    </p:set>
                                    <p:animEffect transition="in" filter="dissolve">
                                      <p:cBhvr>
                                        <p:cTn id="7" dur="2000"/>
                                        <p:tgtEl>
                                          <p:spTgt spid="1352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5230"/>
                                        </p:tgtEl>
                                        <p:attrNameLst>
                                          <p:attrName>style.visibility</p:attrName>
                                        </p:attrNameLst>
                                      </p:cBhvr>
                                      <p:to>
                                        <p:strVal val="visible"/>
                                      </p:to>
                                    </p:set>
                                    <p:animEffect transition="in" filter="dissolve">
                                      <p:cBhvr>
                                        <p:cTn id="12" dur="2000"/>
                                        <p:tgtEl>
                                          <p:spTgt spid="1352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237"/>
                                        </p:tgtEl>
                                        <p:attrNameLst>
                                          <p:attrName>style.visibility</p:attrName>
                                        </p:attrNameLst>
                                      </p:cBhvr>
                                      <p:to>
                                        <p:strVal val="visible"/>
                                      </p:to>
                                    </p:set>
                                    <p:animEffect transition="in" filter="wipe(left)">
                                      <p:cBhvr>
                                        <p:cTn id="17" dur="1000"/>
                                        <p:tgtEl>
                                          <p:spTgt spid="135237"/>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135238"/>
                                        </p:tgtEl>
                                        <p:attrNameLst>
                                          <p:attrName>style.visibility</p:attrName>
                                        </p:attrNameLst>
                                      </p:cBhvr>
                                      <p:to>
                                        <p:strVal val="visible"/>
                                      </p:to>
                                    </p:set>
                                    <p:animEffect transition="in" filter="fade">
                                      <p:cBhvr>
                                        <p:cTn id="21" dur="1000"/>
                                        <p:tgtEl>
                                          <p:spTgt spid="135238"/>
                                        </p:tgtEl>
                                      </p:cBhvr>
                                    </p:animEffect>
                                    <p:anim calcmode="lin" valueType="num">
                                      <p:cBhvr>
                                        <p:cTn id="22" dur="1000" fill="hold"/>
                                        <p:tgtEl>
                                          <p:spTgt spid="135238"/>
                                        </p:tgtEl>
                                        <p:attrNameLst>
                                          <p:attrName>ppt_x</p:attrName>
                                        </p:attrNameLst>
                                      </p:cBhvr>
                                      <p:tavLst>
                                        <p:tav tm="0">
                                          <p:val>
                                            <p:strVal val="#ppt_x"/>
                                          </p:val>
                                        </p:tav>
                                        <p:tav tm="100000">
                                          <p:val>
                                            <p:strVal val="#ppt_x"/>
                                          </p:val>
                                        </p:tav>
                                      </p:tavLst>
                                    </p:anim>
                                    <p:anim calcmode="lin" valueType="num">
                                      <p:cBhvr>
                                        <p:cTn id="23" dur="1000" fill="hold"/>
                                        <p:tgtEl>
                                          <p:spTgt spid="135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29" grpId="0" animBg="1"/>
      <p:bldP spid="135230" grpId="0" animBg="1"/>
      <p:bldP spid="135237" grpId="0" animBg="1"/>
      <p:bldP spid="13523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badi MT Condensed Extra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15174</TotalTime>
  <Words>2413</Words>
  <Application>Microsoft Office PowerPoint</Application>
  <PresentationFormat>Widescreen</PresentationFormat>
  <Paragraphs>284</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Abadi MT Condensed Extra Bold</vt:lpstr>
      <vt:lpstr>Algerian</vt:lpstr>
      <vt:lpstr>Arial</vt:lpstr>
      <vt:lpstr>Arial Black</vt:lpstr>
      <vt:lpstr>Impact</vt:lpstr>
      <vt:lpstr>Tahoma</vt:lpstr>
      <vt:lpstr>Verdana</vt:lpstr>
      <vt:lpstr>Default Design</vt:lpstr>
      <vt:lpstr>PowerPoint Presentation</vt:lpstr>
      <vt:lpstr>PowerPoint Presentation</vt:lpstr>
      <vt:lpstr>PowerPoint Presentation</vt:lpstr>
      <vt:lpstr>PowerPoint Presentation</vt:lpstr>
      <vt:lpstr>The Price is Right</vt:lpstr>
      <vt:lpstr>Remember….</vt:lpstr>
      <vt:lpstr>PowerPoint Presentation</vt:lpstr>
      <vt:lpstr>Payment</vt:lpstr>
      <vt:lpstr>Animal Sacrifice</vt:lpstr>
      <vt:lpstr>FAITH &amp; WORKS Controversy</vt:lpstr>
      <vt:lpstr>PowerPoint Presentation</vt:lpstr>
      <vt:lpstr>Christ’s Blood in Prophecy</vt:lpstr>
      <vt:lpstr>The Lamb of God</vt:lpstr>
      <vt:lpstr>The Lamb of God</vt:lpstr>
      <vt:lpstr>Christ’s Sacrifice</vt:lpstr>
      <vt:lpstr>Christ’s Sacrifice</vt:lpstr>
      <vt:lpstr>The Death of the Believer</vt:lpstr>
      <vt:lpstr>Our sins can not and will not be forgiven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Adtec Systems &amp;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Scheme of Redemption</dc:title>
  <dc:creator>Kenneth Craig</dc:creator>
  <cp:lastModifiedBy>Bill McIlvain</cp:lastModifiedBy>
  <cp:revision>245</cp:revision>
  <dcterms:created xsi:type="dcterms:W3CDTF">2002-08-24T00:22:10Z</dcterms:created>
  <dcterms:modified xsi:type="dcterms:W3CDTF">2022-07-09T16:15:21Z</dcterms:modified>
</cp:coreProperties>
</file>