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74" r:id="rId5"/>
    <p:sldId id="275" r:id="rId6"/>
    <p:sldId id="276" r:id="rId7"/>
    <p:sldId id="277" r:id="rId8"/>
    <p:sldId id="278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02" y="7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0403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093047" y="422910"/>
            <a:ext cx="3897207" cy="5867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>
            <a:lvl1pPr marL="0" marR="0" indent="0" algn="l">
              <a:lnSpc>
                <a:spcPts val="46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4600"/>
              </a:lnSpc>
              <a:spcAft>
                <a:spcPts val="0"/>
              </a:spcAft>
            </a:pPr>
            <a:r>
              <a:rPr lang="en-US" sz="3750" b="1" spc="130">
                <a:solidFill>
                  <a:srgbClr val="FFFFFF"/>
                </a:solidFill>
                <a:latin typeface="Tahoma" panose="02020603050405020304" pitchFamily="2"/>
              </a:rPr>
              <a:t>Abandoned? 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760307" y="419101"/>
            <a:ext cx="11277600" cy="42017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>
            <a:lvl1pPr marL="411480" marR="0" indent="0" algn="l">
              <a:lnSpc>
                <a:spcPts val="3700"/>
              </a:lnSpc>
              <a:spcBef>
                <a:spcPts val="780"/>
              </a:spcBef>
              <a:spcAft>
                <a:spcPts val="3120"/>
              </a:spcAft>
              <a:buFont typeface="Symbol"/>
              <a:buChar char="·"/>
              <a:defRPr/>
            </a:lvl1pPr>
          </a:lstStyle>
          <a:p>
            <a:pPr marL="2514600" marR="0" indent="0" algn="l">
              <a:lnSpc>
                <a:spcPts val="4600"/>
              </a:lnSpc>
              <a:spcAft>
                <a:spcPts val="0"/>
              </a:spcAft>
            </a:pPr>
            <a:r>
              <a:rPr lang="en-US" sz="3750" b="1" spc="175">
                <a:solidFill>
                  <a:srgbClr val="000000"/>
                </a:solidFill>
                <a:latin typeface="Tahoma" panose="02020603050405020304" pitchFamily="2"/>
              </a:rPr>
              <a:t>Abandoned? </a:t>
            </a:r>
          </a:p>
          <a:p>
            <a:pPr marL="0" marR="0" indent="320040" algn="l">
              <a:lnSpc>
                <a:spcPts val="3400"/>
              </a:lnSpc>
              <a:spcBef>
                <a:spcPts val="3940"/>
              </a:spcBef>
              <a:spcAft>
                <a:spcPts val="0"/>
              </a:spcAft>
              <a:buFont typeface="Symbol"/>
              <a:buChar char="·"/>
            </a:pPr>
            <a:r>
              <a:rPr lang="en-US" sz="2750" b="1" spc="-95">
                <a:solidFill>
                  <a:srgbClr val="000000"/>
                </a:solidFill>
                <a:latin typeface="Tahoma" panose="02020603050405020304" pitchFamily="2"/>
              </a:rPr>
              <a:t>A question or a quote? </a:t>
            </a:r>
          </a:p>
          <a:p>
            <a:pPr marL="411480" marR="0" indent="0" algn="l">
              <a:lnSpc>
                <a:spcPts val="3700"/>
              </a:lnSpc>
              <a:spcBef>
                <a:spcPts val="1160"/>
              </a:spcBef>
              <a:spcAft>
                <a:spcPts val="0"/>
              </a:spcAft>
            </a:pPr>
            <a:r>
              <a:rPr lang="en-US" sz="3600" spc="-35">
                <a:solidFill>
                  <a:srgbClr val="000000"/>
                </a:solidFill>
                <a:latin typeface="Arial" panose="02020603050405020304" pitchFamily="2"/>
              </a:rPr>
              <a:t>–</a:t>
            </a:r>
            <a:r>
              <a:rPr lang="en-US" sz="2750" b="1" spc="-25">
                <a:solidFill>
                  <a:srgbClr val="000000"/>
                </a:solidFill>
                <a:latin typeface="Tahoma" panose="02020603050405020304" pitchFamily="2"/>
              </a:rPr>
              <a:t>Psa. 22:1 </a:t>
            </a:r>
            <a:r>
              <a:rPr lang="en-US" sz="2750" spc="-25">
                <a:solidFill>
                  <a:srgbClr val="000000"/>
                </a:solidFill>
                <a:latin typeface="Tahoma" panose="02020603050405020304" pitchFamily="2"/>
              </a:rPr>
              <a:t>- </a:t>
            </a:r>
            <a:r>
              <a:rPr lang="en-US" sz="2750" spc="-15" baseline="30000">
                <a:solidFill>
                  <a:srgbClr val="000000"/>
                </a:solidFill>
                <a:latin typeface="Tahoma" panose="02020603050405020304" pitchFamily="2"/>
              </a:rPr>
              <a:t>1</a:t>
            </a:r>
            <a:r>
              <a:rPr lang="en-US" sz="2750" spc="-25">
                <a:solidFill>
                  <a:srgbClr val="000000"/>
                </a:solidFill>
                <a:latin typeface="Tahoma" panose="02020603050405020304" pitchFamily="2"/>
              </a:rPr>
              <a:t>My God, My God, why have You </a:t>
            </a:r>
          </a:p>
          <a:p>
            <a:pPr marL="731520" marR="0" indent="0" algn="l">
              <a:lnSpc>
                <a:spcPts val="3400"/>
              </a:lnSpc>
              <a:spcBef>
                <a:spcPts val="130"/>
              </a:spcBef>
              <a:spcAft>
                <a:spcPts val="0"/>
              </a:spcAft>
            </a:pPr>
            <a:r>
              <a:rPr lang="en-US" sz="2750" spc="30">
                <a:solidFill>
                  <a:srgbClr val="000000"/>
                </a:solidFill>
                <a:latin typeface="Tahoma" panose="02020603050405020304" pitchFamily="2"/>
              </a:rPr>
              <a:t>forsaken Me? </a:t>
            </a:r>
          </a:p>
          <a:p>
            <a:pPr marL="411480" marR="0" indent="0" algn="l">
              <a:lnSpc>
                <a:spcPts val="3800"/>
              </a:lnSpc>
              <a:spcBef>
                <a:spcPts val="1150"/>
              </a:spcBef>
              <a:spcAft>
                <a:spcPts val="0"/>
              </a:spcAft>
            </a:pPr>
            <a:r>
              <a:rPr lang="en-US" sz="3600" spc="-100">
                <a:solidFill>
                  <a:srgbClr val="000000"/>
                </a:solidFill>
                <a:latin typeface="Arial" panose="02020603050405020304" pitchFamily="2"/>
              </a:rPr>
              <a:t>–</a:t>
            </a:r>
            <a:r>
              <a:rPr lang="en-US" sz="2750" spc="-85">
                <a:solidFill>
                  <a:srgbClr val="000000"/>
                </a:solidFill>
                <a:latin typeface="Tahoma" panose="02020603050405020304" pitchFamily="2"/>
              </a:rPr>
              <a:t>Psa. 22:31 - </a:t>
            </a:r>
            <a:r>
              <a:rPr lang="en-US" sz="2750" spc="-55" baseline="30000">
                <a:solidFill>
                  <a:srgbClr val="000000"/>
                </a:solidFill>
                <a:latin typeface="Tahoma" panose="02020603050405020304" pitchFamily="2"/>
              </a:rPr>
              <a:t>31</a:t>
            </a:r>
            <a:r>
              <a:rPr lang="en-US" sz="2750" b="1" spc="-85">
                <a:solidFill>
                  <a:srgbClr val="000000"/>
                </a:solidFill>
                <a:latin typeface="Tahoma" panose="02020603050405020304" pitchFamily="2"/>
              </a:rPr>
              <a:t>...He has done </a:t>
            </a:r>
            <a:r>
              <a:rPr lang="en-US" sz="3200" i="1" spc="-100">
                <a:solidFill>
                  <a:srgbClr val="000000"/>
                </a:solidFill>
                <a:latin typeface="Calibri" panose="02020603050405020304" pitchFamily="1"/>
              </a:rPr>
              <a:t>this. </a:t>
            </a:r>
          </a:p>
          <a:p>
            <a:pPr marL="411480" marR="0" indent="0" algn="l">
              <a:lnSpc>
                <a:spcPts val="3700"/>
              </a:lnSpc>
              <a:spcBef>
                <a:spcPts val="780"/>
              </a:spcBef>
              <a:spcAft>
                <a:spcPts val="3120"/>
              </a:spcAft>
            </a:pPr>
            <a:r>
              <a:rPr lang="en-US" sz="3600" spc="-80">
                <a:solidFill>
                  <a:srgbClr val="000000"/>
                </a:solidFill>
                <a:latin typeface="Arial" panose="02020603050405020304" pitchFamily="2"/>
              </a:rPr>
              <a:t>–</a:t>
            </a:r>
            <a:r>
              <a:rPr lang="en-US" sz="2750" b="1" spc="-65">
                <a:solidFill>
                  <a:srgbClr val="000000"/>
                </a:solidFill>
                <a:latin typeface="Tahoma" panose="02020603050405020304" pitchFamily="2"/>
              </a:rPr>
              <a:t>John 19:30 </a:t>
            </a:r>
            <a:r>
              <a:rPr lang="en-US" sz="2750" spc="-65">
                <a:solidFill>
                  <a:srgbClr val="000000"/>
                </a:solidFill>
                <a:latin typeface="Tahoma" panose="02020603050405020304" pitchFamily="2"/>
              </a:rPr>
              <a:t>- </a:t>
            </a:r>
            <a:r>
              <a:rPr lang="en-US" sz="2750" spc="-40" baseline="30000">
                <a:solidFill>
                  <a:srgbClr val="000000"/>
                </a:solidFill>
                <a:latin typeface="Tahoma" panose="02020603050405020304" pitchFamily="2"/>
              </a:rPr>
              <a:t>30</a:t>
            </a:r>
            <a:r>
              <a:rPr lang="en-US" sz="2750" spc="-65">
                <a:solidFill>
                  <a:srgbClr val="000000"/>
                </a:solidFill>
                <a:latin typeface="Tahoma" panose="02020603050405020304" pitchFamily="2"/>
              </a:rPr>
              <a:t>“It is finished!” 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760307" y="444500"/>
            <a:ext cx="10058400" cy="9550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>
            <a:lvl1pPr marL="2514600" marR="0" indent="0" algn="l">
              <a:lnSpc>
                <a:spcPts val="4700"/>
              </a:lnSpc>
              <a:spcAft>
                <a:spcPts val="2860"/>
              </a:spcAft>
              <a:defRPr/>
            </a:lvl1pPr>
          </a:lstStyle>
          <a:p>
            <a:pPr marL="2514600" marR="0" indent="0" algn="l">
              <a:lnSpc>
                <a:spcPts val="4700"/>
              </a:lnSpc>
              <a:spcAft>
                <a:spcPts val="2860"/>
              </a:spcAft>
            </a:pPr>
            <a:r>
              <a:rPr lang="en-US" sz="4000" b="1" spc="90">
                <a:solidFill>
                  <a:srgbClr val="000000"/>
                </a:solidFill>
                <a:latin typeface="Arial" panose="02020603050405020304" pitchFamily="2"/>
              </a:rPr>
              <a:t>Abandoned?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760307" y="1399540"/>
            <a:ext cx="10058400" cy="5318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1120" rIns="0" bIns="0" anchor="t">
            <a:normAutofit fontScale="90000"/>
          </a:bodyPr>
          <a:lstStyle>
            <a:lvl1pPr marL="731520" marR="0" indent="0" algn="l">
              <a:lnSpc>
                <a:spcPts val="3400"/>
              </a:lnSpc>
              <a:spcBef>
                <a:spcPts val="430"/>
              </a:spcBef>
              <a:spcAft>
                <a:spcPts val="8985"/>
              </a:spcAft>
              <a:buFont typeface="Symbol"/>
              <a:buChar char="·"/>
              <a:defRPr/>
            </a:lvl1pPr>
          </a:lstStyle>
          <a:p>
            <a:pPr marL="0" marR="0" indent="320040" algn="l">
              <a:lnSpc>
                <a:spcPts val="38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b="1" spc="110">
                <a:solidFill>
                  <a:srgbClr val="000000"/>
                </a:solidFill>
                <a:latin typeface="Arial" panose="02020603050405020304" pitchFamily="2"/>
              </a:rPr>
              <a:t>A question or a quote? </a:t>
            </a:r>
          </a:p>
          <a:p>
            <a:pPr marL="411480" marR="0" indent="0" algn="l">
              <a:lnSpc>
                <a:spcPts val="3800"/>
              </a:lnSpc>
              <a:spcBef>
                <a:spcPts val="995"/>
              </a:spcBef>
              <a:spcAft>
                <a:spcPts val="0"/>
              </a:spcAft>
            </a:pPr>
            <a:r>
              <a:rPr lang="en-US" sz="3600" spc="80">
                <a:solidFill>
                  <a:srgbClr val="000000"/>
                </a:solidFill>
                <a:latin typeface="Arial" panose="02020603050405020304" pitchFamily="2"/>
              </a:rPr>
              <a:t>–</a:t>
            </a:r>
            <a:r>
              <a:rPr lang="en-US" sz="2800" b="1" spc="80">
                <a:solidFill>
                  <a:srgbClr val="000000"/>
                </a:solidFill>
                <a:latin typeface="Arial" panose="02020603050405020304" pitchFamily="2"/>
              </a:rPr>
              <a:t>In the days of Christ, the Psalms were not </a:t>
            </a:r>
          </a:p>
          <a:p>
            <a:pPr marL="731520" marR="0" indent="0" algn="l">
              <a:lnSpc>
                <a:spcPts val="3400"/>
              </a:lnSpc>
              <a:spcBef>
                <a:spcPts val="250"/>
              </a:spcBef>
              <a:spcAft>
                <a:spcPts val="0"/>
              </a:spcAft>
            </a:pPr>
            <a:r>
              <a:rPr lang="en-US" sz="2800" b="1" spc="110">
                <a:solidFill>
                  <a:srgbClr val="000000"/>
                </a:solidFill>
                <a:latin typeface="Arial" panose="02020603050405020304" pitchFamily="2"/>
              </a:rPr>
              <a:t>yet numbered </a:t>
            </a:r>
          </a:p>
          <a:p>
            <a:pPr marL="411480" marR="0" indent="0" algn="l">
              <a:lnSpc>
                <a:spcPts val="3800"/>
              </a:lnSpc>
              <a:spcBef>
                <a:spcPts val="990"/>
              </a:spcBef>
              <a:spcAft>
                <a:spcPts val="0"/>
              </a:spcAft>
            </a:pPr>
            <a:r>
              <a:rPr lang="en-US" sz="3600" spc="80">
                <a:solidFill>
                  <a:srgbClr val="000000"/>
                </a:solidFill>
                <a:latin typeface="Arial" panose="02020603050405020304" pitchFamily="2"/>
              </a:rPr>
              <a:t>–</a:t>
            </a:r>
            <a:r>
              <a:rPr lang="en-US" sz="2800" b="1" spc="80">
                <a:solidFill>
                  <a:srgbClr val="000000"/>
                </a:solidFill>
                <a:latin typeface="Arial" panose="02020603050405020304" pitchFamily="2"/>
              </a:rPr>
              <a:t>“A psalm was identified by its subject </a:t>
            </a:r>
          </a:p>
          <a:p>
            <a:pPr marL="731520" marR="0" indent="0" algn="l">
              <a:lnSpc>
                <a:spcPts val="3400"/>
              </a:lnSpc>
              <a:spcBef>
                <a:spcPts val="250"/>
              </a:spcBef>
              <a:spcAft>
                <a:spcPts val="0"/>
              </a:spcAft>
            </a:pPr>
            <a:r>
              <a:rPr lang="en-US" sz="2800" b="1" spc="85">
                <a:solidFill>
                  <a:srgbClr val="000000"/>
                </a:solidFill>
                <a:latin typeface="Arial" panose="02020603050405020304" pitchFamily="2"/>
              </a:rPr>
              <a:t>matter, referring to some passage within </a:t>
            </a:r>
          </a:p>
          <a:p>
            <a:pPr marL="731520" marR="0" indent="0" algn="l">
              <a:lnSpc>
                <a:spcPts val="3400"/>
              </a:lnSpc>
              <a:spcBef>
                <a:spcPts val="475"/>
              </a:spcBef>
              <a:spcAft>
                <a:spcPts val="0"/>
              </a:spcAft>
            </a:pPr>
            <a:r>
              <a:rPr lang="en-US" sz="2800" b="1" spc="85">
                <a:solidFill>
                  <a:srgbClr val="000000"/>
                </a:solidFill>
                <a:latin typeface="Arial" panose="02020603050405020304" pitchFamily="2"/>
              </a:rPr>
              <a:t>it, or by referring to the opening line” </a:t>
            </a:r>
          </a:p>
          <a:p>
            <a:pPr marL="731520" marR="0" indent="0" algn="l">
              <a:lnSpc>
                <a:spcPts val="3800"/>
              </a:lnSpc>
              <a:spcBef>
                <a:spcPts val="45"/>
              </a:spcBef>
              <a:spcAft>
                <a:spcPts val="0"/>
              </a:spcAft>
            </a:pPr>
            <a:r>
              <a:rPr lang="en-US" sz="2800" b="1" spc="140">
                <a:solidFill>
                  <a:srgbClr val="000000"/>
                </a:solidFill>
                <a:latin typeface="Arial" panose="02020603050405020304" pitchFamily="2"/>
              </a:rPr>
              <a:t>(Barnett, </a:t>
            </a:r>
            <a:r>
              <a:rPr lang="en-US" sz="2800" b="1" i="1" spc="140">
                <a:solidFill>
                  <a:srgbClr val="000000"/>
                </a:solidFill>
                <a:latin typeface="Arial" panose="02020603050405020304" pitchFamily="2"/>
              </a:rPr>
              <a:t>M. (1996). The Person </a:t>
            </a:r>
            <a:r>
              <a:rPr lang="en-US" sz="3250" b="1" i="1" spc="140">
                <a:solidFill>
                  <a:srgbClr val="000000"/>
                </a:solidFill>
                <a:latin typeface="Arial" panose="02020603050405020304" pitchFamily="2"/>
              </a:rPr>
              <a:t>of </a:t>
            </a:r>
          </a:p>
          <a:p>
            <a:pPr marL="731520" marR="0" indent="0" algn="l">
              <a:lnSpc>
                <a:spcPts val="3400"/>
              </a:lnSpc>
              <a:spcBef>
                <a:spcPts val="430"/>
              </a:spcBef>
              <a:spcAft>
                <a:spcPts val="8985"/>
              </a:spcAft>
            </a:pPr>
            <a:r>
              <a:rPr lang="en-US" sz="2800" b="1" i="1" spc="45">
                <a:solidFill>
                  <a:srgbClr val="000000"/>
                </a:solidFill>
                <a:latin typeface="Arial" panose="02020603050405020304" pitchFamily="2"/>
              </a:rPr>
              <a:t>Christ. </a:t>
            </a:r>
            <a:r>
              <a:rPr lang="en-US" sz="2800" b="1" spc="45">
                <a:solidFill>
                  <a:srgbClr val="000000"/>
                </a:solidFill>
                <a:latin typeface="Arial" panose="02020603050405020304" pitchFamily="2"/>
              </a:rPr>
              <a:t>Page 114) 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756073" y="419100"/>
            <a:ext cx="11277600" cy="9836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>
            <a:lvl1pPr marL="2514600" marR="0" indent="0" algn="l">
              <a:lnSpc>
                <a:spcPts val="4600"/>
              </a:lnSpc>
              <a:spcAft>
                <a:spcPts val="3065"/>
              </a:spcAft>
              <a:defRPr/>
            </a:lvl1pPr>
          </a:lstStyle>
          <a:p>
            <a:pPr marL="2514600" marR="0" indent="0" algn="l">
              <a:lnSpc>
                <a:spcPts val="4600"/>
              </a:lnSpc>
              <a:spcAft>
                <a:spcPts val="3065"/>
              </a:spcAft>
            </a:pPr>
            <a:r>
              <a:rPr lang="en-US" sz="3750" b="1" spc="175">
                <a:solidFill>
                  <a:srgbClr val="000000"/>
                </a:solidFill>
                <a:latin typeface="Tahoma" panose="02020603050405020304" pitchFamily="2"/>
              </a:rPr>
              <a:t>Abandoned?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756073" y="1402715"/>
            <a:ext cx="11277600" cy="32181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8585" rIns="0" bIns="0" anchor="t">
            <a:normAutofit fontScale="85000"/>
          </a:bodyPr>
          <a:lstStyle>
            <a:lvl1pPr marL="731520" marR="0" indent="0" algn="l">
              <a:lnSpc>
                <a:spcPts val="3400"/>
              </a:lnSpc>
              <a:spcBef>
                <a:spcPts val="110"/>
              </a:spcBef>
              <a:spcAft>
                <a:spcPts val="3335"/>
              </a:spcAft>
              <a:buFont typeface="Symbol"/>
              <a:buChar char="·"/>
              <a:defRPr/>
            </a:lvl1pPr>
          </a:lstStyle>
          <a:p>
            <a:pPr marL="0" marR="0" indent="320040" algn="l">
              <a:lnSpc>
                <a:spcPts val="3400"/>
              </a:lnSpc>
              <a:spcAft>
                <a:spcPts val="0"/>
              </a:spcAft>
              <a:buFont typeface="Symbol"/>
              <a:buChar char="·"/>
            </a:pPr>
            <a:r>
              <a:rPr lang="en-US" sz="2700" b="1" spc="150">
                <a:solidFill>
                  <a:srgbClr val="000000"/>
                </a:solidFill>
                <a:latin typeface="Tahoma" panose="02020603050405020304" pitchFamily="2"/>
              </a:rPr>
              <a:t>A question or a quote? </a:t>
            </a:r>
          </a:p>
          <a:p>
            <a:pPr marL="0" marR="0" indent="320040" algn="l">
              <a:lnSpc>
                <a:spcPts val="3400"/>
              </a:lnSpc>
              <a:spcBef>
                <a:spcPts val="1175"/>
              </a:spcBef>
              <a:spcAft>
                <a:spcPts val="0"/>
              </a:spcAft>
              <a:buFont typeface="Symbol"/>
              <a:buChar char="·"/>
            </a:pPr>
            <a:r>
              <a:rPr lang="en-US" sz="2700" b="1" spc="160">
                <a:solidFill>
                  <a:srgbClr val="000000"/>
                </a:solidFill>
                <a:latin typeface="Tahoma" panose="02020603050405020304" pitchFamily="2"/>
              </a:rPr>
              <a:t>Jesus knew He would be raised </a:t>
            </a:r>
          </a:p>
          <a:p>
            <a:pPr marL="411480" marR="0" indent="0" algn="l">
              <a:lnSpc>
                <a:spcPts val="3700"/>
              </a:lnSpc>
              <a:spcBef>
                <a:spcPts val="1185"/>
              </a:spcBef>
              <a:spcAft>
                <a:spcPts val="0"/>
              </a:spcAft>
            </a:pPr>
            <a:r>
              <a:rPr lang="en-US" sz="3600" spc="130">
                <a:solidFill>
                  <a:srgbClr val="000000"/>
                </a:solidFill>
                <a:latin typeface="Arial" panose="02020603050405020304" pitchFamily="2"/>
              </a:rPr>
              <a:t>–</a:t>
            </a:r>
            <a:r>
              <a:rPr lang="en-US" sz="2700" b="1" spc="130">
                <a:solidFill>
                  <a:srgbClr val="000000"/>
                </a:solidFill>
                <a:latin typeface="Tahoma" panose="02020603050405020304" pitchFamily="2"/>
              </a:rPr>
              <a:t>Matt. 16:21 (17:22-23; 20:17-19; 26:32) </a:t>
            </a:r>
          </a:p>
          <a:p>
            <a:pPr marL="411480" marR="0" indent="0" algn="l">
              <a:lnSpc>
                <a:spcPts val="3700"/>
              </a:lnSpc>
              <a:spcBef>
                <a:spcPts val="880"/>
              </a:spcBef>
              <a:spcAft>
                <a:spcPts val="0"/>
              </a:spcAft>
            </a:pPr>
            <a:r>
              <a:rPr lang="en-US" sz="3600" spc="45">
                <a:solidFill>
                  <a:srgbClr val="000000"/>
                </a:solidFill>
                <a:latin typeface="Arial" panose="02020603050405020304" pitchFamily="2"/>
              </a:rPr>
              <a:t>–</a:t>
            </a:r>
            <a:r>
              <a:rPr lang="en-US" sz="2700" spc="45">
                <a:solidFill>
                  <a:srgbClr val="000000"/>
                </a:solidFill>
                <a:latin typeface="Tahoma" panose="02020603050405020304" pitchFamily="2"/>
              </a:rPr>
              <a:t>He quoted the Psalm to show that He was </a:t>
            </a:r>
          </a:p>
          <a:p>
            <a:pPr marL="731520" marR="0" indent="0" algn="l">
              <a:lnSpc>
                <a:spcPts val="3400"/>
              </a:lnSpc>
              <a:spcBef>
                <a:spcPts val="110"/>
              </a:spcBef>
              <a:spcAft>
                <a:spcPts val="3335"/>
              </a:spcAft>
            </a:pPr>
            <a:r>
              <a:rPr lang="en-US" sz="2700" spc="50">
                <a:solidFill>
                  <a:srgbClr val="000000"/>
                </a:solidFill>
                <a:latin typeface="Tahoma" panose="02020603050405020304" pitchFamily="2"/>
              </a:rPr>
              <a:t>the fulfillment of it 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0403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idx="10"/>
          </p:nvPr>
        </p:nvSpPr>
        <p:spPr>
          <a:xfrm>
            <a:off x="1093047" y="422910"/>
            <a:ext cx="3897207" cy="5867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>
            <a:lvl1pPr marL="0" marR="0" indent="0" algn="l">
              <a:lnSpc>
                <a:spcPts val="46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4600"/>
              </a:lnSpc>
              <a:spcAft>
                <a:spcPts val="0"/>
              </a:spcAft>
            </a:pPr>
            <a:r>
              <a:rPr lang="en-US" sz="3750" b="1" spc="130">
                <a:solidFill>
                  <a:srgbClr val="FFFFFF"/>
                </a:solidFill>
                <a:latin typeface="Tahoma" panose="02020603050405020304" pitchFamily="2"/>
              </a:rPr>
              <a:t>Abandoned? </a:t>
            </a:r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65" r:id="rId5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4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46567" y="3429000"/>
            <a:ext cx="4082903" cy="122612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>
              <a:spcAft>
                <a:spcPts val="0"/>
              </a:spcAft>
              <a:buNone/>
            </a:pPr>
            <a:r>
              <a:rPr lang="en-US" sz="4800" b="1" spc="130" dirty="0">
                <a:solidFill>
                  <a:srgbClr val="FFFFFF"/>
                </a:solidFill>
                <a:latin typeface="Tahoma" panose="02020603050405020304" pitchFamily="2"/>
              </a:rPr>
              <a:t>Abandoned?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091056" y="419101"/>
            <a:ext cx="7948295" cy="609600"/>
          </a:xfrm>
        </p:spPr>
        <p:txBody>
          <a:bodyPr>
            <a:normAutofit fontScale="97500"/>
          </a:bodyPr>
          <a:lstStyle/>
          <a:p>
            <a:pPr marL="0">
              <a:buNone/>
            </a:pPr>
            <a:r>
              <a:rPr lang="en-US" sz="3200" b="1" dirty="0"/>
              <a:t>Reading – Matthew 27:38-47</a:t>
            </a:r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9345295" y="4620896"/>
            <a:ext cx="2414270" cy="2091055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432435" y="419101"/>
            <a:ext cx="10119995" cy="618371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2514600">
              <a:lnSpc>
                <a:spcPts val="4600"/>
              </a:lnSpc>
              <a:spcAft>
                <a:spcPts val="0"/>
              </a:spcAft>
            </a:pPr>
            <a:r>
              <a:rPr lang="en-US" sz="3750" b="1" spc="175" dirty="0">
                <a:solidFill>
                  <a:srgbClr val="000000"/>
                </a:solidFill>
                <a:latin typeface="Tahoma" panose="02020603050405020304" pitchFamily="2"/>
              </a:rPr>
              <a:t>Forsaken? </a:t>
            </a:r>
          </a:p>
          <a:p>
            <a:pPr marL="0" indent="320040">
              <a:lnSpc>
                <a:spcPts val="3400"/>
              </a:lnSpc>
              <a:spcBef>
                <a:spcPts val="3940"/>
              </a:spcBef>
              <a:spcAft>
                <a:spcPts val="0"/>
              </a:spcAft>
            </a:pPr>
            <a:r>
              <a:rPr lang="en-US" sz="3600" b="1" spc="-95" dirty="0">
                <a:solidFill>
                  <a:srgbClr val="000000"/>
                </a:solidFill>
                <a:latin typeface="Tahoma" panose="02020603050405020304" pitchFamily="2"/>
              </a:rPr>
              <a:t>A question or a quote? </a:t>
            </a:r>
          </a:p>
          <a:p>
            <a:pPr>
              <a:spcBef>
                <a:spcPts val="1160"/>
              </a:spcBef>
              <a:spcAft>
                <a:spcPts val="0"/>
              </a:spcAft>
            </a:pPr>
            <a:r>
              <a:rPr lang="en-US" sz="6000" spc="-35" dirty="0">
                <a:solidFill>
                  <a:srgbClr val="000000"/>
                </a:solidFill>
                <a:latin typeface="Arial" panose="02020603050405020304" pitchFamily="2"/>
              </a:rPr>
              <a:t>–</a:t>
            </a:r>
            <a:r>
              <a:rPr lang="en-US" sz="4400" b="1" spc="-25" dirty="0">
                <a:solidFill>
                  <a:srgbClr val="000000"/>
                </a:solidFill>
                <a:latin typeface="Tahoma" panose="02020603050405020304" pitchFamily="2"/>
              </a:rPr>
              <a:t>Psalm 22:1 </a:t>
            </a:r>
            <a:r>
              <a:rPr lang="en-US" sz="4400" spc="-25" dirty="0">
                <a:solidFill>
                  <a:srgbClr val="000000"/>
                </a:solidFill>
                <a:latin typeface="Tahoma" panose="02020603050405020304" pitchFamily="2"/>
              </a:rPr>
              <a:t>- My God, My God, why have You </a:t>
            </a:r>
            <a:r>
              <a:rPr lang="en-US" sz="4400" u="sng" spc="30" dirty="0">
                <a:solidFill>
                  <a:srgbClr val="000000"/>
                </a:solidFill>
                <a:latin typeface="Tahoma" panose="02020603050405020304" pitchFamily="2"/>
              </a:rPr>
              <a:t>forsaken</a:t>
            </a:r>
            <a:r>
              <a:rPr lang="en-US" sz="4400" spc="30" dirty="0">
                <a:solidFill>
                  <a:srgbClr val="000000"/>
                </a:solidFill>
                <a:latin typeface="Tahoma" panose="02020603050405020304" pitchFamily="2"/>
              </a:rPr>
              <a:t> Me? </a:t>
            </a:r>
          </a:p>
          <a:p>
            <a:pPr>
              <a:lnSpc>
                <a:spcPts val="3800"/>
              </a:lnSpc>
              <a:spcBef>
                <a:spcPts val="1150"/>
              </a:spcBef>
              <a:spcAft>
                <a:spcPts val="0"/>
              </a:spcAft>
            </a:pPr>
            <a:r>
              <a:rPr lang="en-US" sz="6000" b="1" spc="-100" dirty="0">
                <a:solidFill>
                  <a:srgbClr val="000000"/>
                </a:solidFill>
                <a:latin typeface="Arial" panose="02020603050405020304" pitchFamily="2"/>
              </a:rPr>
              <a:t>–</a:t>
            </a:r>
            <a:r>
              <a:rPr lang="en-US" sz="4400" b="1" spc="-85" dirty="0">
                <a:solidFill>
                  <a:srgbClr val="000000"/>
                </a:solidFill>
                <a:latin typeface="Tahoma" panose="02020603050405020304" pitchFamily="2"/>
              </a:rPr>
              <a:t>Psalm 22:31 </a:t>
            </a:r>
            <a:r>
              <a:rPr lang="en-US" sz="4400" spc="-85" dirty="0">
                <a:solidFill>
                  <a:srgbClr val="000000"/>
                </a:solidFill>
                <a:latin typeface="Tahoma" panose="02020603050405020304" pitchFamily="2"/>
              </a:rPr>
              <a:t>- </a:t>
            </a:r>
            <a:r>
              <a:rPr lang="en-US" sz="4400" b="1" spc="-85" dirty="0">
                <a:solidFill>
                  <a:srgbClr val="000000"/>
                </a:solidFill>
                <a:latin typeface="Tahoma" panose="02020603050405020304" pitchFamily="2"/>
              </a:rPr>
              <a:t>...He has done </a:t>
            </a:r>
            <a:r>
              <a:rPr lang="en-US" sz="5400" i="1" spc="-100" dirty="0">
                <a:solidFill>
                  <a:srgbClr val="000000"/>
                </a:solidFill>
                <a:latin typeface="Calibri" panose="02020603050405020304" pitchFamily="1"/>
              </a:rPr>
              <a:t>this. </a:t>
            </a:r>
          </a:p>
          <a:p>
            <a:r>
              <a:rPr lang="en-US" sz="6000" spc="-80" dirty="0">
                <a:solidFill>
                  <a:srgbClr val="000000"/>
                </a:solidFill>
                <a:latin typeface="Arial" panose="02020603050405020304" pitchFamily="2"/>
              </a:rPr>
              <a:t>–</a:t>
            </a:r>
            <a:r>
              <a:rPr lang="en-US" sz="4400" b="1" spc="-65" dirty="0">
                <a:solidFill>
                  <a:srgbClr val="000000"/>
                </a:solidFill>
                <a:latin typeface="Tahoma" panose="02020603050405020304" pitchFamily="2"/>
              </a:rPr>
              <a:t>John 19:30 </a:t>
            </a:r>
            <a:r>
              <a:rPr lang="en-US" sz="4400" spc="-65" dirty="0">
                <a:solidFill>
                  <a:srgbClr val="000000"/>
                </a:solidFill>
                <a:latin typeface="Tahoma" panose="02020603050405020304" pitchFamily="2"/>
              </a:rPr>
              <a:t>- “It is finished!”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683000"/>
            <a:ext cx="3276600" cy="3121025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349284" y="444500"/>
            <a:ext cx="11493432" cy="9550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525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900" b="1" spc="90" dirty="0">
                <a:solidFill>
                  <a:srgbClr val="000000"/>
                </a:solidFill>
                <a:latin typeface="Arial" panose="02020603050405020304" pitchFamily="2"/>
              </a:rPr>
              <a:t>In the days of Jesus the Psalms were not yet numbered</a:t>
            </a:r>
            <a:r>
              <a:rPr lang="en-US" sz="4000" b="1" spc="90" dirty="0">
                <a:solidFill>
                  <a:srgbClr val="000000"/>
                </a:solidFill>
                <a:latin typeface="Arial" panose="02020603050405020304" pitchFamily="2"/>
              </a:rPr>
              <a:t>.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349284" y="1790065"/>
            <a:ext cx="9288746" cy="4623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1120" rIns="0" bIns="0" anchor="t">
            <a:normAutofit fontScale="97500"/>
          </a:bodyPr>
          <a:lstStyle/>
          <a:p>
            <a:pPr marL="411480">
              <a:lnSpc>
                <a:spcPts val="3800"/>
              </a:lnSpc>
              <a:spcBef>
                <a:spcPts val="990"/>
              </a:spcBef>
              <a:spcAft>
                <a:spcPts val="0"/>
              </a:spcAft>
              <a:buNone/>
            </a:pPr>
            <a:r>
              <a:rPr lang="en-US" sz="3600" b="1" spc="80" dirty="0">
                <a:solidFill>
                  <a:srgbClr val="000000"/>
                </a:solidFill>
                <a:latin typeface="Arial" panose="02020603050405020304" pitchFamily="2"/>
              </a:rPr>
              <a:t>“A psalm was identified by its subject </a:t>
            </a:r>
            <a:r>
              <a:rPr lang="en-US" sz="3600" b="1" spc="85" dirty="0">
                <a:solidFill>
                  <a:srgbClr val="000000"/>
                </a:solidFill>
                <a:latin typeface="Arial" panose="02020603050405020304" pitchFamily="2"/>
              </a:rPr>
              <a:t>matter, referring to some passage within it, or by referring to the opening line” </a:t>
            </a:r>
          </a:p>
          <a:p>
            <a:pPr marL="731520">
              <a:lnSpc>
                <a:spcPts val="38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lang="en-US" sz="2400" b="1" spc="140" dirty="0">
                <a:solidFill>
                  <a:srgbClr val="000000"/>
                </a:solidFill>
                <a:latin typeface="Arial" panose="02020603050405020304" pitchFamily="2"/>
              </a:rPr>
              <a:t>(Barnett, </a:t>
            </a:r>
            <a:r>
              <a:rPr lang="en-US" sz="2400" b="1" i="1" spc="140" dirty="0">
                <a:solidFill>
                  <a:srgbClr val="000000"/>
                </a:solidFill>
                <a:latin typeface="Arial" panose="02020603050405020304" pitchFamily="2"/>
              </a:rPr>
              <a:t>M. (1996). The Person of </a:t>
            </a:r>
            <a:r>
              <a:rPr lang="en-US" sz="2400" b="1" i="1" spc="45" dirty="0">
                <a:solidFill>
                  <a:srgbClr val="000000"/>
                </a:solidFill>
                <a:latin typeface="Arial" panose="02020603050405020304" pitchFamily="2"/>
              </a:rPr>
              <a:t>Christ. </a:t>
            </a:r>
            <a:r>
              <a:rPr lang="en-US" sz="2400" b="1" spc="45" dirty="0">
                <a:solidFill>
                  <a:srgbClr val="000000"/>
                </a:solidFill>
                <a:latin typeface="Arial" panose="02020603050405020304" pitchFamily="2"/>
              </a:rPr>
              <a:t>Page 114) </a:t>
            </a:r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1828801" y="444500"/>
            <a:ext cx="8543924" cy="6794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>
              <a:lnSpc>
                <a:spcPts val="3400"/>
              </a:lnSpc>
              <a:spcBef>
                <a:spcPts val="1175"/>
              </a:spcBef>
              <a:buNone/>
            </a:pPr>
            <a:r>
              <a:rPr lang="en-US" sz="4000" b="1" spc="160" dirty="0">
                <a:solidFill>
                  <a:srgbClr val="000000"/>
                </a:solidFill>
                <a:latin typeface="Tahoma" panose="02020603050405020304" pitchFamily="2"/>
              </a:rPr>
              <a:t>Jesus knew He would be raised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228600" y="1228090"/>
            <a:ext cx="7731760" cy="5318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1120" rIns="0" bIns="0" anchor="t">
            <a:normAutofit fontScale="97500"/>
          </a:bodyPr>
          <a:lstStyle/>
          <a:p>
            <a:pPr marL="411480">
              <a:lnSpc>
                <a:spcPts val="3800"/>
              </a:lnSpc>
              <a:spcBef>
                <a:spcPts val="990"/>
              </a:spcBef>
              <a:spcAft>
                <a:spcPts val="0"/>
              </a:spcAft>
              <a:buNone/>
            </a:pPr>
            <a:r>
              <a:rPr lang="en-US" sz="4100" b="1" spc="80" dirty="0">
                <a:solidFill>
                  <a:srgbClr val="000000"/>
                </a:solidFill>
                <a:latin typeface="Arial" panose="02020603050405020304" pitchFamily="2"/>
              </a:rPr>
              <a:t>Matthew 16:21</a:t>
            </a:r>
          </a:p>
          <a:p>
            <a:pPr marL="411480">
              <a:lnSpc>
                <a:spcPts val="3800"/>
              </a:lnSpc>
              <a:spcBef>
                <a:spcPts val="990"/>
              </a:spcBef>
              <a:spcAft>
                <a:spcPts val="0"/>
              </a:spcAft>
              <a:buNone/>
            </a:pPr>
            <a:r>
              <a:rPr lang="en-US" sz="4100" b="1" spc="80" dirty="0">
                <a:solidFill>
                  <a:srgbClr val="000000"/>
                </a:solidFill>
                <a:latin typeface="Arial" panose="02020603050405020304" pitchFamily="2"/>
              </a:rPr>
              <a:t>Matthew 17:22-23</a:t>
            </a:r>
          </a:p>
          <a:p>
            <a:pPr marL="411480">
              <a:lnSpc>
                <a:spcPts val="3800"/>
              </a:lnSpc>
              <a:spcBef>
                <a:spcPts val="990"/>
              </a:spcBef>
              <a:spcAft>
                <a:spcPts val="0"/>
              </a:spcAft>
              <a:buNone/>
            </a:pPr>
            <a:r>
              <a:rPr lang="en-US" sz="4100" b="1" spc="85" dirty="0">
                <a:solidFill>
                  <a:srgbClr val="000000"/>
                </a:solidFill>
                <a:latin typeface="Arial" panose="02020603050405020304" pitchFamily="2"/>
              </a:rPr>
              <a:t>Matthew 20:17-19</a:t>
            </a:r>
          </a:p>
          <a:p>
            <a:pPr marL="411480">
              <a:lnSpc>
                <a:spcPts val="3700"/>
              </a:lnSpc>
              <a:spcBef>
                <a:spcPts val="880"/>
              </a:spcBef>
              <a:buNone/>
            </a:pPr>
            <a:r>
              <a:rPr lang="en-US" sz="3600" spc="45" dirty="0">
                <a:solidFill>
                  <a:srgbClr val="000000"/>
                </a:solidFill>
                <a:latin typeface="Tahoma" panose="02020603050405020304" pitchFamily="2"/>
              </a:rPr>
              <a:t>He quoted the Psalm to show that He was </a:t>
            </a:r>
            <a:r>
              <a:rPr lang="en-US" sz="3600" spc="50" dirty="0">
                <a:solidFill>
                  <a:srgbClr val="000000"/>
                </a:solidFill>
                <a:latin typeface="Tahoma" panose="02020603050405020304" pitchFamily="2"/>
              </a:rPr>
              <a:t>the fulfillment of it. </a:t>
            </a:r>
          </a:p>
          <a:p>
            <a:pPr marL="411480">
              <a:lnSpc>
                <a:spcPts val="3700"/>
              </a:lnSpc>
              <a:spcBef>
                <a:spcPts val="880"/>
              </a:spcBef>
              <a:buNone/>
            </a:pPr>
            <a:r>
              <a:rPr lang="en-US" sz="4100" b="1" spc="85" dirty="0">
                <a:solidFill>
                  <a:srgbClr val="000000"/>
                </a:solidFill>
                <a:latin typeface="Arial" panose="02020603050405020304" pitchFamily="2"/>
              </a:rPr>
              <a:t>Psalm 22:7-8</a:t>
            </a:r>
          </a:p>
          <a:p>
            <a:pPr marL="411480">
              <a:lnSpc>
                <a:spcPts val="3700"/>
              </a:lnSpc>
              <a:spcBef>
                <a:spcPts val="880"/>
              </a:spcBef>
              <a:buNone/>
            </a:pPr>
            <a:r>
              <a:rPr lang="en-US" sz="4100" b="1" spc="85" dirty="0">
                <a:solidFill>
                  <a:srgbClr val="000000"/>
                </a:solidFill>
                <a:latin typeface="Arial" panose="02020603050405020304" pitchFamily="2"/>
              </a:rPr>
              <a:t>Matthew 27:39-44</a:t>
            </a:r>
            <a:r>
              <a:rPr lang="en-US" sz="2500" b="1" spc="45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  <p:pic>
        <p:nvPicPr>
          <p:cNvPr id="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9062085" y="4671696"/>
            <a:ext cx="2414270" cy="20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599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1828801" y="444500"/>
            <a:ext cx="8543924" cy="6794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>
              <a:lnSpc>
                <a:spcPts val="3400"/>
              </a:lnSpc>
              <a:spcBef>
                <a:spcPts val="1175"/>
              </a:spcBef>
              <a:buNone/>
            </a:pPr>
            <a:r>
              <a:rPr lang="en-US" sz="4000" b="1" spc="160" dirty="0">
                <a:solidFill>
                  <a:srgbClr val="000000"/>
                </a:solidFill>
                <a:latin typeface="Tahoma" panose="02020603050405020304" pitchFamily="2"/>
              </a:rPr>
              <a:t>Jesus fulfills the prophesies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88900" y="1924051"/>
            <a:ext cx="7777481" cy="471804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1120" rIns="0" bIns="0" anchor="t">
            <a:normAutofit fontScale="97500"/>
          </a:bodyPr>
          <a:lstStyle/>
          <a:p>
            <a:pPr marL="41148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5400" b="1" spc="120" dirty="0">
                <a:solidFill>
                  <a:srgbClr val="000000"/>
                </a:solidFill>
                <a:latin typeface="Tahoma" panose="02020603050405020304" pitchFamily="2"/>
              </a:rPr>
              <a:t>Psalm 22:14-17 </a:t>
            </a:r>
            <a:endParaRPr lang="en-US" sz="5400" b="1" spc="80" dirty="0">
              <a:solidFill>
                <a:srgbClr val="000000"/>
              </a:solidFill>
              <a:latin typeface="Arial" panose="02020603050405020304" pitchFamily="2"/>
            </a:endParaRPr>
          </a:p>
          <a:p>
            <a:pPr marL="41148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5400" b="1" spc="8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Psalm 22:18</a:t>
            </a:r>
          </a:p>
          <a:p>
            <a:pPr marL="41148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5400" b="1" spc="8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19:23-24</a:t>
            </a:r>
            <a:endParaRPr lang="en-US" sz="5400" b="1" spc="45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1924051"/>
            <a:ext cx="4379276" cy="382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674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254000" y="444500"/>
            <a:ext cx="11531600" cy="1231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>
              <a:lnSpc>
                <a:spcPts val="3400"/>
              </a:lnSpc>
              <a:spcBef>
                <a:spcPts val="1175"/>
              </a:spcBef>
              <a:buNone/>
            </a:pPr>
            <a:r>
              <a:rPr lang="en-US" sz="5400" b="1" spc="160" dirty="0">
                <a:solidFill>
                  <a:srgbClr val="000000"/>
                </a:solidFill>
                <a:latin typeface="Tahoma" panose="02020603050405020304" pitchFamily="2"/>
              </a:rPr>
              <a:t>Men forsook Jesus ; not God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27624" y="1435101"/>
            <a:ext cx="7838757" cy="4978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1120" rIns="0" bIns="0" anchor="t">
            <a:normAutofit fontScale="97500"/>
          </a:bodyPr>
          <a:lstStyle/>
          <a:p>
            <a:pPr marL="4114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5400" b="1" spc="120" dirty="0">
                <a:solidFill>
                  <a:srgbClr val="000000"/>
                </a:solidFill>
                <a:latin typeface="Tahoma" panose="02020603050405020304" pitchFamily="2"/>
              </a:rPr>
              <a:t>Isaiah 53:3-4 </a:t>
            </a:r>
            <a:endParaRPr lang="en-US" sz="5400" b="1" spc="80" dirty="0">
              <a:solidFill>
                <a:srgbClr val="000000"/>
              </a:solidFill>
              <a:latin typeface="Arial" panose="02020603050405020304" pitchFamily="2"/>
            </a:endParaRPr>
          </a:p>
          <a:p>
            <a:pPr marL="4114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5400" b="1" spc="8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Psalm 22:22-24</a:t>
            </a:r>
          </a:p>
          <a:p>
            <a:pPr marL="4114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5400" b="1" spc="8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8:28-29</a:t>
            </a:r>
          </a:p>
          <a:p>
            <a:pPr marL="4114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5400" b="1" spc="8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16:32</a:t>
            </a:r>
            <a:endParaRPr lang="en-US" sz="5400" b="1" spc="45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1" y="1295751"/>
            <a:ext cx="5700076" cy="391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547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1828801" y="257176"/>
            <a:ext cx="8543924" cy="1457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b="1" spc="160" dirty="0">
                <a:solidFill>
                  <a:srgbClr val="000000"/>
                </a:solidFill>
                <a:latin typeface="Tahoma" panose="02020603050405020304" pitchFamily="2"/>
              </a:rPr>
              <a:t>Hardship is NOT an indication of God’s abandonment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0" y="1924051"/>
            <a:ext cx="7715251" cy="484504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1120" rIns="0" bIns="0" anchor="t">
            <a:normAutofit fontScale="97500"/>
          </a:bodyPr>
          <a:lstStyle/>
          <a:p>
            <a:pPr marL="4114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6200" b="1" spc="120" dirty="0">
                <a:solidFill>
                  <a:srgbClr val="000000"/>
                </a:solidFill>
                <a:latin typeface="Tahoma" panose="02020603050405020304" pitchFamily="2"/>
              </a:rPr>
              <a:t>John 15:18-21 </a:t>
            </a:r>
            <a:endParaRPr lang="en-US" sz="6200" b="1" spc="80" dirty="0">
              <a:solidFill>
                <a:srgbClr val="000000"/>
              </a:solidFill>
              <a:latin typeface="Arial" panose="02020603050405020304" pitchFamily="2"/>
            </a:endParaRPr>
          </a:p>
          <a:p>
            <a:pPr marL="4114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6800" b="1" spc="8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1Peter 4:12-16</a:t>
            </a:r>
          </a:p>
          <a:p>
            <a:pPr marL="4114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6800" b="1" spc="8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Peter 1:6-7</a:t>
            </a:r>
          </a:p>
          <a:p>
            <a:pPr marL="411480">
              <a:lnSpc>
                <a:spcPts val="37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900" spc="8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Romans 8:18, 26, 28, 31-39 </a:t>
            </a:r>
            <a:endParaRPr lang="en-US" sz="1600" spc="45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01" y="1543050"/>
            <a:ext cx="4899026" cy="254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103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0" y="257176"/>
            <a:ext cx="11772900" cy="1457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5400" b="1" spc="160" dirty="0">
                <a:solidFill>
                  <a:srgbClr val="000000"/>
                </a:solidFill>
                <a:latin typeface="Tahoma" panose="02020603050405020304" pitchFamily="2"/>
              </a:rPr>
              <a:t>God will NEVER abandon you!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0" y="1924051"/>
            <a:ext cx="9353550" cy="493394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1120" rIns="0" bIns="0" anchor="t">
            <a:normAutofit fontScale="97500"/>
          </a:bodyPr>
          <a:lstStyle/>
          <a:p>
            <a:pPr marL="4114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b="1" spc="120" dirty="0">
                <a:solidFill>
                  <a:srgbClr val="000000"/>
                </a:solidFill>
                <a:latin typeface="Tahoma" panose="02020603050405020304" pitchFamily="2"/>
              </a:rPr>
              <a:t>Deuteronomy 31:7-8 </a:t>
            </a:r>
            <a:endParaRPr lang="en-US" sz="4400" b="1" spc="80" dirty="0">
              <a:solidFill>
                <a:srgbClr val="000000"/>
              </a:solidFill>
              <a:latin typeface="Arial" panose="02020603050405020304" pitchFamily="2"/>
            </a:endParaRPr>
          </a:p>
          <a:p>
            <a:pPr marL="4114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b="1" spc="8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Psalm 118:6</a:t>
            </a:r>
          </a:p>
          <a:p>
            <a:pPr marL="4114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b="1" spc="8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Proverbs 3:5-6 &amp; 25-26</a:t>
            </a:r>
            <a:endParaRPr lang="en-US" sz="2000" spc="45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025" y="4508520"/>
            <a:ext cx="4371975" cy="234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858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4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idx="10"/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010403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9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92100" y="215900"/>
            <a:ext cx="11595100" cy="6464300"/>
          </a:xfrm>
          <a:prstGeom prst="rect">
            <a:avLst/>
          </a:prstGeom>
        </p:spPr>
      </p:pic>
      <p:sp>
        <p:nvSpPr>
          <p:cNvPr id="99" name="Text Placeholder 98"/>
          <p:cNvSpPr>
            <a:spLocks noGrp="1"/>
          </p:cNvSpPr>
          <p:nvPr>
            <p:ph type="body" idx="10"/>
          </p:nvPr>
        </p:nvSpPr>
        <p:spPr>
          <a:xfrm>
            <a:off x="2343786" y="422910"/>
            <a:ext cx="4262169" cy="89593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Autofit/>
          </a:bodyPr>
          <a:lstStyle/>
          <a:p>
            <a:pPr marL="0" indent="0">
              <a:lnSpc>
                <a:spcPts val="4600"/>
              </a:lnSpc>
            </a:pPr>
            <a:r>
              <a:rPr lang="en-US" sz="4800" b="1" spc="130">
                <a:solidFill>
                  <a:srgbClr val="FFFFFF"/>
                </a:solidFill>
                <a:latin typeface="Tahoma" panose="02020603050405020304" pitchFamily="2"/>
              </a:rPr>
              <a:t>Abandoned? </a:t>
            </a:r>
            <a:endParaRPr lang="en-US" sz="4800" b="1" spc="130" dirty="0">
              <a:solidFill>
                <a:srgbClr val="FFFFFF"/>
              </a:solidFill>
              <a:latin typeface="Tahoma" panose="02020603050405020304" pitchFamily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900" y="3692769"/>
            <a:ext cx="517769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00"/>
              </a:lnSpc>
            </a:pPr>
            <a:r>
              <a:rPr lang="en-US" sz="3200" b="1" spc="-40" dirty="0">
                <a:solidFill>
                  <a:srgbClr val="FFFFFF"/>
                </a:solidFill>
                <a:latin typeface="Tahoma" panose="02020603050405020304" pitchFamily="2"/>
              </a:rPr>
              <a:t>John 14:23 </a:t>
            </a:r>
            <a:r>
              <a:rPr lang="en-US" sz="3200" spc="-40" dirty="0">
                <a:solidFill>
                  <a:srgbClr val="FFFFFF"/>
                </a:solidFill>
                <a:latin typeface="Tahoma" panose="02020603050405020304" pitchFamily="2"/>
              </a:rPr>
              <a:t>- “If </a:t>
            </a:r>
            <a:r>
              <a:rPr lang="en-US" sz="3200" spc="50" dirty="0">
                <a:solidFill>
                  <a:srgbClr val="FFFFFF"/>
                </a:solidFill>
                <a:latin typeface="Tahoma" panose="02020603050405020304" pitchFamily="2"/>
              </a:rPr>
              <a:t>anyone loves Me, he will keep My word; and My </a:t>
            </a:r>
            <a:r>
              <a:rPr lang="en-US" sz="3200" spc="20" dirty="0">
                <a:solidFill>
                  <a:srgbClr val="FFFFFF"/>
                </a:solidFill>
                <a:latin typeface="Tahoma" panose="02020603050405020304" pitchFamily="2"/>
              </a:rPr>
              <a:t>Father will love him, and We will come to him and </a:t>
            </a:r>
            <a:r>
              <a:rPr lang="en-US" sz="3200" spc="30" dirty="0">
                <a:solidFill>
                  <a:srgbClr val="FFFFFF"/>
                </a:solidFill>
                <a:latin typeface="Tahoma" panose="02020603050405020304" pitchFamily="2"/>
              </a:rPr>
              <a:t>make Our home with him. </a:t>
            </a:r>
          </a:p>
        </p:txBody>
      </p:sp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3182</TotalTime>
  <Words>231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Symbol</vt:lpstr>
      <vt:lpstr>Tahoma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McIlvain</dc:creator>
  <cp:lastModifiedBy>Bill McIlvain</cp:lastModifiedBy>
  <cp:revision>25</cp:revision>
  <dcterms:modified xsi:type="dcterms:W3CDTF">2022-09-10T17:59:36Z</dcterms:modified>
</cp:coreProperties>
</file>