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5" autoAdjust="0"/>
    <p:restoredTop sz="94061" autoAdjust="0"/>
  </p:normalViewPr>
  <p:slideViewPr>
    <p:cSldViewPr snapToGrid="0">
      <p:cViewPr varScale="1">
        <p:scale>
          <a:sx n="86" d="100"/>
          <a:sy n="86" d="100"/>
        </p:scale>
        <p:origin x="52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7123E-E263-4957-8FE0-CBA189B4F4D6}" type="datetimeFigureOut">
              <a:rPr lang="en-US" smtClean="0"/>
              <a:t>10/23/2022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F607B6-BCED-483B-9FE3-03619F7D5EF0}" type="slidenum">
              <a:rPr lang="en-US" smtClean="0"/>
              <a:t>‹#›</a:t>
            </a:fld>
            <a:endParaRPr lang="en-US"/>
          </a:p>
        </p:txBody>
      </p:sp>
    </p:spTree>
    <p:extLst>
      <p:ext uri="{BB962C8B-B14F-4D97-AF65-F5344CB8AC3E}">
        <p14:creationId xmlns:p14="http://schemas.microsoft.com/office/powerpoint/2010/main" val="2987496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iblehub.com/genesis/1-1.htm"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biblehub.com/2_peter/1-21.htm" TargetMode="External"/><Relationship Id="rId5" Type="http://schemas.openxmlformats.org/officeDocument/2006/relationships/hyperlink" Target="https://biblehub.com/nasb_/genesis/1.htm#fn" TargetMode="External"/><Relationship Id="rId4" Type="http://schemas.openxmlformats.org/officeDocument/2006/relationships/hyperlink" Target="https://biblehub.com/genesis/1-2.htm"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biblehub.com/genesis/3-15.htm" TargetMode="External"/><Relationship Id="rId3" Type="http://schemas.openxmlformats.org/officeDocument/2006/relationships/hyperlink" Target="https://biblehub.com/acts/2-37.htm" TargetMode="External"/><Relationship Id="rId7" Type="http://schemas.openxmlformats.org/officeDocument/2006/relationships/hyperlink" Target="https://biblehub.com/genesis/3-14.htm"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biblehub.com/acts/2-39.htm" TargetMode="External"/><Relationship Id="rId5" Type="http://schemas.openxmlformats.org/officeDocument/2006/relationships/hyperlink" Target="https://biblehub.com/acts/2-38.htm" TargetMode="External"/><Relationship Id="rId4" Type="http://schemas.openxmlformats.org/officeDocument/2006/relationships/hyperlink" Target="https://biblehub.com/nasb_/acts/2.htm#fn" TargetMode="External"/><Relationship Id="rId9" Type="http://schemas.openxmlformats.org/officeDocument/2006/relationships/hyperlink" Target="https://biblehub.com/nasb_/genesis/3.htm#fn"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biblehub.com/nasb_/romans/8.htm#fn" TargetMode="External"/><Relationship Id="rId13" Type="http://schemas.openxmlformats.org/officeDocument/2006/relationships/hyperlink" Target="https://biblehub.com/galatians/5-19.htm" TargetMode="External"/><Relationship Id="rId18" Type="http://schemas.openxmlformats.org/officeDocument/2006/relationships/hyperlink" Target="https://biblehub.com/galatians/5-24.htm" TargetMode="External"/><Relationship Id="rId26" Type="http://schemas.openxmlformats.org/officeDocument/2006/relationships/hyperlink" Target="https://biblehub.com/nasb_/2_timothy/3.htm#fn" TargetMode="External"/><Relationship Id="rId3" Type="http://schemas.openxmlformats.org/officeDocument/2006/relationships/hyperlink" Target="https://biblehub.com/1_corinthians/3-16.htm" TargetMode="External"/><Relationship Id="rId21" Type="http://schemas.openxmlformats.org/officeDocument/2006/relationships/hyperlink" Target="https://biblehub.com/galatians/5-26.htm" TargetMode="External"/><Relationship Id="rId7" Type="http://schemas.openxmlformats.org/officeDocument/2006/relationships/hyperlink" Target="https://biblehub.com/romans/8-10.htm" TargetMode="External"/><Relationship Id="rId12" Type="http://schemas.openxmlformats.org/officeDocument/2006/relationships/hyperlink" Target="https://biblehub.com/galatians/5-18.htm" TargetMode="External"/><Relationship Id="rId17" Type="http://schemas.openxmlformats.org/officeDocument/2006/relationships/hyperlink" Target="https://biblehub.com/galatians/5-23.htm" TargetMode="External"/><Relationship Id="rId25" Type="http://schemas.openxmlformats.org/officeDocument/2006/relationships/hyperlink" Target="https://biblehub.com/2_timothy/3-16.htm" TargetMode="External"/><Relationship Id="rId2" Type="http://schemas.openxmlformats.org/officeDocument/2006/relationships/slide" Target="../slides/slide4.xml"/><Relationship Id="rId16" Type="http://schemas.openxmlformats.org/officeDocument/2006/relationships/hyperlink" Target="https://biblehub.com/galatians/5-22.htm" TargetMode="External"/><Relationship Id="rId20" Type="http://schemas.openxmlformats.org/officeDocument/2006/relationships/hyperlink" Target="https://biblehub.com/galatians/5-25.htm" TargetMode="External"/><Relationship Id="rId29" Type="http://schemas.openxmlformats.org/officeDocument/2006/relationships/hyperlink" Target="https://biblehub.com/ezekiel/36-27.htm" TargetMode="External"/><Relationship Id="rId1" Type="http://schemas.openxmlformats.org/officeDocument/2006/relationships/notesMaster" Target="../notesMasters/notesMaster1.xml"/><Relationship Id="rId6" Type="http://schemas.openxmlformats.org/officeDocument/2006/relationships/hyperlink" Target="https://biblehub.com/romans/8-9.htm" TargetMode="External"/><Relationship Id="rId11" Type="http://schemas.openxmlformats.org/officeDocument/2006/relationships/hyperlink" Target="https://biblehub.com/galatians/5-17.htm" TargetMode="External"/><Relationship Id="rId24" Type="http://schemas.openxmlformats.org/officeDocument/2006/relationships/hyperlink" Target="https://biblehub.com/colossians/3-17.htm" TargetMode="External"/><Relationship Id="rId5" Type="http://schemas.openxmlformats.org/officeDocument/2006/relationships/hyperlink" Target="https://biblehub.com/1_corinthians/3-17.htm" TargetMode="External"/><Relationship Id="rId15" Type="http://schemas.openxmlformats.org/officeDocument/2006/relationships/hyperlink" Target="https://biblehub.com/galatians/5-21.htm" TargetMode="External"/><Relationship Id="rId23" Type="http://schemas.openxmlformats.org/officeDocument/2006/relationships/hyperlink" Target="https://biblehub.com/colossians/3-16.htm" TargetMode="External"/><Relationship Id="rId28" Type="http://schemas.openxmlformats.org/officeDocument/2006/relationships/hyperlink" Target="https://biblehub.com/ezekiel/36-26.htm" TargetMode="External"/><Relationship Id="rId10" Type="http://schemas.openxmlformats.org/officeDocument/2006/relationships/hyperlink" Target="https://biblehub.com/galatians/5-16.htm" TargetMode="External"/><Relationship Id="rId19" Type="http://schemas.openxmlformats.org/officeDocument/2006/relationships/hyperlink" Target="https://biblehub.com/nasb_/galatians/5.htm#fn" TargetMode="External"/><Relationship Id="rId4" Type="http://schemas.openxmlformats.org/officeDocument/2006/relationships/hyperlink" Target="https://biblehub.com/nasb_/1_corinthians/3.htm#fn" TargetMode="External"/><Relationship Id="rId9" Type="http://schemas.openxmlformats.org/officeDocument/2006/relationships/hyperlink" Target="https://biblehub.com/romans/8-11.htm" TargetMode="External"/><Relationship Id="rId14" Type="http://schemas.openxmlformats.org/officeDocument/2006/relationships/hyperlink" Target="https://biblehub.com/galatians/5-20.htm" TargetMode="External"/><Relationship Id="rId22" Type="http://schemas.openxmlformats.org/officeDocument/2006/relationships/hyperlink" Target="https://biblehub.com/nasb_/colossians/3.htm#fn" TargetMode="External"/><Relationship Id="rId27" Type="http://schemas.openxmlformats.org/officeDocument/2006/relationships/hyperlink" Target="https://biblehub.com/2_timothy/3-17.htm" TargetMode="External"/><Relationship Id="rId30" Type="http://schemas.openxmlformats.org/officeDocument/2006/relationships/hyperlink" Target="https://biblehub.com/nasb_/ezekiel/36.htm#f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 1:1 God – Elohim =  Plurality of persons</a:t>
            </a:r>
          </a:p>
          <a:p>
            <a:endParaRPr lang="en-US" dirty="0"/>
          </a:p>
          <a:p>
            <a:r>
              <a:rPr lang="en-US" b="1" i="0" u="none" strike="noStrike" dirty="0">
                <a:solidFill>
                  <a:srgbClr val="99D6FF"/>
                </a:solidFill>
                <a:effectLst/>
                <a:latin typeface="Roboto" panose="02000000000000000000" pitchFamily="2" charset="0"/>
                <a:hlinkClick r:id="rId3"/>
              </a:rPr>
              <a:t>1</a:t>
            </a:r>
            <a:r>
              <a:rPr lang="en-US" b="0" i="0" dirty="0">
                <a:solidFill>
                  <a:srgbClr val="001320"/>
                </a:solidFill>
                <a:effectLst/>
                <a:latin typeface="Roboto" panose="02000000000000000000" pitchFamily="2" charset="0"/>
              </a:rPr>
              <a:t>In the beginning</a:t>
            </a:r>
            <a:r>
              <a:rPr lang="en-US" dirty="0"/>
              <a:t> God created the heavens and the earth. </a:t>
            </a:r>
            <a:r>
              <a:rPr lang="en-US" b="1" u="none" strike="noStrike" dirty="0">
                <a:solidFill>
                  <a:srgbClr val="008AE6"/>
                </a:solidFill>
                <a:effectLst/>
                <a:latin typeface="Roboto" panose="02000000000000000000" pitchFamily="2" charset="0"/>
                <a:hlinkClick r:id="rId4"/>
              </a:rPr>
              <a:t>2</a:t>
            </a:r>
            <a:r>
              <a:rPr lang="en-US" dirty="0"/>
              <a:t>And the earth was a </a:t>
            </a:r>
            <a:r>
              <a:rPr lang="en-US" i="0" u="none" strike="noStrike" dirty="0">
                <a:solidFill>
                  <a:srgbClr val="008AE6"/>
                </a:solidFill>
                <a:effectLst/>
                <a:latin typeface="Arial" panose="020B0604020202020204" pitchFamily="34" charset="0"/>
                <a:hlinkClick r:id="rId5"/>
              </a:rPr>
              <a:t>[a]</a:t>
            </a:r>
            <a:r>
              <a:rPr lang="en-US" dirty="0"/>
              <a:t>formless and desolate emptiness, and darkness was over the </a:t>
            </a:r>
            <a:r>
              <a:rPr lang="en-US" i="0" u="none" strike="noStrike" dirty="0">
                <a:solidFill>
                  <a:srgbClr val="008AE6"/>
                </a:solidFill>
                <a:effectLst/>
                <a:latin typeface="Arial" panose="020B0604020202020204" pitchFamily="34" charset="0"/>
                <a:hlinkClick r:id="rId5"/>
              </a:rPr>
              <a:t>[b]</a:t>
            </a:r>
            <a:r>
              <a:rPr lang="en-US" dirty="0"/>
              <a:t>surface of the deep, and the Spirit of God was hovering over the </a:t>
            </a:r>
            <a:r>
              <a:rPr lang="en-US" i="0" u="none" strike="noStrike" dirty="0">
                <a:solidFill>
                  <a:srgbClr val="008AE6"/>
                </a:solidFill>
                <a:effectLst/>
                <a:latin typeface="Arial" panose="020B0604020202020204" pitchFamily="34" charset="0"/>
                <a:hlinkClick r:id="rId5"/>
              </a:rPr>
              <a:t>[c]</a:t>
            </a:r>
            <a:r>
              <a:rPr lang="en-US" dirty="0"/>
              <a:t>surface of the waters</a:t>
            </a:r>
          </a:p>
          <a:p>
            <a:endParaRPr lang="en-US" dirty="0"/>
          </a:p>
          <a:p>
            <a:r>
              <a:rPr lang="en-US" dirty="0"/>
              <a:t>2 Peter 1:21 </a:t>
            </a:r>
            <a:r>
              <a:rPr lang="en-US" b="1" i="0" u="none" strike="noStrike" dirty="0">
                <a:solidFill>
                  <a:srgbClr val="008AE6"/>
                </a:solidFill>
                <a:effectLst/>
                <a:latin typeface="Roboto" panose="02000000000000000000" pitchFamily="2" charset="0"/>
                <a:hlinkClick r:id="rId6"/>
              </a:rPr>
              <a:t>21</a:t>
            </a:r>
            <a:r>
              <a:rPr lang="en-US" b="0" i="0" dirty="0">
                <a:solidFill>
                  <a:srgbClr val="001320"/>
                </a:solidFill>
                <a:effectLst/>
                <a:latin typeface="Roboto" panose="02000000000000000000" pitchFamily="2" charset="0"/>
              </a:rPr>
              <a:t>for no</a:t>
            </a:r>
            <a:r>
              <a:rPr lang="en-US" dirty="0"/>
              <a:t> prophecy was ever made by an act of human will, but men moved by the Holy Spirit spoke from God.</a:t>
            </a:r>
          </a:p>
          <a:p>
            <a:endParaRPr lang="en-US" dirty="0"/>
          </a:p>
          <a:p>
            <a:r>
              <a:rPr lang="en-US" dirty="0"/>
              <a:t>1 kings 18:12 Protects from king Ahab.</a:t>
            </a:r>
          </a:p>
          <a:p>
            <a:endParaRPr lang="en-US" dirty="0"/>
          </a:p>
          <a:p>
            <a:endParaRPr lang="en-US" dirty="0"/>
          </a:p>
        </p:txBody>
      </p:sp>
      <p:sp>
        <p:nvSpPr>
          <p:cNvPr id="4" name="Slide Number Placeholder 3"/>
          <p:cNvSpPr>
            <a:spLocks noGrp="1"/>
          </p:cNvSpPr>
          <p:nvPr>
            <p:ph type="sldNum" sz="quarter" idx="5"/>
          </p:nvPr>
        </p:nvSpPr>
        <p:spPr/>
        <p:txBody>
          <a:bodyPr/>
          <a:lstStyle/>
          <a:p>
            <a:fld id="{6CF607B6-BCED-483B-9FE3-03619F7D5EF0}" type="slidenum">
              <a:rPr lang="en-US" smtClean="0"/>
              <a:t>2</a:t>
            </a:fld>
            <a:endParaRPr lang="en-US"/>
          </a:p>
        </p:txBody>
      </p:sp>
    </p:spTree>
    <p:extLst>
      <p:ext uri="{BB962C8B-B14F-4D97-AF65-F5344CB8AC3E}">
        <p14:creationId xmlns:p14="http://schemas.microsoft.com/office/powerpoint/2010/main" val="410118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Acts 2 :38 </a:t>
            </a:r>
            <a:r>
              <a:rPr lang="en-US" b="1" i="0" u="none" strike="noStrike" dirty="0">
                <a:solidFill>
                  <a:srgbClr val="008AE6"/>
                </a:solidFill>
                <a:effectLst/>
                <a:latin typeface="Roboto" panose="02000000000000000000" pitchFamily="2" charset="0"/>
                <a:hlinkClick r:id="rId3"/>
              </a:rPr>
              <a:t>37</a:t>
            </a:r>
            <a:r>
              <a:rPr lang="en-US" b="0" i="0" dirty="0">
                <a:solidFill>
                  <a:srgbClr val="001320"/>
                </a:solidFill>
                <a:effectLst/>
                <a:latin typeface="Roboto" panose="02000000000000000000" pitchFamily="2" charset="0"/>
              </a:rPr>
              <a:t>Now</a:t>
            </a:r>
            <a:r>
              <a:rPr lang="en-US" dirty="0"/>
              <a:t> when they heard </a:t>
            </a:r>
            <a:r>
              <a:rPr lang="en-US" i="1" dirty="0"/>
              <a:t>this,</a:t>
            </a:r>
            <a:r>
              <a:rPr lang="en-US" dirty="0"/>
              <a:t> they were </a:t>
            </a:r>
            <a:r>
              <a:rPr lang="en-US" i="0" u="none" strike="noStrike" dirty="0">
                <a:solidFill>
                  <a:srgbClr val="008AE6"/>
                </a:solidFill>
                <a:effectLst/>
                <a:latin typeface="Arial" panose="020B0604020202020204" pitchFamily="34" charset="0"/>
                <a:hlinkClick r:id="rId4"/>
              </a:rPr>
              <a:t>[</a:t>
            </a:r>
            <a:r>
              <a:rPr lang="en-US" i="0" u="none" strike="noStrike" dirty="0" err="1">
                <a:solidFill>
                  <a:srgbClr val="008AE6"/>
                </a:solidFill>
                <a:effectLst/>
                <a:latin typeface="Arial" panose="020B0604020202020204" pitchFamily="34" charset="0"/>
                <a:hlinkClick r:id="rId4"/>
              </a:rPr>
              <a:t>ao</a:t>
            </a:r>
            <a:r>
              <a:rPr lang="en-US" i="0" u="none" strike="noStrike" dirty="0">
                <a:solidFill>
                  <a:srgbClr val="008AE6"/>
                </a:solidFill>
                <a:effectLst/>
                <a:latin typeface="Arial" panose="020B0604020202020204" pitchFamily="34" charset="0"/>
                <a:hlinkClick r:id="rId4"/>
              </a:rPr>
              <a:t>]</a:t>
            </a:r>
            <a:r>
              <a:rPr lang="en-US" dirty="0"/>
              <a:t>pierced to the heart, and said to Peter and the rest of the apostles, “</a:t>
            </a:r>
            <a:r>
              <a:rPr lang="en-US" i="0" u="none" strike="noStrike" dirty="0">
                <a:solidFill>
                  <a:srgbClr val="008AE6"/>
                </a:solidFill>
                <a:effectLst/>
                <a:latin typeface="Arial" panose="020B0604020202020204" pitchFamily="34" charset="0"/>
                <a:hlinkClick r:id="rId4"/>
              </a:rPr>
              <a:t>[ap]</a:t>
            </a:r>
            <a:r>
              <a:rPr lang="en-US" dirty="0"/>
              <a:t>Brothers, what are we to do?” </a:t>
            </a:r>
            <a:r>
              <a:rPr lang="en-US" b="1" u="none" strike="noStrike" dirty="0">
                <a:solidFill>
                  <a:srgbClr val="008AE6"/>
                </a:solidFill>
                <a:effectLst/>
                <a:latin typeface="Roboto" panose="02000000000000000000" pitchFamily="2" charset="0"/>
                <a:hlinkClick r:id="rId5"/>
              </a:rPr>
              <a:t>38</a:t>
            </a:r>
            <a:r>
              <a:rPr lang="en-US" dirty="0"/>
              <a:t>Peter </a:t>
            </a:r>
            <a:r>
              <a:rPr lang="en-US" i="1" dirty="0"/>
              <a:t>said</a:t>
            </a:r>
            <a:r>
              <a:rPr lang="en-US" dirty="0"/>
              <a:t> to them, “Repent, and each of you be baptized in the name of Jesus Christ for the forgiveness of your sins; and you will receive the gift of the Holy Spirit. </a:t>
            </a:r>
            <a:r>
              <a:rPr lang="en-US" b="1" u="none" strike="noStrike" dirty="0">
                <a:solidFill>
                  <a:srgbClr val="008AE6"/>
                </a:solidFill>
                <a:effectLst/>
                <a:latin typeface="Roboto" panose="02000000000000000000" pitchFamily="2" charset="0"/>
                <a:hlinkClick r:id="rId6"/>
              </a:rPr>
              <a:t>39</a:t>
            </a:r>
            <a:r>
              <a:rPr lang="en-US" dirty="0"/>
              <a:t>For the promise is for you and your children and for all who are far away, as many as the Lord our God will call to Himself.”</a:t>
            </a:r>
          </a:p>
          <a:p>
            <a:endParaRPr lang="en-US" dirty="0"/>
          </a:p>
          <a:p>
            <a:pPr algn="just"/>
            <a:r>
              <a:rPr lang="en-US" dirty="0"/>
              <a:t>Gen. 3:14-15 </a:t>
            </a:r>
            <a:r>
              <a:rPr lang="en-US" b="1" i="0" u="none" strike="noStrike" dirty="0">
                <a:solidFill>
                  <a:srgbClr val="008AE6"/>
                </a:solidFill>
                <a:effectLst/>
                <a:latin typeface="Roboto" panose="02000000000000000000" pitchFamily="2" charset="0"/>
                <a:hlinkClick r:id="rId7"/>
              </a:rPr>
              <a:t>14</a:t>
            </a:r>
            <a:r>
              <a:rPr lang="en-US" b="0" i="0" dirty="0">
                <a:solidFill>
                  <a:srgbClr val="001320"/>
                </a:solidFill>
                <a:effectLst/>
                <a:latin typeface="Roboto" panose="02000000000000000000" pitchFamily="2" charset="0"/>
              </a:rPr>
              <a:t>Then the LORD God said to the serpent,</a:t>
            </a:r>
          </a:p>
          <a:p>
            <a:pPr algn="just"/>
            <a:r>
              <a:rPr lang="en-US" b="0" i="0" dirty="0">
                <a:solidFill>
                  <a:srgbClr val="001320"/>
                </a:solidFill>
                <a:effectLst/>
                <a:latin typeface="Roboto" panose="02000000000000000000" pitchFamily="2" charset="0"/>
              </a:rPr>
              <a:t>“Because you have done this,</a:t>
            </a:r>
          </a:p>
          <a:p>
            <a:pPr algn="just"/>
            <a:r>
              <a:rPr lang="en-US" b="0" i="0" dirty="0">
                <a:solidFill>
                  <a:srgbClr val="001320"/>
                </a:solidFill>
                <a:effectLst/>
                <a:latin typeface="Roboto" panose="02000000000000000000" pitchFamily="2" charset="0"/>
              </a:rPr>
              <a:t>Cursed are you more than all the livestock,</a:t>
            </a:r>
          </a:p>
          <a:p>
            <a:pPr algn="just"/>
            <a:r>
              <a:rPr lang="en-US" b="0" i="0" dirty="0">
                <a:solidFill>
                  <a:srgbClr val="001320"/>
                </a:solidFill>
                <a:effectLst/>
                <a:latin typeface="Roboto" panose="02000000000000000000" pitchFamily="2" charset="0"/>
              </a:rPr>
              <a:t>And more than any animal of the field;</a:t>
            </a:r>
          </a:p>
          <a:p>
            <a:pPr algn="just"/>
            <a:r>
              <a:rPr lang="en-US" b="0" i="0" dirty="0">
                <a:solidFill>
                  <a:srgbClr val="001320"/>
                </a:solidFill>
                <a:effectLst/>
                <a:latin typeface="Roboto" panose="02000000000000000000" pitchFamily="2" charset="0"/>
              </a:rPr>
              <a:t>On your belly you shall go,</a:t>
            </a:r>
          </a:p>
          <a:p>
            <a:pPr algn="just"/>
            <a:r>
              <a:rPr lang="en-US" b="0" i="0" dirty="0">
                <a:solidFill>
                  <a:srgbClr val="001320"/>
                </a:solidFill>
                <a:effectLst/>
                <a:latin typeface="Roboto" panose="02000000000000000000" pitchFamily="2" charset="0"/>
              </a:rPr>
              <a:t>And dust you shall eat</a:t>
            </a:r>
          </a:p>
          <a:p>
            <a:pPr algn="just"/>
            <a:r>
              <a:rPr lang="en-US" b="0" i="0" dirty="0">
                <a:solidFill>
                  <a:srgbClr val="001320"/>
                </a:solidFill>
                <a:effectLst/>
                <a:latin typeface="Roboto" panose="02000000000000000000" pitchFamily="2" charset="0"/>
              </a:rPr>
              <a:t>All the days of your life;</a:t>
            </a:r>
          </a:p>
          <a:p>
            <a:pPr algn="just"/>
            <a:r>
              <a:rPr lang="en-US" b="1" i="0" u="none" strike="noStrike" dirty="0">
                <a:solidFill>
                  <a:srgbClr val="008AE6"/>
                </a:solidFill>
                <a:effectLst/>
                <a:latin typeface="Roboto" panose="02000000000000000000" pitchFamily="2" charset="0"/>
                <a:hlinkClick r:id="rId8"/>
              </a:rPr>
              <a:t>15</a:t>
            </a:r>
            <a:r>
              <a:rPr lang="en-US" b="0" i="0" dirty="0">
                <a:solidFill>
                  <a:srgbClr val="001320"/>
                </a:solidFill>
                <a:effectLst/>
                <a:latin typeface="Roboto" panose="02000000000000000000" pitchFamily="2" charset="0"/>
              </a:rPr>
              <a:t>And I will </a:t>
            </a:r>
            <a:r>
              <a:rPr lang="en-US" b="0" i="0" u="none" strike="noStrike" dirty="0">
                <a:solidFill>
                  <a:srgbClr val="008AE6"/>
                </a:solidFill>
                <a:effectLst/>
                <a:latin typeface="Arial" panose="020B0604020202020204" pitchFamily="34" charset="0"/>
                <a:hlinkClick r:id="rId9"/>
              </a:rPr>
              <a:t>[c]</a:t>
            </a:r>
            <a:r>
              <a:rPr lang="en-US" b="0" i="0" dirty="0">
                <a:solidFill>
                  <a:srgbClr val="001320"/>
                </a:solidFill>
                <a:effectLst/>
                <a:latin typeface="Roboto" panose="02000000000000000000" pitchFamily="2" charset="0"/>
              </a:rPr>
              <a:t>make enemies</a:t>
            </a:r>
          </a:p>
          <a:p>
            <a:pPr algn="just"/>
            <a:r>
              <a:rPr lang="en-US" b="0" i="0" dirty="0">
                <a:solidFill>
                  <a:srgbClr val="001320"/>
                </a:solidFill>
                <a:effectLst/>
                <a:latin typeface="Roboto" panose="02000000000000000000" pitchFamily="2" charset="0"/>
              </a:rPr>
              <a:t>Of you and the woman,</a:t>
            </a:r>
          </a:p>
          <a:p>
            <a:pPr algn="just"/>
            <a:r>
              <a:rPr lang="en-US" b="0" i="0" dirty="0">
                <a:solidFill>
                  <a:srgbClr val="001320"/>
                </a:solidFill>
                <a:effectLst/>
                <a:latin typeface="Roboto" panose="02000000000000000000" pitchFamily="2" charset="0"/>
              </a:rPr>
              <a:t>And of your </a:t>
            </a:r>
            <a:r>
              <a:rPr lang="en-US" b="0" i="0" u="none" strike="noStrike" dirty="0">
                <a:solidFill>
                  <a:srgbClr val="008AE6"/>
                </a:solidFill>
                <a:effectLst/>
                <a:latin typeface="Arial" panose="020B0604020202020204" pitchFamily="34" charset="0"/>
                <a:hlinkClick r:id="rId9"/>
              </a:rPr>
              <a:t>[d]</a:t>
            </a:r>
            <a:r>
              <a:rPr lang="en-US" b="0" i="0" dirty="0">
                <a:solidFill>
                  <a:srgbClr val="001320"/>
                </a:solidFill>
                <a:effectLst/>
                <a:latin typeface="Roboto" panose="02000000000000000000" pitchFamily="2" charset="0"/>
              </a:rPr>
              <a:t>offspring and her </a:t>
            </a:r>
            <a:r>
              <a:rPr lang="en-US" b="0" i="0" u="none" strike="noStrike" dirty="0">
                <a:solidFill>
                  <a:srgbClr val="008AE6"/>
                </a:solidFill>
                <a:effectLst/>
                <a:latin typeface="Arial" panose="020B0604020202020204" pitchFamily="34" charset="0"/>
                <a:hlinkClick r:id="rId9"/>
              </a:rPr>
              <a:t>[e]</a:t>
            </a:r>
            <a:r>
              <a:rPr lang="en-US" b="0" i="0" dirty="0">
                <a:solidFill>
                  <a:srgbClr val="001320"/>
                </a:solidFill>
                <a:effectLst/>
                <a:latin typeface="Roboto" panose="02000000000000000000" pitchFamily="2" charset="0"/>
              </a:rPr>
              <a:t>Descendant;</a:t>
            </a:r>
          </a:p>
          <a:p>
            <a:pPr algn="just"/>
            <a:r>
              <a:rPr lang="en-US" b="0" i="0" dirty="0">
                <a:solidFill>
                  <a:srgbClr val="001320"/>
                </a:solidFill>
                <a:effectLst/>
                <a:latin typeface="Roboto" panose="02000000000000000000" pitchFamily="2" charset="0"/>
              </a:rPr>
              <a:t>He shall </a:t>
            </a:r>
            <a:r>
              <a:rPr lang="en-US" b="0" i="0" u="none" strike="noStrike" dirty="0">
                <a:solidFill>
                  <a:srgbClr val="008AE6"/>
                </a:solidFill>
                <a:effectLst/>
                <a:latin typeface="Arial" panose="020B0604020202020204" pitchFamily="34" charset="0"/>
                <a:hlinkClick r:id="rId9"/>
              </a:rPr>
              <a:t>[f]</a:t>
            </a:r>
            <a:r>
              <a:rPr lang="en-US" b="0" i="0" dirty="0">
                <a:solidFill>
                  <a:srgbClr val="001320"/>
                </a:solidFill>
                <a:effectLst/>
                <a:latin typeface="Roboto" panose="02000000000000000000" pitchFamily="2" charset="0"/>
              </a:rPr>
              <a:t>bruise you on the head,</a:t>
            </a:r>
          </a:p>
          <a:p>
            <a:pPr algn="just"/>
            <a:r>
              <a:rPr lang="en-US" b="0" i="0" dirty="0">
                <a:solidFill>
                  <a:srgbClr val="001320"/>
                </a:solidFill>
                <a:effectLst/>
                <a:latin typeface="Roboto" panose="02000000000000000000" pitchFamily="2" charset="0"/>
              </a:rPr>
              <a:t>And you shall bruise Him on the heel.”</a:t>
            </a:r>
          </a:p>
          <a:p>
            <a:endParaRPr lang="en-US" dirty="0"/>
          </a:p>
        </p:txBody>
      </p:sp>
      <p:sp>
        <p:nvSpPr>
          <p:cNvPr id="4" name="Slide Number Placeholder 3"/>
          <p:cNvSpPr>
            <a:spLocks noGrp="1"/>
          </p:cNvSpPr>
          <p:nvPr>
            <p:ph type="sldNum" sz="quarter" idx="5"/>
          </p:nvPr>
        </p:nvSpPr>
        <p:spPr/>
        <p:txBody>
          <a:bodyPr/>
          <a:lstStyle/>
          <a:p>
            <a:fld id="{6CF607B6-BCED-483B-9FE3-03619F7D5EF0}" type="slidenum">
              <a:rPr lang="en-US" smtClean="0"/>
              <a:t>3</a:t>
            </a:fld>
            <a:endParaRPr lang="en-US"/>
          </a:p>
        </p:txBody>
      </p:sp>
    </p:spTree>
    <p:extLst>
      <p:ext uri="{BB962C8B-B14F-4D97-AF65-F5344CB8AC3E}">
        <p14:creationId xmlns:p14="http://schemas.microsoft.com/office/powerpoint/2010/main" val="1275307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Cor. 3:16-17 </a:t>
            </a:r>
            <a:r>
              <a:rPr lang="en-US" b="1" i="0" u="none" strike="noStrike" dirty="0">
                <a:solidFill>
                  <a:srgbClr val="008AE6"/>
                </a:solidFill>
                <a:effectLst/>
                <a:latin typeface="Roboto" panose="02000000000000000000" pitchFamily="2" charset="0"/>
                <a:hlinkClick r:id="rId3"/>
              </a:rPr>
              <a:t>16</a:t>
            </a:r>
            <a:r>
              <a:rPr lang="en-US" b="0" i="0" dirty="0">
                <a:solidFill>
                  <a:srgbClr val="001320"/>
                </a:solidFill>
                <a:effectLst/>
                <a:latin typeface="Roboto" panose="02000000000000000000" pitchFamily="2" charset="0"/>
              </a:rPr>
              <a:t>Do you not know</a:t>
            </a:r>
            <a:r>
              <a:rPr lang="en-US" dirty="0"/>
              <a:t> that you are a </a:t>
            </a:r>
            <a:r>
              <a:rPr lang="en-US" i="0" u="none" strike="noStrike" dirty="0">
                <a:solidFill>
                  <a:srgbClr val="008AE6"/>
                </a:solidFill>
                <a:effectLst/>
                <a:latin typeface="Arial" panose="020B0604020202020204" pitchFamily="34" charset="0"/>
                <a:hlinkClick r:id="rId4"/>
              </a:rPr>
              <a:t>[f]</a:t>
            </a:r>
            <a:r>
              <a:rPr lang="en-US" dirty="0"/>
              <a:t>temple of God and </a:t>
            </a:r>
            <a:r>
              <a:rPr lang="en-US" i="1" dirty="0"/>
              <a:t>that</a:t>
            </a:r>
            <a:r>
              <a:rPr lang="en-US" dirty="0"/>
              <a:t> the Spirit of God dwells in you? </a:t>
            </a:r>
            <a:r>
              <a:rPr lang="en-US" b="1" u="none" strike="noStrike" dirty="0">
                <a:solidFill>
                  <a:srgbClr val="008AE6"/>
                </a:solidFill>
                <a:effectLst/>
                <a:latin typeface="Roboto" panose="02000000000000000000" pitchFamily="2" charset="0"/>
                <a:hlinkClick r:id="rId5"/>
              </a:rPr>
              <a:t>17</a:t>
            </a:r>
            <a:r>
              <a:rPr lang="en-US" dirty="0"/>
              <a:t>If anyone destroys the </a:t>
            </a:r>
            <a:r>
              <a:rPr lang="en-US" i="0" u="none" strike="noStrike" dirty="0">
                <a:solidFill>
                  <a:srgbClr val="008AE6"/>
                </a:solidFill>
                <a:effectLst/>
                <a:latin typeface="Arial" panose="020B0604020202020204" pitchFamily="34" charset="0"/>
                <a:hlinkClick r:id="rId4"/>
              </a:rPr>
              <a:t>[g]</a:t>
            </a:r>
            <a:r>
              <a:rPr lang="en-US" dirty="0"/>
              <a:t>temple of God, God will destroy </a:t>
            </a:r>
            <a:r>
              <a:rPr lang="en-US" i="0" u="none" strike="noStrike" dirty="0">
                <a:solidFill>
                  <a:srgbClr val="008AE6"/>
                </a:solidFill>
                <a:effectLst/>
                <a:latin typeface="Arial" panose="020B0604020202020204" pitchFamily="34" charset="0"/>
                <a:hlinkClick r:id="rId4"/>
              </a:rPr>
              <a:t>[h]</a:t>
            </a:r>
            <a:r>
              <a:rPr lang="en-US" dirty="0"/>
              <a:t>that person; for the </a:t>
            </a:r>
            <a:r>
              <a:rPr lang="en-US" i="0" u="none" strike="noStrike" dirty="0">
                <a:solidFill>
                  <a:srgbClr val="008AE6"/>
                </a:solidFill>
                <a:effectLst/>
                <a:latin typeface="Arial" panose="020B0604020202020204" pitchFamily="34" charset="0"/>
                <a:hlinkClick r:id="rId4"/>
              </a:rPr>
              <a:t>[</a:t>
            </a:r>
            <a:r>
              <a:rPr lang="en-US" i="0" u="none" strike="noStrike" dirty="0" err="1">
                <a:solidFill>
                  <a:srgbClr val="008AE6"/>
                </a:solidFill>
                <a:effectLst/>
                <a:latin typeface="Arial" panose="020B0604020202020204" pitchFamily="34" charset="0"/>
                <a:hlinkClick r:id="rId4"/>
              </a:rPr>
              <a:t>i</a:t>
            </a:r>
            <a:r>
              <a:rPr lang="en-US" i="0" u="none" strike="noStrike" dirty="0">
                <a:solidFill>
                  <a:srgbClr val="008AE6"/>
                </a:solidFill>
                <a:effectLst/>
                <a:latin typeface="Arial" panose="020B0604020202020204" pitchFamily="34" charset="0"/>
                <a:hlinkClick r:id="rId4"/>
              </a:rPr>
              <a:t>]</a:t>
            </a:r>
            <a:r>
              <a:rPr lang="en-US" dirty="0"/>
              <a:t>temple of God is holy, </a:t>
            </a:r>
            <a:r>
              <a:rPr lang="en-US" i="0" u="none" strike="noStrike" dirty="0">
                <a:solidFill>
                  <a:srgbClr val="008AE6"/>
                </a:solidFill>
                <a:effectLst/>
                <a:latin typeface="Arial" panose="020B0604020202020204" pitchFamily="34" charset="0"/>
                <a:hlinkClick r:id="rId4"/>
              </a:rPr>
              <a:t>[j]</a:t>
            </a:r>
            <a:r>
              <a:rPr lang="en-US" dirty="0"/>
              <a:t>and that is what you are.</a:t>
            </a:r>
          </a:p>
          <a:p>
            <a:endParaRPr lang="en-US" dirty="0"/>
          </a:p>
          <a:p>
            <a:r>
              <a:rPr lang="en-US" dirty="0"/>
              <a:t>Rom. 8:9-11</a:t>
            </a:r>
            <a:r>
              <a:rPr lang="en-US" b="1" i="0" u="none" strike="noStrike" dirty="0">
                <a:solidFill>
                  <a:srgbClr val="008AE6"/>
                </a:solidFill>
                <a:effectLst/>
                <a:latin typeface="Roboto" panose="02000000000000000000" pitchFamily="2" charset="0"/>
                <a:hlinkClick r:id="rId6"/>
              </a:rPr>
              <a:t>9</a:t>
            </a:r>
            <a:r>
              <a:rPr lang="en-US" b="0" i="0" dirty="0">
                <a:solidFill>
                  <a:srgbClr val="001320"/>
                </a:solidFill>
                <a:effectLst/>
                <a:latin typeface="Roboto" panose="02000000000000000000" pitchFamily="2" charset="0"/>
              </a:rPr>
              <a:t>However</a:t>
            </a:r>
            <a:r>
              <a:rPr lang="en-US" dirty="0"/>
              <a:t>, you are not in the flesh but in the Spirit, if indeed </a:t>
            </a:r>
            <a:r>
              <a:rPr lang="en-US" dirty="0">
                <a:highlight>
                  <a:srgbClr val="FFFF00"/>
                </a:highlight>
              </a:rPr>
              <a:t>the </a:t>
            </a:r>
            <a:r>
              <a:rPr lang="en-US" dirty="0"/>
              <a:t>Spirit of God dwells in you. But if anyone does not have the Spirit of Christ, he does not belong to Him. </a:t>
            </a:r>
            <a:r>
              <a:rPr lang="en-US" b="1" u="none" strike="noStrike" dirty="0">
                <a:solidFill>
                  <a:srgbClr val="008AE6"/>
                </a:solidFill>
                <a:effectLst/>
                <a:latin typeface="Roboto" panose="02000000000000000000" pitchFamily="2" charset="0"/>
                <a:hlinkClick r:id="rId7"/>
              </a:rPr>
              <a:t>10</a:t>
            </a:r>
            <a:r>
              <a:rPr lang="en-US" dirty="0"/>
              <a:t>If Christ is in you, though the body is dead because of sin, yet the spirit is </a:t>
            </a:r>
            <a:r>
              <a:rPr lang="en-US" i="0" u="none" strike="noStrike" dirty="0">
                <a:solidFill>
                  <a:srgbClr val="008AE6"/>
                </a:solidFill>
                <a:effectLst/>
                <a:latin typeface="Arial" panose="020B0604020202020204" pitchFamily="34" charset="0"/>
                <a:hlinkClick r:id="rId8"/>
              </a:rPr>
              <a:t>[</a:t>
            </a:r>
            <a:r>
              <a:rPr lang="en-US" i="0" u="none" strike="noStrike" dirty="0" err="1">
                <a:solidFill>
                  <a:srgbClr val="008AE6"/>
                </a:solidFill>
                <a:effectLst/>
                <a:latin typeface="Arial" panose="020B0604020202020204" pitchFamily="34" charset="0"/>
                <a:hlinkClick r:id="rId8"/>
              </a:rPr>
              <a:t>i</a:t>
            </a:r>
            <a:r>
              <a:rPr lang="en-US" i="0" u="none" strike="noStrike" dirty="0">
                <a:solidFill>
                  <a:srgbClr val="008AE6"/>
                </a:solidFill>
                <a:effectLst/>
                <a:latin typeface="Arial" panose="020B0604020202020204" pitchFamily="34" charset="0"/>
                <a:hlinkClick r:id="rId8"/>
              </a:rPr>
              <a:t>]</a:t>
            </a:r>
            <a:r>
              <a:rPr lang="en-US" dirty="0"/>
              <a:t>alive because of righteousness. </a:t>
            </a:r>
            <a:r>
              <a:rPr lang="en-US" b="1" u="none" strike="noStrike" dirty="0">
                <a:solidFill>
                  <a:srgbClr val="008AE6"/>
                </a:solidFill>
                <a:effectLst/>
                <a:latin typeface="Roboto" panose="02000000000000000000" pitchFamily="2" charset="0"/>
                <a:hlinkClick r:id="rId9"/>
              </a:rPr>
              <a:t>11</a:t>
            </a:r>
            <a:r>
              <a:rPr lang="en-US" dirty="0"/>
              <a:t>But if the Spirit of Him who raised Jesus from the dead dwells in you, He who raised Christ Jesus from the dead will also give life to your mortal bodies </a:t>
            </a:r>
            <a:r>
              <a:rPr lang="en-US" i="0" u="none" strike="noStrike" dirty="0">
                <a:solidFill>
                  <a:srgbClr val="008AE6"/>
                </a:solidFill>
                <a:effectLst/>
                <a:latin typeface="Arial" panose="020B0604020202020204" pitchFamily="34" charset="0"/>
                <a:hlinkClick r:id="rId8"/>
              </a:rPr>
              <a:t>[j]</a:t>
            </a:r>
            <a:r>
              <a:rPr lang="en-US" dirty="0"/>
              <a:t>through His Spirit who dwells in you.</a:t>
            </a:r>
          </a:p>
          <a:p>
            <a:endParaRPr lang="en-US" dirty="0"/>
          </a:p>
          <a:p>
            <a:pPr algn="just"/>
            <a:r>
              <a:rPr lang="en-US" dirty="0"/>
              <a:t>Gal 5:16-25 </a:t>
            </a:r>
            <a:r>
              <a:rPr lang="en-US" b="1" i="0" u="none" strike="noStrike" dirty="0">
                <a:solidFill>
                  <a:srgbClr val="008AE6"/>
                </a:solidFill>
                <a:effectLst/>
                <a:latin typeface="Roboto" panose="02000000000000000000" pitchFamily="2" charset="0"/>
                <a:hlinkClick r:id="rId10"/>
              </a:rPr>
              <a:t>16</a:t>
            </a:r>
            <a:r>
              <a:rPr lang="en-US" b="0" i="0" dirty="0">
                <a:solidFill>
                  <a:srgbClr val="001320"/>
                </a:solidFill>
                <a:effectLst/>
                <a:latin typeface="Roboto" panose="02000000000000000000" pitchFamily="2" charset="0"/>
              </a:rPr>
              <a:t>But I say, walk by the Spirit, and you will not carry out the desire of the flesh. </a:t>
            </a:r>
            <a:r>
              <a:rPr lang="en-US" b="1" i="0" u="none" strike="noStrike" dirty="0">
                <a:solidFill>
                  <a:srgbClr val="008AE6"/>
                </a:solidFill>
                <a:effectLst/>
                <a:latin typeface="Roboto" panose="02000000000000000000" pitchFamily="2" charset="0"/>
                <a:hlinkClick r:id="rId11"/>
              </a:rPr>
              <a:t>17</a:t>
            </a:r>
            <a:r>
              <a:rPr lang="en-US" b="0" i="0" dirty="0">
                <a:solidFill>
                  <a:srgbClr val="001320"/>
                </a:solidFill>
                <a:effectLst/>
                <a:latin typeface="Roboto" panose="02000000000000000000" pitchFamily="2" charset="0"/>
              </a:rPr>
              <a:t>For the desire of the flesh is against the Spirit, and the Spirit against the flesh; for these are in opposition to one another, in order to keep you from doing whatever you want. </a:t>
            </a:r>
            <a:r>
              <a:rPr lang="en-US" b="1" i="0" u="none" strike="noStrike" dirty="0">
                <a:solidFill>
                  <a:srgbClr val="008AE6"/>
                </a:solidFill>
                <a:effectLst/>
                <a:latin typeface="Roboto" panose="02000000000000000000" pitchFamily="2" charset="0"/>
                <a:hlinkClick r:id="rId12"/>
              </a:rPr>
              <a:t>18</a:t>
            </a:r>
            <a:r>
              <a:rPr lang="en-US" b="0" i="0" dirty="0">
                <a:solidFill>
                  <a:srgbClr val="001320"/>
                </a:solidFill>
                <a:effectLst/>
                <a:latin typeface="Roboto" panose="02000000000000000000" pitchFamily="2" charset="0"/>
              </a:rPr>
              <a:t>But if you are led by the Spirit, you are not under the Law. </a:t>
            </a:r>
            <a:r>
              <a:rPr lang="en-US" b="1" i="0" u="none" strike="noStrike" dirty="0">
                <a:solidFill>
                  <a:srgbClr val="008AE6"/>
                </a:solidFill>
                <a:effectLst/>
                <a:latin typeface="Roboto" panose="02000000000000000000" pitchFamily="2" charset="0"/>
                <a:hlinkClick r:id="rId13"/>
              </a:rPr>
              <a:t>19</a:t>
            </a:r>
            <a:r>
              <a:rPr lang="en-US" b="0" i="0" dirty="0">
                <a:solidFill>
                  <a:srgbClr val="001320"/>
                </a:solidFill>
                <a:effectLst/>
                <a:latin typeface="Roboto" panose="02000000000000000000" pitchFamily="2" charset="0"/>
              </a:rPr>
              <a:t>Now the deeds of the flesh are evident, which are: sexual immorality, impurity, indecent behavior, </a:t>
            </a:r>
            <a:r>
              <a:rPr lang="en-US" b="1" i="0" u="none" strike="noStrike" dirty="0">
                <a:solidFill>
                  <a:srgbClr val="008AE6"/>
                </a:solidFill>
                <a:effectLst/>
                <a:latin typeface="Roboto" panose="02000000000000000000" pitchFamily="2" charset="0"/>
                <a:hlinkClick r:id="rId14"/>
              </a:rPr>
              <a:t>20</a:t>
            </a:r>
            <a:r>
              <a:rPr lang="en-US" b="0" i="0" dirty="0">
                <a:solidFill>
                  <a:srgbClr val="001320"/>
                </a:solidFill>
                <a:effectLst/>
                <a:latin typeface="Roboto" panose="02000000000000000000" pitchFamily="2" charset="0"/>
              </a:rPr>
              <a:t>idolatry, witchcraft, hostilities, strife, jealousy, outbursts of anger, selfish ambition, dissensions, factions, </a:t>
            </a:r>
            <a:r>
              <a:rPr lang="en-US" b="1" i="0" u="none" strike="noStrike" dirty="0">
                <a:solidFill>
                  <a:srgbClr val="008AE6"/>
                </a:solidFill>
                <a:effectLst/>
                <a:latin typeface="Roboto" panose="02000000000000000000" pitchFamily="2" charset="0"/>
                <a:hlinkClick r:id="rId15"/>
              </a:rPr>
              <a:t>21</a:t>
            </a:r>
            <a:r>
              <a:rPr lang="en-US" b="0" i="0" dirty="0">
                <a:solidFill>
                  <a:srgbClr val="001320"/>
                </a:solidFill>
                <a:effectLst/>
                <a:latin typeface="Roboto" panose="02000000000000000000" pitchFamily="2" charset="0"/>
              </a:rPr>
              <a:t>envy, drunkenness, carousing, and things like these, of which I forewarn you, just as I have forewarned you, that those who practice such things will not inherit the kingdom of God. </a:t>
            </a:r>
            <a:r>
              <a:rPr lang="en-US" b="1" i="0" u="none" strike="noStrike" dirty="0">
                <a:solidFill>
                  <a:srgbClr val="008AE6"/>
                </a:solidFill>
                <a:effectLst/>
                <a:latin typeface="Roboto" panose="02000000000000000000" pitchFamily="2" charset="0"/>
                <a:hlinkClick r:id="rId16"/>
              </a:rPr>
              <a:t>22</a:t>
            </a:r>
            <a:r>
              <a:rPr lang="en-US" b="0" i="0" dirty="0">
                <a:solidFill>
                  <a:srgbClr val="001320"/>
                </a:solidFill>
                <a:effectLst/>
                <a:latin typeface="Roboto" panose="02000000000000000000" pitchFamily="2" charset="0"/>
              </a:rPr>
              <a:t>But the fruit of the Spirit is love, joy, peace, patience, kindness, goodness, faithfulness, </a:t>
            </a:r>
            <a:r>
              <a:rPr lang="en-US" b="1" i="0" u="none" strike="noStrike" dirty="0">
                <a:solidFill>
                  <a:srgbClr val="008AE6"/>
                </a:solidFill>
                <a:effectLst/>
                <a:latin typeface="Roboto" panose="02000000000000000000" pitchFamily="2" charset="0"/>
                <a:hlinkClick r:id="rId17"/>
              </a:rPr>
              <a:t>23</a:t>
            </a:r>
            <a:r>
              <a:rPr lang="en-US" b="0" i="0" dirty="0">
                <a:solidFill>
                  <a:srgbClr val="001320"/>
                </a:solidFill>
                <a:effectLst/>
                <a:latin typeface="Roboto" panose="02000000000000000000" pitchFamily="2" charset="0"/>
              </a:rPr>
              <a:t>gentleness, self-control; against such things there is no law. </a:t>
            </a:r>
            <a:r>
              <a:rPr lang="en-US" b="1" i="0" u="none" strike="noStrike" dirty="0">
                <a:solidFill>
                  <a:srgbClr val="008AE6"/>
                </a:solidFill>
                <a:effectLst/>
                <a:latin typeface="Roboto" panose="02000000000000000000" pitchFamily="2" charset="0"/>
                <a:hlinkClick r:id="rId18"/>
              </a:rPr>
              <a:t>24</a:t>
            </a:r>
            <a:r>
              <a:rPr lang="en-US" b="0" i="0" dirty="0">
                <a:solidFill>
                  <a:srgbClr val="001320"/>
                </a:solidFill>
                <a:effectLst/>
                <a:latin typeface="Roboto" panose="02000000000000000000" pitchFamily="2" charset="0"/>
              </a:rPr>
              <a:t>Now those who </a:t>
            </a:r>
            <a:r>
              <a:rPr lang="en-US" b="0" i="0" u="none" strike="noStrike" dirty="0">
                <a:solidFill>
                  <a:srgbClr val="008AE6"/>
                </a:solidFill>
                <a:effectLst/>
                <a:latin typeface="Arial" panose="020B0604020202020204" pitchFamily="34" charset="0"/>
                <a:hlinkClick r:id="rId19"/>
              </a:rPr>
              <a:t>[h]</a:t>
            </a:r>
            <a:r>
              <a:rPr lang="en-US" b="0" i="0" dirty="0">
                <a:solidFill>
                  <a:srgbClr val="001320"/>
                </a:solidFill>
                <a:effectLst/>
                <a:latin typeface="Roboto" panose="02000000000000000000" pitchFamily="2" charset="0"/>
              </a:rPr>
              <a:t>belong to Christ Jesus crucified the flesh with its passions and desires.</a:t>
            </a:r>
          </a:p>
          <a:p>
            <a:pPr algn="just"/>
            <a:r>
              <a:rPr lang="en-US" b="1" i="0" u="none" strike="noStrike" dirty="0">
                <a:solidFill>
                  <a:srgbClr val="008AE6"/>
                </a:solidFill>
                <a:effectLst/>
                <a:latin typeface="Roboto" panose="02000000000000000000" pitchFamily="2" charset="0"/>
                <a:hlinkClick r:id="rId20"/>
              </a:rPr>
              <a:t>25</a:t>
            </a:r>
            <a:r>
              <a:rPr lang="en-US" b="0" i="0" dirty="0">
                <a:solidFill>
                  <a:srgbClr val="001320"/>
                </a:solidFill>
                <a:effectLst/>
                <a:latin typeface="Roboto" panose="02000000000000000000" pitchFamily="2" charset="0"/>
              </a:rPr>
              <a:t>If we live by the Spirit, let’s follow the Spirit as well. </a:t>
            </a:r>
            <a:r>
              <a:rPr lang="en-US" b="1" i="0" u="none" strike="noStrike" dirty="0">
                <a:solidFill>
                  <a:srgbClr val="008AE6"/>
                </a:solidFill>
                <a:effectLst/>
                <a:latin typeface="Roboto" panose="02000000000000000000" pitchFamily="2" charset="0"/>
                <a:hlinkClick r:id="rId21"/>
              </a:rPr>
              <a:t>26</a:t>
            </a:r>
            <a:r>
              <a:rPr lang="en-US" b="0" i="0" dirty="0">
                <a:solidFill>
                  <a:srgbClr val="001320"/>
                </a:solidFill>
                <a:effectLst/>
                <a:latin typeface="Roboto" panose="02000000000000000000" pitchFamily="2" charset="0"/>
              </a:rPr>
              <a:t>Let’s not become boastful, challenging one another, envying one another.</a:t>
            </a:r>
          </a:p>
          <a:p>
            <a:endParaRPr lang="en-US" dirty="0"/>
          </a:p>
          <a:p>
            <a:endParaRPr lang="en-US" dirty="0"/>
          </a:p>
          <a:p>
            <a:r>
              <a:rPr lang="en-US" dirty="0"/>
              <a:t>Col. 3:15-17 </a:t>
            </a:r>
            <a:r>
              <a:rPr lang="en-US" b="0" i="0" dirty="0">
                <a:solidFill>
                  <a:srgbClr val="001320"/>
                </a:solidFill>
                <a:effectLst/>
                <a:latin typeface="Roboto" panose="02000000000000000000" pitchFamily="2" charset="0"/>
              </a:rPr>
              <a:t>Let the peace</a:t>
            </a:r>
            <a:r>
              <a:rPr lang="en-US" dirty="0"/>
              <a:t> of Christ, to which you were </a:t>
            </a:r>
            <a:r>
              <a:rPr lang="en-US" i="0" u="none" strike="noStrike" dirty="0">
                <a:solidFill>
                  <a:srgbClr val="008AE6"/>
                </a:solidFill>
                <a:effectLst/>
                <a:latin typeface="Arial" panose="020B0604020202020204" pitchFamily="34" charset="0"/>
                <a:hlinkClick r:id="rId22"/>
              </a:rPr>
              <a:t>[n]</a:t>
            </a:r>
            <a:r>
              <a:rPr lang="en-US" dirty="0"/>
              <a:t>indeed called in one body, </a:t>
            </a:r>
            <a:r>
              <a:rPr lang="en-US" i="0" u="none" strike="noStrike" dirty="0">
                <a:solidFill>
                  <a:srgbClr val="008AE6"/>
                </a:solidFill>
                <a:effectLst/>
                <a:latin typeface="Arial" panose="020B0604020202020204" pitchFamily="34" charset="0"/>
                <a:hlinkClick r:id="rId22"/>
              </a:rPr>
              <a:t>[o]</a:t>
            </a:r>
            <a:r>
              <a:rPr lang="en-US" dirty="0"/>
              <a:t>rule in your hearts; and </a:t>
            </a:r>
            <a:r>
              <a:rPr lang="en-US" i="0" u="none" strike="noStrike" dirty="0">
                <a:solidFill>
                  <a:srgbClr val="008AE6"/>
                </a:solidFill>
                <a:effectLst/>
                <a:latin typeface="Arial" panose="020B0604020202020204" pitchFamily="34" charset="0"/>
                <a:hlinkClick r:id="rId22"/>
              </a:rPr>
              <a:t>[p]</a:t>
            </a:r>
            <a:r>
              <a:rPr lang="en-US" dirty="0"/>
              <a:t>be thankful. </a:t>
            </a:r>
            <a:r>
              <a:rPr lang="en-US" b="1" u="none" strike="noStrike" dirty="0">
                <a:solidFill>
                  <a:srgbClr val="008AE6"/>
                </a:solidFill>
                <a:effectLst/>
                <a:latin typeface="Roboto" panose="02000000000000000000" pitchFamily="2" charset="0"/>
                <a:hlinkClick r:id="rId23"/>
              </a:rPr>
              <a:t>16</a:t>
            </a:r>
            <a:r>
              <a:rPr lang="en-US" dirty="0"/>
              <a:t>Let the word of </a:t>
            </a:r>
            <a:r>
              <a:rPr lang="en-US" i="0" u="none" strike="noStrike" dirty="0">
                <a:solidFill>
                  <a:srgbClr val="008AE6"/>
                </a:solidFill>
                <a:effectLst/>
                <a:latin typeface="Arial" panose="020B0604020202020204" pitchFamily="34" charset="0"/>
                <a:hlinkClick r:id="rId22"/>
              </a:rPr>
              <a:t>[q]</a:t>
            </a:r>
            <a:r>
              <a:rPr lang="en-US" dirty="0"/>
              <a:t>Christ richly dwell within you, </a:t>
            </a:r>
            <a:r>
              <a:rPr lang="en-US" i="0" u="none" strike="noStrike" dirty="0">
                <a:solidFill>
                  <a:srgbClr val="008AE6"/>
                </a:solidFill>
                <a:effectLst/>
                <a:latin typeface="Arial" panose="020B0604020202020204" pitchFamily="34" charset="0"/>
                <a:hlinkClick r:id="rId22"/>
              </a:rPr>
              <a:t>[r]</a:t>
            </a:r>
            <a:r>
              <a:rPr lang="en-US" dirty="0"/>
              <a:t>with all wisdom teaching and admonishing </a:t>
            </a:r>
            <a:r>
              <a:rPr lang="en-US" i="0" u="none" strike="noStrike" dirty="0">
                <a:solidFill>
                  <a:srgbClr val="008AE6"/>
                </a:solidFill>
                <a:effectLst/>
                <a:latin typeface="Arial" panose="020B0604020202020204" pitchFamily="34" charset="0"/>
                <a:hlinkClick r:id="rId22"/>
              </a:rPr>
              <a:t>[s]</a:t>
            </a:r>
            <a:r>
              <a:rPr lang="en-US" dirty="0"/>
              <a:t>one another with psalms, hymns, </a:t>
            </a:r>
            <a:r>
              <a:rPr lang="en-US" i="1" dirty="0"/>
              <a:t>and</a:t>
            </a:r>
            <a:r>
              <a:rPr lang="en-US" dirty="0"/>
              <a:t> spiritual songs, singing with thankfulness in your hearts to God. </a:t>
            </a:r>
            <a:r>
              <a:rPr lang="en-US" b="1" u="none" strike="noStrike" dirty="0">
                <a:solidFill>
                  <a:srgbClr val="008AE6"/>
                </a:solidFill>
                <a:effectLst/>
                <a:latin typeface="Roboto" panose="02000000000000000000" pitchFamily="2" charset="0"/>
                <a:hlinkClick r:id="rId24"/>
              </a:rPr>
              <a:t>17</a:t>
            </a:r>
            <a:r>
              <a:rPr lang="en-US" dirty="0"/>
              <a:t>Whatever you do in word or deed, </a:t>
            </a:r>
            <a:r>
              <a:rPr lang="en-US" i="1" dirty="0"/>
              <a:t>do</a:t>
            </a:r>
            <a:r>
              <a:rPr lang="en-US" dirty="0"/>
              <a:t> everything in the name of the Lord Jesus, giving thanks through Him to God the Father.</a:t>
            </a:r>
          </a:p>
          <a:p>
            <a:endParaRPr lang="en-US" dirty="0"/>
          </a:p>
          <a:p>
            <a:r>
              <a:rPr lang="en-US" dirty="0"/>
              <a:t>2Tim 3:16-17</a:t>
            </a:r>
            <a:r>
              <a:rPr lang="en-US" b="0" i="0" dirty="0">
                <a:solidFill>
                  <a:srgbClr val="001320"/>
                </a:solidFill>
                <a:effectLst/>
                <a:latin typeface="Roboto" panose="02000000000000000000" pitchFamily="2" charset="0"/>
              </a:rPr>
              <a:t> </a:t>
            </a:r>
            <a:r>
              <a:rPr lang="en-US" b="1" i="0" u="none" strike="noStrike" dirty="0">
                <a:solidFill>
                  <a:srgbClr val="008AE6"/>
                </a:solidFill>
                <a:effectLst/>
                <a:latin typeface="Roboto" panose="02000000000000000000" pitchFamily="2" charset="0"/>
                <a:hlinkClick r:id="rId25"/>
              </a:rPr>
              <a:t>16</a:t>
            </a:r>
            <a:r>
              <a:rPr lang="en-US" b="0" i="0" dirty="0">
                <a:solidFill>
                  <a:srgbClr val="001320"/>
                </a:solidFill>
                <a:effectLst/>
                <a:latin typeface="Roboto" panose="02000000000000000000" pitchFamily="2" charset="0"/>
              </a:rPr>
              <a:t>All</a:t>
            </a:r>
            <a:r>
              <a:rPr lang="en-US" dirty="0"/>
              <a:t> Scripture is </a:t>
            </a:r>
            <a:r>
              <a:rPr lang="en-US" i="0" u="none" strike="noStrike" dirty="0">
                <a:solidFill>
                  <a:srgbClr val="008AE6"/>
                </a:solidFill>
                <a:effectLst/>
                <a:latin typeface="Arial" panose="020B0604020202020204" pitchFamily="34" charset="0"/>
                <a:hlinkClick r:id="rId26"/>
              </a:rPr>
              <a:t>[</a:t>
            </a:r>
            <a:r>
              <a:rPr lang="en-US" i="0" u="none" strike="noStrike" dirty="0" err="1">
                <a:solidFill>
                  <a:srgbClr val="008AE6"/>
                </a:solidFill>
                <a:effectLst/>
                <a:latin typeface="Arial" panose="020B0604020202020204" pitchFamily="34" charset="0"/>
                <a:hlinkClick r:id="rId26"/>
              </a:rPr>
              <a:t>i</a:t>
            </a:r>
            <a:r>
              <a:rPr lang="en-US" i="0" u="none" strike="noStrike" dirty="0">
                <a:solidFill>
                  <a:srgbClr val="008AE6"/>
                </a:solidFill>
                <a:effectLst/>
                <a:latin typeface="Arial" panose="020B0604020202020204" pitchFamily="34" charset="0"/>
                <a:hlinkClick r:id="rId26"/>
              </a:rPr>
              <a:t>]</a:t>
            </a:r>
            <a:r>
              <a:rPr lang="en-US" dirty="0"/>
              <a:t>inspired by God and beneficial for teaching, for </a:t>
            </a:r>
            <a:r>
              <a:rPr lang="en-US" i="0" u="none" strike="noStrike" dirty="0">
                <a:solidFill>
                  <a:srgbClr val="008AE6"/>
                </a:solidFill>
                <a:effectLst/>
                <a:latin typeface="Arial" panose="020B0604020202020204" pitchFamily="34" charset="0"/>
                <a:hlinkClick r:id="rId26"/>
              </a:rPr>
              <a:t>[j]</a:t>
            </a:r>
            <a:r>
              <a:rPr lang="en-US" dirty="0"/>
              <a:t>rebuke, for correction, for training in righteousness; </a:t>
            </a:r>
            <a:r>
              <a:rPr lang="en-US" b="1" u="none" strike="noStrike" dirty="0">
                <a:solidFill>
                  <a:srgbClr val="008AE6"/>
                </a:solidFill>
                <a:effectLst/>
                <a:latin typeface="Roboto" panose="02000000000000000000" pitchFamily="2" charset="0"/>
                <a:hlinkClick r:id="rId27"/>
              </a:rPr>
              <a:t>17</a:t>
            </a:r>
            <a:r>
              <a:rPr lang="en-US" dirty="0"/>
              <a:t>so that the man </a:t>
            </a:r>
            <a:r>
              <a:rPr lang="en-US" i="1" dirty="0"/>
              <a:t>or woman</a:t>
            </a:r>
            <a:r>
              <a:rPr lang="en-US" dirty="0"/>
              <a:t> of God may be </a:t>
            </a:r>
            <a:r>
              <a:rPr lang="en-US" i="0" u="none" strike="noStrike" dirty="0">
                <a:solidFill>
                  <a:srgbClr val="008AE6"/>
                </a:solidFill>
                <a:effectLst/>
                <a:latin typeface="Arial" panose="020B0604020202020204" pitchFamily="34" charset="0"/>
                <a:hlinkClick r:id="rId26"/>
              </a:rPr>
              <a:t>[k]</a:t>
            </a:r>
            <a:r>
              <a:rPr lang="en-US" dirty="0"/>
              <a:t>fully capable, equipped for every good work.</a:t>
            </a:r>
          </a:p>
          <a:p>
            <a:endParaRPr lang="en-US" dirty="0"/>
          </a:p>
          <a:p>
            <a:r>
              <a:rPr lang="en-US" dirty="0"/>
              <a:t>Ezekiel 36:26 </a:t>
            </a:r>
            <a:r>
              <a:rPr lang="en-US" b="0" i="0" dirty="0">
                <a:solidFill>
                  <a:srgbClr val="001320"/>
                </a:solidFill>
                <a:effectLst/>
                <a:latin typeface="Roboto" panose="02000000000000000000" pitchFamily="2" charset="0"/>
              </a:rPr>
              <a:t> </a:t>
            </a:r>
            <a:r>
              <a:rPr lang="en-US" b="1" i="0" u="none" strike="noStrike" dirty="0">
                <a:solidFill>
                  <a:srgbClr val="008AE6"/>
                </a:solidFill>
                <a:effectLst/>
                <a:latin typeface="Roboto" panose="02000000000000000000" pitchFamily="2" charset="0"/>
                <a:hlinkClick r:id="rId28"/>
              </a:rPr>
              <a:t>26</a:t>
            </a:r>
            <a:r>
              <a:rPr lang="en-US" b="0" i="0" dirty="0">
                <a:solidFill>
                  <a:srgbClr val="001320"/>
                </a:solidFill>
                <a:effectLst/>
                <a:latin typeface="Roboto" panose="02000000000000000000" pitchFamily="2" charset="0"/>
              </a:rPr>
              <a:t>Moreover, I will give</a:t>
            </a:r>
            <a:r>
              <a:rPr lang="en-US" dirty="0"/>
              <a:t> you a new heart and put a new spirit within you; and I will remove the heart of stone from your flesh and give you a heart of flesh. </a:t>
            </a:r>
            <a:r>
              <a:rPr lang="en-US" b="1" u="none" strike="noStrike" dirty="0">
                <a:solidFill>
                  <a:srgbClr val="008AE6"/>
                </a:solidFill>
                <a:effectLst/>
                <a:latin typeface="Roboto" panose="02000000000000000000" pitchFamily="2" charset="0"/>
                <a:hlinkClick r:id="rId29"/>
              </a:rPr>
              <a:t>27</a:t>
            </a:r>
            <a:r>
              <a:rPr lang="en-US" dirty="0"/>
              <a:t>And I will put My Spirit within you and bring it about that you walk in My statutes, and are careful and </a:t>
            </a:r>
            <a:r>
              <a:rPr lang="en-US" i="0" u="none" strike="noStrike" dirty="0">
                <a:solidFill>
                  <a:srgbClr val="008AE6"/>
                </a:solidFill>
                <a:effectLst/>
                <a:latin typeface="Arial" panose="020B0604020202020204" pitchFamily="34" charset="0"/>
                <a:hlinkClick r:id="rId30"/>
              </a:rPr>
              <a:t>[</a:t>
            </a:r>
            <a:r>
              <a:rPr lang="en-US" i="0" u="none" strike="noStrike" dirty="0" err="1">
                <a:solidFill>
                  <a:srgbClr val="008AE6"/>
                </a:solidFill>
                <a:effectLst/>
                <a:latin typeface="Arial" panose="020B0604020202020204" pitchFamily="34" charset="0"/>
                <a:hlinkClick r:id="rId30"/>
              </a:rPr>
              <a:t>i</a:t>
            </a:r>
            <a:r>
              <a:rPr lang="en-US" i="0" u="none" strike="noStrike" dirty="0">
                <a:solidFill>
                  <a:srgbClr val="008AE6"/>
                </a:solidFill>
                <a:effectLst/>
                <a:latin typeface="Arial" panose="020B0604020202020204" pitchFamily="34" charset="0"/>
                <a:hlinkClick r:id="rId30"/>
              </a:rPr>
              <a:t>]</a:t>
            </a:r>
            <a:r>
              <a:rPr lang="en-US" dirty="0"/>
              <a:t>follow My ordinances. </a:t>
            </a:r>
          </a:p>
        </p:txBody>
      </p:sp>
      <p:sp>
        <p:nvSpPr>
          <p:cNvPr id="4" name="Slide Number Placeholder 3"/>
          <p:cNvSpPr>
            <a:spLocks noGrp="1"/>
          </p:cNvSpPr>
          <p:nvPr>
            <p:ph type="sldNum" sz="quarter" idx="5"/>
          </p:nvPr>
        </p:nvSpPr>
        <p:spPr/>
        <p:txBody>
          <a:bodyPr/>
          <a:lstStyle/>
          <a:p>
            <a:fld id="{6CF607B6-BCED-483B-9FE3-03619F7D5EF0}" type="slidenum">
              <a:rPr lang="en-US" smtClean="0"/>
              <a:t>4</a:t>
            </a:fld>
            <a:endParaRPr lang="en-US"/>
          </a:p>
        </p:txBody>
      </p:sp>
    </p:spTree>
    <p:extLst>
      <p:ext uri="{BB962C8B-B14F-4D97-AF65-F5344CB8AC3E}">
        <p14:creationId xmlns:p14="http://schemas.microsoft.com/office/powerpoint/2010/main" val="1960675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904D7-87E7-E0C1-D30E-B6A3E04332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10A6E3-CB8D-4C5E-9BF4-FD957E4A2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1E1149-6FC2-0F04-4048-E270D7067CB3}"/>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5" name="Footer Placeholder 4">
            <a:extLst>
              <a:ext uri="{FF2B5EF4-FFF2-40B4-BE49-F238E27FC236}">
                <a16:creationId xmlns:a16="http://schemas.microsoft.com/office/drawing/2014/main" id="{EAFA2EA1-18D1-AAD7-4758-75CF45D8FF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95E78F-990C-EE01-8D6A-B4D3AA66D67A}"/>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1136762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F5F1-B989-DA8B-1387-B4A7A95B6D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8A841A-B239-CD60-311B-BCB9DD0954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EDB3AE-A0B3-AB97-959C-823A195C3F5E}"/>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5" name="Footer Placeholder 4">
            <a:extLst>
              <a:ext uri="{FF2B5EF4-FFF2-40B4-BE49-F238E27FC236}">
                <a16:creationId xmlns:a16="http://schemas.microsoft.com/office/drawing/2014/main" id="{C78D1A99-DF19-EB55-43AB-FDD2039C4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A0733-DDFD-6BFD-1B1A-C907766B4768}"/>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137925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1D9962-F791-7EC0-164B-32F02120EF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24087F-AEDB-8760-F12E-D5BC62B37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7B39D-8FCC-9E59-9FC6-446519AF9295}"/>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5" name="Footer Placeholder 4">
            <a:extLst>
              <a:ext uri="{FF2B5EF4-FFF2-40B4-BE49-F238E27FC236}">
                <a16:creationId xmlns:a16="http://schemas.microsoft.com/office/drawing/2014/main" id="{E495739E-9C8D-18D8-E772-DEA37F444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37101-17B3-8359-D580-639766281812}"/>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72283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D189-61A3-444E-D6DC-6DC3970146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47953B-C799-D7CF-B0C5-BA2BFBE3FF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646D09-70AC-2BBE-20BF-8937E6505399}"/>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5" name="Footer Placeholder 4">
            <a:extLst>
              <a:ext uri="{FF2B5EF4-FFF2-40B4-BE49-F238E27FC236}">
                <a16:creationId xmlns:a16="http://schemas.microsoft.com/office/drawing/2014/main" id="{6870187D-4EC6-034A-D768-0E2510008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7CF57-ACC5-C410-463D-CF1944653800}"/>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179323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8C33B-AC6B-3311-1096-97D13D7443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A71A94-FEBD-14B2-F82D-25C694C90D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66B9BE-9B2C-4E36-CBB9-7DB217C1506D}"/>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5" name="Footer Placeholder 4">
            <a:extLst>
              <a:ext uri="{FF2B5EF4-FFF2-40B4-BE49-F238E27FC236}">
                <a16:creationId xmlns:a16="http://schemas.microsoft.com/office/drawing/2014/main" id="{B11CE43A-1233-A307-000D-7FBD6D2159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01D0ED-B0B2-5463-946F-998050396839}"/>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357015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C4D1-E0DA-9B79-A49F-C20B077C3F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5E203-22C9-5700-9D26-FC264EFE4D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755524-029B-E3F9-2175-676B62639D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AED93C-5C0B-5D25-DA3B-F0B6B4F5C264}"/>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6" name="Footer Placeholder 5">
            <a:extLst>
              <a:ext uri="{FF2B5EF4-FFF2-40B4-BE49-F238E27FC236}">
                <a16:creationId xmlns:a16="http://schemas.microsoft.com/office/drawing/2014/main" id="{C798FD12-88F1-59B4-4A8A-B246FB952F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53C310-BB99-336D-154F-A8D28B5E5B2A}"/>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3741698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37BE0-3F02-2C4C-38B3-5884F84DB3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EB4C61-BF6F-ACFC-EFE6-AC17C3D891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7DA78-B72E-1730-6AB8-18D1B5CC6F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26A020-D26D-C20E-686A-57ED6CB446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2C21F5-BE85-6F3E-5A90-11432F759E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8E20FD-B17C-DC39-81B4-02D9A3D8AB73}"/>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8" name="Footer Placeholder 7">
            <a:extLst>
              <a:ext uri="{FF2B5EF4-FFF2-40B4-BE49-F238E27FC236}">
                <a16:creationId xmlns:a16="http://schemas.microsoft.com/office/drawing/2014/main" id="{0EBCA5DD-CC0A-24C5-7B4F-AD8E532E43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A9A43A-1687-7CCB-CCB3-4EEFDB9F3004}"/>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260500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F9AEC-4AEA-6C87-9516-0D071224F8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2E9E8E-D01F-8480-17D0-EF2923475EFB}"/>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4" name="Footer Placeholder 3">
            <a:extLst>
              <a:ext uri="{FF2B5EF4-FFF2-40B4-BE49-F238E27FC236}">
                <a16:creationId xmlns:a16="http://schemas.microsoft.com/office/drawing/2014/main" id="{E405A43C-B980-1827-A943-4201D0934C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089B13-C42B-328F-67D2-619D82BDA64A}"/>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368433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F0BBCD-C480-F39A-2ACC-F19520996BC9}"/>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3" name="Footer Placeholder 2">
            <a:extLst>
              <a:ext uri="{FF2B5EF4-FFF2-40B4-BE49-F238E27FC236}">
                <a16:creationId xmlns:a16="http://schemas.microsoft.com/office/drawing/2014/main" id="{EBEBC5FB-E708-1536-1011-1FF849C33B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CFA548-2EA2-E97F-E9FA-0EFA02BBC86C}"/>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226150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53D1A-233A-8AFE-675F-1430FB1936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1916A1-A2B7-AD0D-72CA-29E24D2F2E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8A3E69-B946-1E6C-F6CB-B2A221F360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5D7BA3-257A-683F-7C68-6B54D1ADF901}"/>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6" name="Footer Placeholder 5">
            <a:extLst>
              <a:ext uri="{FF2B5EF4-FFF2-40B4-BE49-F238E27FC236}">
                <a16:creationId xmlns:a16="http://schemas.microsoft.com/office/drawing/2014/main" id="{68E7DF78-B00B-07F9-798F-8A7A6493F0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8F1076-5DE1-9132-8A2A-F112797C88CB}"/>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169643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F493-436C-F2C2-37BB-C43DEA54A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B17A80-708E-37A0-9CD8-B6B7D8E496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79BE58-B4FF-E930-F2B7-2D833B18C6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C63CE-C21F-E6A3-6241-C61F78A179DD}"/>
              </a:ext>
            </a:extLst>
          </p:cNvPr>
          <p:cNvSpPr>
            <a:spLocks noGrp="1"/>
          </p:cNvSpPr>
          <p:nvPr>
            <p:ph type="dt" sz="half" idx="10"/>
          </p:nvPr>
        </p:nvSpPr>
        <p:spPr/>
        <p:txBody>
          <a:bodyPr/>
          <a:lstStyle/>
          <a:p>
            <a:fld id="{16669E4B-F038-4677-86F2-81A1259FA559}" type="datetimeFigureOut">
              <a:rPr lang="en-US" smtClean="0"/>
              <a:t>10/23/2022</a:t>
            </a:fld>
            <a:endParaRPr lang="en-US"/>
          </a:p>
        </p:txBody>
      </p:sp>
      <p:sp>
        <p:nvSpPr>
          <p:cNvPr id="6" name="Footer Placeholder 5">
            <a:extLst>
              <a:ext uri="{FF2B5EF4-FFF2-40B4-BE49-F238E27FC236}">
                <a16:creationId xmlns:a16="http://schemas.microsoft.com/office/drawing/2014/main" id="{EEEF2AF2-BDB4-FA9E-AB67-33EFB00DC0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182DC6-374E-F2BA-49F0-8F30C6DEBCB3}"/>
              </a:ext>
            </a:extLst>
          </p:cNvPr>
          <p:cNvSpPr>
            <a:spLocks noGrp="1"/>
          </p:cNvSpPr>
          <p:nvPr>
            <p:ph type="sldNum" sz="quarter" idx="12"/>
          </p:nvPr>
        </p:nvSpPr>
        <p:spPr/>
        <p:txBody>
          <a:bodyPr/>
          <a:lstStyle/>
          <a:p>
            <a:fld id="{82BB655C-84F2-4EF5-A9FD-3E46B93D1E7C}" type="slidenum">
              <a:rPr lang="en-US" smtClean="0"/>
              <a:t>‹#›</a:t>
            </a:fld>
            <a:endParaRPr lang="en-US"/>
          </a:p>
        </p:txBody>
      </p:sp>
    </p:spTree>
    <p:extLst>
      <p:ext uri="{BB962C8B-B14F-4D97-AF65-F5344CB8AC3E}">
        <p14:creationId xmlns:p14="http://schemas.microsoft.com/office/powerpoint/2010/main" val="212805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AE3CEB-A00F-99F9-7649-DB24964005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25A617-DF70-1759-9637-75843AF70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4B4D0C-1FA8-6F66-0087-8511CD7DD0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69E4B-F038-4677-86F2-81A1259FA559}" type="datetimeFigureOut">
              <a:rPr lang="en-US" smtClean="0"/>
              <a:t>10/23/2022</a:t>
            </a:fld>
            <a:endParaRPr lang="en-US"/>
          </a:p>
        </p:txBody>
      </p:sp>
      <p:sp>
        <p:nvSpPr>
          <p:cNvPr id="5" name="Footer Placeholder 4">
            <a:extLst>
              <a:ext uri="{FF2B5EF4-FFF2-40B4-BE49-F238E27FC236}">
                <a16:creationId xmlns:a16="http://schemas.microsoft.com/office/drawing/2014/main" id="{CFB9D6B2-8C70-2E55-243D-4200FE9EA3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3F33D2-AAC0-FC4C-85C7-B339F5081A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B655C-84F2-4EF5-A9FD-3E46B93D1E7C}" type="slidenum">
              <a:rPr lang="en-US" smtClean="0"/>
              <a:t>‹#›</a:t>
            </a:fld>
            <a:endParaRPr lang="en-US"/>
          </a:p>
        </p:txBody>
      </p:sp>
    </p:spTree>
    <p:extLst>
      <p:ext uri="{BB962C8B-B14F-4D97-AF65-F5344CB8AC3E}">
        <p14:creationId xmlns:p14="http://schemas.microsoft.com/office/powerpoint/2010/main" val="228445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38D99EC-F77D-6932-2FD0-A9B72ECA9DC7}"/>
              </a:ext>
            </a:extLst>
          </p:cNvPr>
          <p:cNvPicPr>
            <a:picLocks noChangeAspect="1"/>
          </p:cNvPicPr>
          <p:nvPr/>
        </p:nvPicPr>
        <p:blipFill rotWithShape="1">
          <a:blip r:embed="rId2"/>
          <a:srcRect b="16357"/>
          <a:stretch/>
        </p:blipFill>
        <p:spPr>
          <a:xfrm>
            <a:off x="20" y="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A4630D27-D046-F5E5-F418-CD4AA1BF7ED0}"/>
              </a:ext>
            </a:extLst>
          </p:cNvPr>
          <p:cNvSpPr>
            <a:spLocks noGrp="1"/>
          </p:cNvSpPr>
          <p:nvPr>
            <p:ph type="ctrTitle"/>
          </p:nvPr>
        </p:nvSpPr>
        <p:spPr>
          <a:xfrm>
            <a:off x="7763959" y="3924893"/>
            <a:ext cx="4159390" cy="839556"/>
          </a:xfrm>
        </p:spPr>
        <p:txBody>
          <a:bodyPr>
            <a:noAutofit/>
          </a:bodyPr>
          <a:lstStyle/>
          <a:p>
            <a:r>
              <a:rPr lang="en-US" sz="5400" dirty="0"/>
              <a:t>The Holy Spirit</a:t>
            </a:r>
          </a:p>
        </p:txBody>
      </p:sp>
      <p:sp>
        <p:nvSpPr>
          <p:cNvPr id="3" name="Subtitle 2">
            <a:extLst>
              <a:ext uri="{FF2B5EF4-FFF2-40B4-BE49-F238E27FC236}">
                <a16:creationId xmlns:a16="http://schemas.microsoft.com/office/drawing/2014/main" id="{448B41BF-68D0-A470-D39B-F92AF007282C}"/>
              </a:ext>
            </a:extLst>
          </p:cNvPr>
          <p:cNvSpPr>
            <a:spLocks noGrp="1"/>
          </p:cNvSpPr>
          <p:nvPr>
            <p:ph type="subTitle" idx="1"/>
          </p:nvPr>
        </p:nvSpPr>
        <p:spPr>
          <a:xfrm>
            <a:off x="7782909" y="5395584"/>
            <a:ext cx="4330262" cy="683284"/>
          </a:xfrm>
        </p:spPr>
        <p:txBody>
          <a:bodyPr>
            <a:noAutofit/>
          </a:bodyPr>
          <a:lstStyle/>
          <a:p>
            <a:r>
              <a:rPr lang="en-US" sz="3200" dirty="0"/>
              <a:t>Who, What and How</a:t>
            </a:r>
          </a:p>
          <a:p>
            <a:r>
              <a:rPr lang="en-US" sz="3200" dirty="0"/>
              <a:t>John 16:5-15</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05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F486F-CCC1-1199-0188-15AE8A2C0F52}"/>
              </a:ext>
            </a:extLst>
          </p:cNvPr>
          <p:cNvSpPr>
            <a:spLocks noGrp="1"/>
          </p:cNvSpPr>
          <p:nvPr>
            <p:ph type="title"/>
          </p:nvPr>
        </p:nvSpPr>
        <p:spPr>
          <a:xfrm>
            <a:off x="838200" y="365126"/>
            <a:ext cx="10515600" cy="958708"/>
          </a:xfrm>
        </p:spPr>
        <p:txBody>
          <a:bodyPr>
            <a:normAutofit/>
          </a:bodyPr>
          <a:lstStyle/>
          <a:p>
            <a:pPr algn="ctr"/>
            <a:r>
              <a:rPr lang="en-US" sz="5400" dirty="0"/>
              <a:t>Who is the Holy Spirit?</a:t>
            </a:r>
          </a:p>
        </p:txBody>
      </p:sp>
      <p:sp>
        <p:nvSpPr>
          <p:cNvPr id="3" name="Content Placeholder 2">
            <a:extLst>
              <a:ext uri="{FF2B5EF4-FFF2-40B4-BE49-F238E27FC236}">
                <a16:creationId xmlns:a16="http://schemas.microsoft.com/office/drawing/2014/main" id="{1ACF51DD-B4F6-9907-6DB5-1C481EE6F6B3}"/>
              </a:ext>
            </a:extLst>
          </p:cNvPr>
          <p:cNvSpPr>
            <a:spLocks noGrp="1"/>
          </p:cNvSpPr>
          <p:nvPr>
            <p:ph idx="1"/>
          </p:nvPr>
        </p:nvSpPr>
        <p:spPr>
          <a:xfrm>
            <a:off x="838200" y="1214652"/>
            <a:ext cx="10515600" cy="5036023"/>
          </a:xfrm>
        </p:spPr>
        <p:txBody>
          <a:bodyPr>
            <a:normAutofit lnSpcReduction="10000"/>
          </a:bodyPr>
          <a:lstStyle/>
          <a:p>
            <a:r>
              <a:rPr lang="en-US" dirty="0"/>
              <a:t>Short answer: God (or part of the God Head)</a:t>
            </a:r>
          </a:p>
          <a:p>
            <a:r>
              <a:rPr lang="en-US" dirty="0"/>
              <a:t>He was involved in the creation of the earth Gen. 1:2</a:t>
            </a:r>
          </a:p>
          <a:p>
            <a:r>
              <a:rPr lang="en-US" dirty="0"/>
              <a:t>He has been called: Holy Spirit, Spirit of God, Spirit of the Lord, Spirit of Truth and the Helper (Comforter)</a:t>
            </a:r>
          </a:p>
          <a:p>
            <a:r>
              <a:rPr lang="en-US" dirty="0"/>
              <a:t>He is described as person. (He, Him)</a:t>
            </a:r>
          </a:p>
          <a:p>
            <a:pPr lvl="1"/>
            <a:r>
              <a:rPr lang="en-US" dirty="0"/>
              <a:t>Blasphemed Mat.12:31-32</a:t>
            </a:r>
          </a:p>
          <a:p>
            <a:pPr lvl="1"/>
            <a:r>
              <a:rPr lang="en-US" dirty="0"/>
              <a:t>Lied to, Acts 5:3</a:t>
            </a:r>
          </a:p>
          <a:p>
            <a:pPr lvl="1"/>
            <a:r>
              <a:rPr lang="en-US" dirty="0"/>
              <a:t>Resisted, Acts 7:51</a:t>
            </a:r>
          </a:p>
          <a:p>
            <a:pPr lvl="1"/>
            <a:r>
              <a:rPr lang="en-US" dirty="0"/>
              <a:t>Insulted, Heb. 10:29</a:t>
            </a:r>
          </a:p>
          <a:p>
            <a:pPr lvl="1"/>
            <a:r>
              <a:rPr lang="en-US" dirty="0"/>
              <a:t>Loves, Rom.15:30</a:t>
            </a:r>
          </a:p>
          <a:p>
            <a:pPr lvl="1"/>
            <a:r>
              <a:rPr lang="en-US" dirty="0"/>
              <a:t>Grieves, Eph.4:30 </a:t>
            </a:r>
          </a:p>
          <a:p>
            <a:pPr lvl="1"/>
            <a:r>
              <a:rPr lang="en-US" dirty="0"/>
              <a:t>Is Jealous, Jam.4:5 </a:t>
            </a:r>
          </a:p>
          <a:p>
            <a:endParaRPr lang="en-US" dirty="0"/>
          </a:p>
        </p:txBody>
      </p:sp>
      <p:sp>
        <p:nvSpPr>
          <p:cNvPr id="5" name="TextBox 4">
            <a:extLst>
              <a:ext uri="{FF2B5EF4-FFF2-40B4-BE49-F238E27FC236}">
                <a16:creationId xmlns:a16="http://schemas.microsoft.com/office/drawing/2014/main" id="{0D001E2F-3202-B283-EACB-9F1D84498599}"/>
              </a:ext>
            </a:extLst>
          </p:cNvPr>
          <p:cNvSpPr txBox="1"/>
          <p:nvPr/>
        </p:nvSpPr>
        <p:spPr>
          <a:xfrm>
            <a:off x="5444320" y="3254817"/>
            <a:ext cx="6347346"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t>Guided men to write, 2 Peter 1:21</a:t>
            </a:r>
          </a:p>
          <a:p>
            <a:pPr marL="342900" indent="-342900">
              <a:buFont typeface="Arial" panose="020B0604020202020204" pitchFamily="34" charset="0"/>
              <a:buChar char="•"/>
            </a:pPr>
            <a:r>
              <a:rPr lang="en-US" sz="2400" dirty="0"/>
              <a:t>Empowered men with strength, Judge 14:6</a:t>
            </a:r>
          </a:p>
          <a:p>
            <a:pPr marL="342900" indent="-342900">
              <a:buFont typeface="Arial" panose="020B0604020202020204" pitchFamily="34" charset="0"/>
              <a:buChar char="•"/>
            </a:pPr>
            <a:r>
              <a:rPr lang="en-US" sz="2400" dirty="0"/>
              <a:t>Protects, 1 Kings 18:12 (Elijah) </a:t>
            </a:r>
          </a:p>
          <a:p>
            <a:pPr marL="342900" indent="-342900">
              <a:buFont typeface="Arial" panose="020B0604020202020204" pitchFamily="34" charset="0"/>
              <a:buChar char="•"/>
            </a:pPr>
            <a:r>
              <a:rPr lang="en-US" sz="2400" dirty="0"/>
              <a:t>He has been present thought the entire Bible.</a:t>
            </a:r>
          </a:p>
          <a:p>
            <a:r>
              <a:rPr lang="en-US" sz="2400" dirty="0"/>
              <a:t>What the Holy Spirit is not</a:t>
            </a:r>
          </a:p>
          <a:p>
            <a:pPr marL="285750" indent="-285750">
              <a:buFont typeface="Arial" panose="020B0604020202020204" pitchFamily="34" charset="0"/>
              <a:buChar char="•"/>
            </a:pPr>
            <a:r>
              <a:rPr lang="en-US" sz="2400" dirty="0"/>
              <a:t>God’s active force</a:t>
            </a:r>
          </a:p>
          <a:p>
            <a:pPr marL="285750" indent="-285750">
              <a:buFont typeface="Arial" panose="020B0604020202020204" pitchFamily="34" charset="0"/>
              <a:buChar char="•"/>
            </a:pPr>
            <a:r>
              <a:rPr lang="en-US" sz="2400" dirty="0"/>
              <a:t>A vapor</a:t>
            </a:r>
          </a:p>
          <a:p>
            <a:pPr marL="285750" indent="-285750">
              <a:buFont typeface="Arial" panose="020B0604020202020204" pitchFamily="34" charset="0"/>
              <a:buChar char="•"/>
            </a:pPr>
            <a:r>
              <a:rPr lang="en-US" sz="2400" dirty="0"/>
              <a:t>The Bible</a:t>
            </a:r>
          </a:p>
          <a:p>
            <a:pPr marL="285750" indent="-285750">
              <a:buFont typeface="Arial" panose="020B0604020202020204" pitchFamily="34" charset="0"/>
              <a:buChar char="•"/>
            </a:pPr>
            <a:r>
              <a:rPr lang="en-US" sz="2400" dirty="0"/>
              <a:t>Not a little voice whispering in you ear.</a:t>
            </a:r>
          </a:p>
        </p:txBody>
      </p:sp>
    </p:spTree>
    <p:extLst>
      <p:ext uri="{BB962C8B-B14F-4D97-AF65-F5344CB8AC3E}">
        <p14:creationId xmlns:p14="http://schemas.microsoft.com/office/powerpoint/2010/main" val="43211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73548-D17B-4983-27FF-90B33FF6DD23}"/>
              </a:ext>
            </a:extLst>
          </p:cNvPr>
          <p:cNvSpPr>
            <a:spLocks noGrp="1"/>
          </p:cNvSpPr>
          <p:nvPr>
            <p:ph type="title"/>
          </p:nvPr>
        </p:nvSpPr>
        <p:spPr>
          <a:xfrm>
            <a:off x="838200" y="191070"/>
            <a:ext cx="10515600" cy="1214650"/>
          </a:xfrm>
        </p:spPr>
        <p:txBody>
          <a:bodyPr>
            <a:normAutofit fontScale="90000"/>
          </a:bodyPr>
          <a:lstStyle/>
          <a:p>
            <a:pPr algn="ctr"/>
            <a:r>
              <a:rPr lang="en-US" dirty="0"/>
              <a:t>What is the gift of the Holy Spirit? </a:t>
            </a:r>
            <a:br>
              <a:rPr lang="en-US" dirty="0"/>
            </a:br>
            <a:r>
              <a:rPr lang="en-US" dirty="0"/>
              <a:t>Acts 2:38</a:t>
            </a:r>
          </a:p>
        </p:txBody>
      </p:sp>
      <p:sp>
        <p:nvSpPr>
          <p:cNvPr id="3" name="Content Placeholder 2">
            <a:extLst>
              <a:ext uri="{FF2B5EF4-FFF2-40B4-BE49-F238E27FC236}">
                <a16:creationId xmlns:a16="http://schemas.microsoft.com/office/drawing/2014/main" id="{9E86F7C9-7DD6-196C-0E14-7E48932EEF3B}"/>
              </a:ext>
            </a:extLst>
          </p:cNvPr>
          <p:cNvSpPr>
            <a:spLocks noGrp="1"/>
          </p:cNvSpPr>
          <p:nvPr>
            <p:ph idx="1"/>
          </p:nvPr>
        </p:nvSpPr>
        <p:spPr>
          <a:xfrm>
            <a:off x="374174" y="1405720"/>
            <a:ext cx="11649503" cy="5261210"/>
          </a:xfrm>
        </p:spPr>
        <p:txBody>
          <a:bodyPr numCol="2">
            <a:normAutofit lnSpcReduction="10000"/>
          </a:bodyPr>
          <a:lstStyle/>
          <a:p>
            <a:r>
              <a:rPr lang="en-US" dirty="0"/>
              <a:t>Spiritual Gifts: 1Cor.12:7-11</a:t>
            </a:r>
          </a:p>
          <a:p>
            <a:pPr lvl="1"/>
            <a:r>
              <a:rPr lang="en-US" dirty="0"/>
              <a:t>Words or Wisdom through the Spirit</a:t>
            </a:r>
          </a:p>
          <a:p>
            <a:pPr lvl="1"/>
            <a:r>
              <a:rPr lang="en-US" dirty="0"/>
              <a:t>Knowledge according to the Spirit</a:t>
            </a:r>
          </a:p>
          <a:p>
            <a:pPr lvl="1"/>
            <a:r>
              <a:rPr lang="en-US" dirty="0"/>
              <a:t>Faith by the Spirit</a:t>
            </a:r>
          </a:p>
          <a:p>
            <a:pPr lvl="1"/>
            <a:r>
              <a:rPr lang="en-US" dirty="0"/>
              <a:t>Healing by the Spirit</a:t>
            </a:r>
          </a:p>
          <a:p>
            <a:pPr lvl="1"/>
            <a:r>
              <a:rPr lang="en-US" dirty="0"/>
              <a:t>Miracles </a:t>
            </a:r>
          </a:p>
          <a:p>
            <a:pPr lvl="1"/>
            <a:r>
              <a:rPr lang="en-US" dirty="0"/>
              <a:t>Prophecy</a:t>
            </a:r>
          </a:p>
          <a:p>
            <a:pPr lvl="1"/>
            <a:r>
              <a:rPr lang="en-US" dirty="0"/>
              <a:t>Distinguishing of spirits</a:t>
            </a:r>
          </a:p>
          <a:p>
            <a:pPr lvl="1"/>
            <a:r>
              <a:rPr lang="en-US" dirty="0"/>
              <a:t>Speaking in tongues (languages) </a:t>
            </a:r>
          </a:p>
          <a:p>
            <a:pPr lvl="1"/>
            <a:endParaRPr lang="en-US" dirty="0"/>
          </a:p>
          <a:p>
            <a:pPr lvl="1"/>
            <a:r>
              <a:rPr lang="en-US" dirty="0"/>
              <a:t>The gift of the Holy Spirit is the message of how to obtain eternal life.</a:t>
            </a:r>
          </a:p>
          <a:p>
            <a:pPr lvl="1"/>
            <a:endParaRPr lang="en-US" dirty="0"/>
          </a:p>
          <a:p>
            <a:pPr lvl="1"/>
            <a:endParaRPr lang="en-US" sz="2800" dirty="0"/>
          </a:p>
          <a:p>
            <a:pPr lvl="1"/>
            <a:r>
              <a:rPr lang="en-US" sz="2800" dirty="0"/>
              <a:t>How did one receive gifts?</a:t>
            </a:r>
          </a:p>
          <a:p>
            <a:pPr marL="914400" lvl="2" indent="0">
              <a:buNone/>
            </a:pPr>
            <a:r>
              <a:rPr lang="en-US" sz="2400" dirty="0"/>
              <a:t>Holy Spirit Baptism </a:t>
            </a:r>
          </a:p>
          <a:p>
            <a:pPr lvl="2"/>
            <a:r>
              <a:rPr lang="en-US" sz="2600" dirty="0"/>
              <a:t>Only found in two incidents in scripture</a:t>
            </a:r>
          </a:p>
          <a:p>
            <a:pPr lvl="3"/>
            <a:r>
              <a:rPr lang="en-US" sz="2400" dirty="0"/>
              <a:t>The Apostles (Acts 2:1-4)</a:t>
            </a:r>
          </a:p>
          <a:p>
            <a:pPr lvl="4"/>
            <a:r>
              <a:rPr lang="en-US" sz="2400" dirty="0"/>
              <a:t>They in turn could pass the gifts along by laying on of hands. Acts 8:18</a:t>
            </a:r>
          </a:p>
          <a:p>
            <a:pPr lvl="3"/>
            <a:r>
              <a:rPr lang="en-US" sz="2400" dirty="0"/>
              <a:t>House of Cornelius Acts 10:44-48</a:t>
            </a:r>
          </a:p>
          <a:p>
            <a:pPr lvl="4"/>
            <a:r>
              <a:rPr lang="en-US" sz="2400" dirty="0"/>
              <a:t>To show Peter, and the Jews accompanying him, the gentiles could receive salvation.</a:t>
            </a:r>
          </a:p>
        </p:txBody>
      </p:sp>
    </p:spTree>
    <p:extLst>
      <p:ext uri="{BB962C8B-B14F-4D97-AF65-F5344CB8AC3E}">
        <p14:creationId xmlns:p14="http://schemas.microsoft.com/office/powerpoint/2010/main" val="43085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6" end="1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7" end="1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8" end="1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2BF65-FCA3-9440-E82A-010026A32153}"/>
              </a:ext>
            </a:extLst>
          </p:cNvPr>
          <p:cNvSpPr>
            <a:spLocks noGrp="1"/>
          </p:cNvSpPr>
          <p:nvPr>
            <p:ph type="title"/>
          </p:nvPr>
        </p:nvSpPr>
        <p:spPr/>
        <p:txBody>
          <a:bodyPr/>
          <a:lstStyle/>
          <a:p>
            <a:pPr algn="ctr"/>
            <a:r>
              <a:rPr lang="en-US" dirty="0"/>
              <a:t>How does the Holy Spirit dwell in us today?</a:t>
            </a:r>
          </a:p>
        </p:txBody>
      </p:sp>
      <p:sp>
        <p:nvSpPr>
          <p:cNvPr id="3" name="Content Placeholder 2">
            <a:extLst>
              <a:ext uri="{FF2B5EF4-FFF2-40B4-BE49-F238E27FC236}">
                <a16:creationId xmlns:a16="http://schemas.microsoft.com/office/drawing/2014/main" id="{EAE36D73-714E-8960-D874-CA59C2714D3B}"/>
              </a:ext>
            </a:extLst>
          </p:cNvPr>
          <p:cNvSpPr>
            <a:spLocks noGrp="1"/>
          </p:cNvSpPr>
          <p:nvPr>
            <p:ph sz="half" idx="1"/>
          </p:nvPr>
        </p:nvSpPr>
        <p:spPr/>
        <p:txBody>
          <a:bodyPr>
            <a:normAutofit fontScale="92500" lnSpcReduction="20000"/>
          </a:bodyPr>
          <a:lstStyle/>
          <a:p>
            <a:pPr marL="0" indent="0">
              <a:buNone/>
            </a:pPr>
            <a:r>
              <a:rPr lang="en-US" sz="3200" dirty="0"/>
              <a:t>It can dwell in us.</a:t>
            </a:r>
          </a:p>
          <a:p>
            <a:r>
              <a:rPr lang="en-US" sz="3200" dirty="0"/>
              <a:t>1 Cor. 3:16-17</a:t>
            </a:r>
          </a:p>
          <a:p>
            <a:r>
              <a:rPr lang="en-US" sz="3200" dirty="0"/>
              <a:t>Rom. 8:9-11</a:t>
            </a:r>
          </a:p>
          <a:p>
            <a:pPr marL="0" indent="0">
              <a:buNone/>
            </a:pPr>
            <a:r>
              <a:rPr lang="en-US" sz="3200" dirty="0"/>
              <a:t>How?</a:t>
            </a:r>
          </a:p>
          <a:p>
            <a:pPr marL="0" indent="0">
              <a:buNone/>
            </a:pPr>
            <a:r>
              <a:rPr lang="en-US" sz="3200" dirty="0"/>
              <a:t>Through the study of God’s word.</a:t>
            </a:r>
          </a:p>
          <a:p>
            <a:r>
              <a:rPr lang="en-US" sz="3200" dirty="0"/>
              <a:t>Gal.5:16-25</a:t>
            </a:r>
          </a:p>
          <a:p>
            <a:r>
              <a:rPr lang="en-US" sz="3200" dirty="0"/>
              <a:t>James 1:16-27</a:t>
            </a:r>
          </a:p>
          <a:p>
            <a:r>
              <a:rPr lang="en-US" sz="3200" dirty="0"/>
              <a:t>Col.3:15-17</a:t>
            </a:r>
          </a:p>
          <a:p>
            <a:r>
              <a:rPr lang="en-US" sz="3200" dirty="0"/>
              <a:t>2 Tim.3:16-17 </a:t>
            </a:r>
          </a:p>
          <a:p>
            <a:endParaRPr lang="en-US" dirty="0"/>
          </a:p>
        </p:txBody>
      </p:sp>
      <p:sp>
        <p:nvSpPr>
          <p:cNvPr id="4" name="Content Placeholder 3">
            <a:extLst>
              <a:ext uri="{FF2B5EF4-FFF2-40B4-BE49-F238E27FC236}">
                <a16:creationId xmlns:a16="http://schemas.microsoft.com/office/drawing/2014/main" id="{D638E838-6CDE-F884-CD3A-09B18CF68B7B}"/>
              </a:ext>
            </a:extLst>
          </p:cNvPr>
          <p:cNvSpPr>
            <a:spLocks noGrp="1"/>
          </p:cNvSpPr>
          <p:nvPr>
            <p:ph sz="half" idx="2"/>
          </p:nvPr>
        </p:nvSpPr>
        <p:spPr>
          <a:xfrm>
            <a:off x="5459104" y="1825625"/>
            <a:ext cx="5894696" cy="4351338"/>
          </a:xfrm>
        </p:spPr>
        <p:txBody>
          <a:bodyPr>
            <a:normAutofit fontScale="92500" lnSpcReduction="20000"/>
          </a:bodyPr>
          <a:lstStyle/>
          <a:p>
            <a:r>
              <a:rPr lang="en-US" sz="3200" dirty="0"/>
              <a:t>How it does not dwell in us.</a:t>
            </a:r>
          </a:p>
          <a:p>
            <a:pPr lvl="1"/>
            <a:r>
              <a:rPr lang="en-US" sz="3200" dirty="0"/>
              <a:t>It is not supernatural.</a:t>
            </a:r>
          </a:p>
          <a:p>
            <a:pPr lvl="1"/>
            <a:r>
              <a:rPr lang="en-US" sz="3200" dirty="0"/>
              <a:t>Mystical </a:t>
            </a:r>
          </a:p>
          <a:p>
            <a:pPr lvl="1"/>
            <a:r>
              <a:rPr lang="en-US" sz="3200" dirty="0"/>
              <a:t>Its not little voice in your head.	 “God laid this on my heart” </a:t>
            </a:r>
          </a:p>
          <a:p>
            <a:pPr lvl="1"/>
            <a:r>
              <a:rPr lang="en-US" sz="3200" dirty="0"/>
              <a:t>Not a feeling</a:t>
            </a:r>
          </a:p>
          <a:p>
            <a:pPr lvl="1"/>
            <a:endParaRPr lang="en-US" sz="3200" dirty="0"/>
          </a:p>
          <a:p>
            <a:r>
              <a:rPr lang="en-US" sz="3200" dirty="0"/>
              <a:t>Ezekiel 36:26</a:t>
            </a:r>
          </a:p>
          <a:p>
            <a:r>
              <a:rPr lang="en-US" sz="3200" dirty="0"/>
              <a:t>Psalm 51:10-11</a:t>
            </a:r>
          </a:p>
          <a:p>
            <a:pPr marL="457200" lvl="1" indent="0">
              <a:buNone/>
            </a:pPr>
            <a:endParaRPr lang="en-US" sz="3200" dirty="0"/>
          </a:p>
        </p:txBody>
      </p:sp>
    </p:spTree>
    <p:extLst>
      <p:ext uri="{BB962C8B-B14F-4D97-AF65-F5344CB8AC3E}">
        <p14:creationId xmlns:p14="http://schemas.microsoft.com/office/powerpoint/2010/main" val="369539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12131</TotalTime>
  <Words>1331</Words>
  <Application>Microsoft Office PowerPoint</Application>
  <PresentationFormat>Widescreen</PresentationFormat>
  <Paragraphs>100</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Roboto</vt:lpstr>
      <vt:lpstr>Office Theme</vt:lpstr>
      <vt:lpstr>The Holy Spirit</vt:lpstr>
      <vt:lpstr>Who is the Holy Spirit?</vt:lpstr>
      <vt:lpstr>What is the gift of the Holy Spirit?  Acts 2:38</vt:lpstr>
      <vt:lpstr>How does the Holy Spirit dwell in us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Spirt</dc:title>
  <dc:creator>Ben</dc:creator>
  <cp:lastModifiedBy>Bill McIlvain</cp:lastModifiedBy>
  <cp:revision>20</cp:revision>
  <dcterms:created xsi:type="dcterms:W3CDTF">2022-10-14T20:31:22Z</dcterms:created>
  <dcterms:modified xsi:type="dcterms:W3CDTF">2022-10-23T21:57:35Z</dcterms:modified>
</cp:coreProperties>
</file>