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57" r:id="rId13"/>
    <p:sldId id="266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2" y="4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895600"/>
            <a:ext cx="6096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12192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9901" y="457201"/>
            <a:ext cx="1024128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1463040"/>
            <a:ext cx="1024128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9901" y="4003302"/>
            <a:ext cx="6096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5919" y="1828800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2488" y="1990078"/>
            <a:ext cx="11253216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6534912" y="1463040"/>
            <a:ext cx="51816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1463040"/>
            <a:ext cx="51816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63041"/>
            <a:ext cx="51816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34151" y="1463041"/>
            <a:ext cx="51816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6534151" y="2011680"/>
            <a:ext cx="51816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2011680"/>
            <a:ext cx="51816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12192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2" y="1463040"/>
            <a:ext cx="4508500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5473700" y="1463040"/>
            <a:ext cx="6242051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72299" y="0"/>
            <a:ext cx="5219700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69901" y="1600200"/>
            <a:ext cx="6096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12192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12192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275208"/>
            <a:ext cx="6096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1024128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63040"/>
            <a:ext cx="1024128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01" y="6543676"/>
            <a:ext cx="19558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A4BE5AD-3A2B-4871-B252-170E5A45D13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999" y="6543676"/>
            <a:ext cx="5448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5600" y="6543676"/>
            <a:ext cx="11684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64540A5-DCFF-4D34-9F67-5CD0E558599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906" y="1981200"/>
            <a:ext cx="6096000" cy="1368798"/>
          </a:xfrm>
        </p:spPr>
        <p:txBody>
          <a:bodyPr>
            <a:normAutofit/>
          </a:bodyPr>
          <a:lstStyle/>
          <a:p>
            <a:r>
              <a:rPr lang="en-US" sz="4400" dirty="0"/>
              <a:t>Reading – Psalm 50:7-12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6" y="457201"/>
            <a:ext cx="768096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Handle The Lord’s Money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1943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7578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Taking the Lord's money and gambling it away is an unscriptural use of the Lord’s money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 Timothy 5:8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76201"/>
            <a:ext cx="2086593" cy="1388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83" y="4038601"/>
            <a:ext cx="3191916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724401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3181350" cy="33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2976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105774" cy="911598"/>
          </a:xfrm>
        </p:spPr>
        <p:txBody>
          <a:bodyPr>
            <a:normAutofit/>
          </a:bodyPr>
          <a:lstStyle/>
          <a:p>
            <a:r>
              <a:rPr lang="en-US" sz="3200" dirty="0"/>
              <a:t>Romans 12:1 – “A Living Sacrifice”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The Lord’s Money!!!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3200400" cy="2112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13" y="70884"/>
            <a:ext cx="1756500" cy="1928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423121"/>
            <a:ext cx="1823175" cy="2108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09" y="4876801"/>
            <a:ext cx="2256391" cy="16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6229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2" presetClass="entr" presetSubtype="8" accel="32000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2" presetClass="entr" presetSubtype="8" accel="3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9900" y="1463040"/>
            <a:ext cx="11188699" cy="4724400"/>
          </a:xfrm>
        </p:spPr>
        <p:txBody>
          <a:bodyPr/>
          <a:lstStyle/>
          <a:p>
            <a:r>
              <a:rPr lang="en-US" sz="2400" dirty="0"/>
              <a:t>We cannot take the Lord’s money and use it in an unscriptural way.</a:t>
            </a:r>
          </a:p>
          <a:p>
            <a:r>
              <a:rPr lang="en-US" sz="2400" dirty="0"/>
              <a:t>Building a Fellowship Hall is an unscriptural use of the Lord’s money.</a:t>
            </a:r>
          </a:p>
          <a:p>
            <a:r>
              <a:rPr lang="en-US" sz="2400" dirty="0"/>
              <a:t>Building orphanages and nursing homes is an unscriptural use of the Lord’s money.</a:t>
            </a:r>
          </a:p>
          <a:p>
            <a:r>
              <a:rPr lang="en-US" sz="2400" dirty="0"/>
              <a:t>Many others can be cited.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Misunderstood 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943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49611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1500" dirty="0"/>
              <a:t>Authority &amp;</a:t>
            </a:r>
          </a:p>
          <a:p>
            <a:r>
              <a:rPr lang="en-US" sz="11500" dirty="0"/>
              <a:t>Fellowship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to the matter is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94016003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/>
              <a:t>Fellowship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/>
              <a:t>Christian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/>
              <a:t>Church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/>
              <a:t>Child of God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/>
              <a:t>Reverend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/>
              <a:t>Awesome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6426" y="228600"/>
            <a:ext cx="57435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Use scriptural Terms for Scriptural Things</a:t>
            </a:r>
          </a:p>
        </p:txBody>
      </p:sp>
    </p:spTree>
    <p:extLst>
      <p:ext uri="{BB962C8B-B14F-4D97-AF65-F5344CB8AC3E}">
        <p14:creationId xmlns:p14="http://schemas.microsoft.com/office/powerpoint/2010/main" val="2291686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Not only is all the money in the world the Lord’s He allows YOU to be part of His possessions.</a:t>
            </a:r>
          </a:p>
          <a:p>
            <a:endParaRPr lang="en-US" sz="3200" dirty="0"/>
          </a:p>
          <a:p>
            <a:r>
              <a:rPr lang="en-US" sz="3200" dirty="0"/>
              <a:t>If you don’t belong to Him you belong to the god of this world by default.</a:t>
            </a:r>
          </a:p>
          <a:p>
            <a:r>
              <a:rPr lang="en-US" sz="6000" dirty="0"/>
              <a:t>Romans 12:1-2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1 Corinthians 6:20</a:t>
            </a:r>
          </a:p>
        </p:txBody>
      </p:sp>
    </p:spTree>
    <p:extLst>
      <p:ext uri="{BB962C8B-B14F-4D97-AF65-F5344CB8AC3E}">
        <p14:creationId xmlns:p14="http://schemas.microsoft.com/office/powerpoint/2010/main" val="187235052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b="1" dirty="0"/>
              <a:t>Lack of communication. </a:t>
            </a:r>
          </a:p>
          <a:p>
            <a:pPr marL="342900" indent="-342900">
              <a:buAutoNum type="arabicPeriod"/>
            </a:pPr>
            <a:r>
              <a:rPr lang="en-US" sz="6000" b="1" dirty="0"/>
              <a:t>Finances.</a:t>
            </a:r>
            <a:r>
              <a:rPr lang="en-US" sz="6000" dirty="0"/>
              <a:t> </a:t>
            </a:r>
          </a:p>
          <a:p>
            <a:pPr marL="342900" indent="-342900">
              <a:buAutoNum type="arabicPeriod"/>
            </a:pPr>
            <a:r>
              <a:rPr lang="en-US" b="1" dirty="0"/>
              <a:t>Feeling constrained. </a:t>
            </a:r>
          </a:p>
          <a:p>
            <a:pPr marL="342900" indent="-342900">
              <a:buAutoNum type="arabicPeriod"/>
            </a:pPr>
            <a:r>
              <a:rPr lang="en-US" b="1" dirty="0"/>
              <a:t>Trust. </a:t>
            </a:r>
          </a:p>
          <a:p>
            <a:pPr marL="342900" indent="-342900">
              <a:buAutoNum type="arabicPeriod"/>
            </a:pPr>
            <a:r>
              <a:rPr lang="en-US" b="1" dirty="0"/>
              <a:t>Expectations from each other.</a:t>
            </a:r>
            <a:r>
              <a:rPr lang="en-US" dirty="0"/>
              <a:t> </a:t>
            </a:r>
          </a:p>
          <a:p>
            <a:pPr marL="342900" indent="-342900">
              <a:buAutoNum type="arabicPeriod"/>
            </a:pPr>
            <a:r>
              <a:rPr lang="en-US" b="1" dirty="0"/>
              <a:t> Your spouse doesn’t understand.  / your needs and desires.</a:t>
            </a:r>
            <a:r>
              <a:rPr lang="en-US" dirty="0"/>
              <a:t> </a:t>
            </a:r>
          </a:p>
          <a:p>
            <a:pPr marL="342900" indent="-342900">
              <a:buAutoNum type="arabicPeriod"/>
            </a:pPr>
            <a:r>
              <a:rPr lang="en-US" b="1" dirty="0"/>
              <a:t>Quick change in lifestyle. </a:t>
            </a:r>
          </a:p>
          <a:p>
            <a:pPr marL="342900" indent="-342900">
              <a:buAutoNum type="arabicPeriod"/>
            </a:pPr>
            <a:r>
              <a:rPr lang="en-US" b="1" dirty="0"/>
              <a:t>Insecurity. </a:t>
            </a:r>
          </a:p>
          <a:p>
            <a:pPr marL="342900" indent="-342900">
              <a:buAutoNum type="arabicPeriod"/>
            </a:pPr>
            <a:r>
              <a:rPr lang="en-US" b="1" dirty="0"/>
              <a:t>Religious and cultural differences. </a:t>
            </a:r>
          </a:p>
          <a:p>
            <a:pPr marL="342900" indent="-342900">
              <a:buAutoNum type="arabicPeriod"/>
            </a:pPr>
            <a:r>
              <a:rPr lang="en-US" b="1" dirty="0"/>
              <a:t> Abuse.</a:t>
            </a:r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0121"/>
            <a:ext cx="9220200" cy="1066800"/>
          </a:xfrm>
        </p:spPr>
        <p:txBody>
          <a:bodyPr>
            <a:normAutofit/>
          </a:bodyPr>
          <a:lstStyle/>
          <a:p>
            <a:r>
              <a:rPr lang="en-US" sz="4400" b="1" dirty="0"/>
              <a:t>10 Reasons Why Divorce Happens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b="4073"/>
          <a:stretch/>
        </p:blipFill>
        <p:spPr>
          <a:xfrm>
            <a:off x="7162800" y="1506279"/>
            <a:ext cx="48313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1834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91" y="3983022"/>
            <a:ext cx="3238500" cy="253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42041"/>
            <a:ext cx="6096000" cy="3429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52513" y="1399842"/>
            <a:ext cx="7710487" cy="2498697"/>
          </a:xfrm>
        </p:spPr>
        <p:txBody>
          <a:bodyPr>
            <a:normAutofit/>
          </a:bodyPr>
          <a:lstStyle/>
          <a:p>
            <a:r>
              <a:rPr lang="en-US" sz="2800" b="1" i="1" u="sng" dirty="0"/>
              <a:t>Selfishness</a:t>
            </a:r>
            <a:r>
              <a:rPr lang="en-US" sz="2800" b="1" dirty="0"/>
              <a:t> is often the ROOT of the problem</a:t>
            </a:r>
            <a:r>
              <a:rPr lang="en-US" sz="2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>
                <a:latin typeface="Algerian" panose="04020705040A02060702" pitchFamily="82" charset="0"/>
              </a:rPr>
              <a:t>F</a:t>
            </a:r>
            <a:r>
              <a:rPr lang="en-US" sz="8800" dirty="0" err="1">
                <a:latin typeface="Algerian" panose="04020705040A02060702" pitchFamily="82" charset="0"/>
              </a:rPr>
              <a:t>I</a:t>
            </a:r>
            <a:r>
              <a:rPr lang="en-US" sz="4400" dirty="0" err="1">
                <a:latin typeface="Algerian" panose="04020705040A02060702" pitchFamily="82" charset="0"/>
              </a:rPr>
              <a:t>nances</a:t>
            </a:r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4571" b="11429"/>
          <a:stretch/>
        </p:blipFill>
        <p:spPr>
          <a:xfrm>
            <a:off x="415728" y="2247900"/>
            <a:ext cx="28194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 b="3600"/>
          <a:stretch/>
        </p:blipFill>
        <p:spPr>
          <a:xfrm>
            <a:off x="8054925" y="3898539"/>
            <a:ext cx="3780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84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Problems arise when spending gets out of proportion.</a:t>
            </a:r>
          </a:p>
          <a:p>
            <a:pPr algn="r"/>
            <a:r>
              <a:rPr lang="en-US" sz="3600" dirty="0"/>
              <a:t>“But I </a:t>
            </a:r>
            <a:r>
              <a:rPr lang="en-US" sz="3600" u="sng" dirty="0"/>
              <a:t>NEED</a:t>
            </a:r>
            <a:r>
              <a:rPr lang="en-US" sz="3600" dirty="0"/>
              <a:t> it!!!”</a:t>
            </a:r>
          </a:p>
          <a:p>
            <a:r>
              <a:rPr lang="en-US" sz="3600" dirty="0"/>
              <a:t>“I earned it; It’s MINE!!!”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Where Does The Money Go?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24" y="2903220"/>
            <a:ext cx="4143375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64230"/>
            <a:ext cx="4783370" cy="3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2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12310"/>
            <a:ext cx="6096000" cy="1368798"/>
          </a:xfrm>
        </p:spPr>
        <p:txBody>
          <a:bodyPr>
            <a:normAutofit/>
          </a:bodyPr>
          <a:lstStyle/>
          <a:p>
            <a:r>
              <a:rPr lang="en-US" sz="4000" b="1" dirty="0"/>
              <a:t>Reading – Psalm 50:7-12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Scripture Reading Holds The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" y="4690730"/>
            <a:ext cx="1943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66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105774" cy="911598"/>
          </a:xfrm>
        </p:spPr>
        <p:txBody>
          <a:bodyPr>
            <a:normAutofit/>
          </a:bodyPr>
          <a:lstStyle/>
          <a:p>
            <a:r>
              <a:rPr lang="en-US" sz="3200" dirty="0"/>
              <a:t>We Need to be Good Stewards of His Money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The Lord’s Money!!!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9431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0"/>
            <a:ext cx="1943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896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Taking the Lord's money and getting drunk is an unscriptural use of the Lord’s money!</a:t>
            </a:r>
          </a:p>
          <a:p>
            <a:r>
              <a:rPr lang="en-US" sz="5400" dirty="0"/>
              <a:t>Proverbs 20:1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Ephesians 5:17-18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6574"/>
            <a:ext cx="2078736" cy="1433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10569" r="33346" b="10994"/>
          <a:stretch/>
        </p:blipFill>
        <p:spPr>
          <a:xfrm>
            <a:off x="1676401" y="3886201"/>
            <a:ext cx="1303867" cy="2827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05201"/>
            <a:ext cx="288607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19601"/>
            <a:ext cx="3251200" cy="21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86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When you use the Lord’s money for indecent and immodest clothing, that is an unscriptural use of the Lord’s money. </a:t>
            </a:r>
          </a:p>
          <a:p>
            <a:r>
              <a:rPr lang="en-US" sz="4800" dirty="0"/>
              <a:t>1 Peter 3:1-4</a:t>
            </a:r>
          </a:p>
          <a:p>
            <a:r>
              <a:rPr lang="en-US" sz="2400" dirty="0"/>
              <a:t>When you let your world of fashion become your god that is an unscriptural use of the Lord’s money.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1 Timothy 2:9-10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29" y="3888007"/>
            <a:ext cx="1350075" cy="182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4648201"/>
            <a:ext cx="231457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25" y="4300220"/>
            <a:ext cx="1890650" cy="2557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80" y="3606585"/>
            <a:ext cx="2824163" cy="27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7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800" dirty="0"/>
              <a:t>Hebrews 13:4</a:t>
            </a:r>
          </a:p>
          <a:p>
            <a:r>
              <a:rPr lang="en-US" sz="2800" dirty="0"/>
              <a:t>Taking the Lord’s money to rent a room at the “No-Tell Motel” is an unscriptural use of the Lord’s money.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1 Corinthians 6:9-10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33800"/>
            <a:ext cx="3759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592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7122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710</TotalTime>
  <Words>369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Corbel</vt:lpstr>
      <vt:lpstr>Wingdings</vt:lpstr>
      <vt:lpstr>Mylar</vt:lpstr>
      <vt:lpstr>How To Handle The Lord’s Money</vt:lpstr>
      <vt:lpstr>10 Reasons Why Divorce Happens</vt:lpstr>
      <vt:lpstr>FInances</vt:lpstr>
      <vt:lpstr>Where Does The Money Go?</vt:lpstr>
      <vt:lpstr>Our Scripture Reading Holds The Answer</vt:lpstr>
      <vt:lpstr>It’s ALL The Lord’s Money!!!</vt:lpstr>
      <vt:lpstr>Ephesians 5:17-18</vt:lpstr>
      <vt:lpstr>1 Timothy 2:9-10</vt:lpstr>
      <vt:lpstr>1 Corinthians 6:9-10</vt:lpstr>
      <vt:lpstr>1 Timothy 5:8</vt:lpstr>
      <vt:lpstr>It’s ALL The Lord’s Money!!!</vt:lpstr>
      <vt:lpstr>Misunderstood Concepts</vt:lpstr>
      <vt:lpstr>The Key to the matter is understanding</vt:lpstr>
      <vt:lpstr>Let’s Use scriptural Terms for Scriptural Things</vt:lpstr>
      <vt:lpstr>1 Corinthians 6:20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The Lord’s Money</dc:title>
  <dc:creator>WMaxx</dc:creator>
  <cp:lastModifiedBy>Bill McIlvain</cp:lastModifiedBy>
  <cp:revision>27</cp:revision>
  <dcterms:created xsi:type="dcterms:W3CDTF">2011-05-01T18:55:46Z</dcterms:created>
  <dcterms:modified xsi:type="dcterms:W3CDTF">2022-12-03T21:03:52Z</dcterms:modified>
</cp:coreProperties>
</file>