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0" r:id="rId20"/>
    <p:sldId id="278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4" y="3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2"/>
            <a:ext cx="12192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70560" y="2775745"/>
            <a:ext cx="109728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66752" y="1559720"/>
            <a:ext cx="68072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25D6-D6A4-4682-854E-5216F9E5F9A4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360B-B69F-4F27-A167-FC4F4E6BE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25D6-D6A4-4682-854E-5216F9E5F9A4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360B-B69F-4F27-A167-FC4F4E6BE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25D6-D6A4-4682-854E-5216F9E5F9A4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360B-B69F-4F27-A167-FC4F4E6BE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25D6-D6A4-4682-854E-5216F9E5F9A4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360B-B69F-4F27-A167-FC4F4E6BE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990600"/>
            <a:ext cx="103632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352677"/>
            <a:ext cx="103632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25D6-D6A4-4682-854E-5216F9E5F9A4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360B-B69F-4F27-A167-FC4F4E6BE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</p:spPr>
        <p:txBody>
          <a:bodyPr tIns="9144" bIns="9144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25D6-D6A4-4682-854E-5216F9E5F9A4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360B-B69F-4F27-A167-FC4F4E6BE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12168"/>
            <a:ext cx="5386917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2112168"/>
            <a:ext cx="5389033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667000"/>
            <a:ext cx="5386917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667000"/>
            <a:ext cx="5389033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25D6-D6A4-4682-854E-5216F9E5F9A4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360B-B69F-4F27-A167-FC4F4E6BE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25D6-D6A4-4682-854E-5216F9E5F9A4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360B-B69F-4F27-A167-FC4F4E6BE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25D6-D6A4-4682-854E-5216F9E5F9A4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360B-B69F-4F27-A167-FC4F4E6BE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1440"/>
            <a:ext cx="109728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133856"/>
            <a:ext cx="34544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133472"/>
            <a:ext cx="70104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25D6-D6A4-4682-854E-5216F9E5F9A4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360B-B69F-4F27-A167-FC4F4E6BE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3" y="1981200"/>
            <a:ext cx="4572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57824" y="1066800"/>
            <a:ext cx="6096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653" y="2543176"/>
            <a:ext cx="4572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25D6-D6A4-4682-854E-5216F9E5F9A4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1200" y="6356351"/>
            <a:ext cx="711200" cy="365125"/>
          </a:xfrm>
        </p:spPr>
        <p:txBody>
          <a:bodyPr/>
          <a:lstStyle/>
          <a:p>
            <a:fld id="{5821360B-B69F-4F27-A167-FC4F4E6BE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12192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4"/>
            <a:ext cx="12192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2179637"/>
            <a:ext cx="109728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6416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73B25D6-D6A4-4682-854E-5216F9E5F9A4}" type="datetimeFigureOut">
              <a:rPr lang="en-US" smtClean="0"/>
              <a:pPr/>
              <a:t>12/31/2022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51200" y="6356351"/>
            <a:ext cx="38608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356351"/>
            <a:ext cx="7112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821360B-B69F-4F27-A167-FC4F4E6BE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6920" y="2775745"/>
            <a:ext cx="7269480" cy="3167855"/>
          </a:xfrm>
        </p:spPr>
        <p:txBody>
          <a:bodyPr>
            <a:normAutofit fontScale="90000"/>
          </a:bodyPr>
          <a:lstStyle/>
          <a:p>
            <a:r>
              <a:rPr lang="en-US" sz="8000" dirty="0"/>
              <a:t>Are We really Committed?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1" dirty="0"/>
              <a:t>Reading – Ephesians 6:10-12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63000" y="152400"/>
            <a:ext cx="3333872" cy="2500404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 2 Samuel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12039600" cy="4419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King David allowed lustful thoughts to take control of his mind.</a:t>
            </a:r>
          </a:p>
          <a:p>
            <a:r>
              <a:rPr lang="en-US" sz="3600" dirty="0">
                <a:solidFill>
                  <a:schemeClr val="bg1"/>
                </a:solidFill>
              </a:rPr>
              <a:t>Verse 3 says he inquired about the identity of the woman.</a:t>
            </a:r>
          </a:p>
          <a:p>
            <a:r>
              <a:rPr lang="en-US" sz="3600" dirty="0">
                <a:solidFill>
                  <a:schemeClr val="bg1"/>
                </a:solidFill>
              </a:rPr>
              <a:t>Knowing that she was another man's wife should have been enough to stop him. Adultery started in the heart. </a:t>
            </a:r>
          </a:p>
          <a:p>
            <a:pPr algn="ctr">
              <a:buNone/>
            </a:pPr>
            <a:r>
              <a:rPr lang="en-US" sz="5400" b="1" i="1" dirty="0"/>
              <a:t>[James 1:15]</a:t>
            </a:r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7526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"Be careful, little eyes, what you see"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33601"/>
            <a:ext cx="6705600" cy="4160837"/>
          </a:xfrm>
        </p:spPr>
        <p:txBody>
          <a:bodyPr>
            <a:normAutofit/>
          </a:bodyPr>
          <a:lstStyle/>
          <a:p>
            <a:r>
              <a:rPr lang="en-US" sz="4000" b="1" dirty="0"/>
              <a:t>Movies &amp; TV programs</a:t>
            </a:r>
          </a:p>
          <a:p>
            <a:r>
              <a:rPr lang="en-US" sz="4000" b="1" dirty="0"/>
              <a:t>Magazines &amp; Billboards</a:t>
            </a:r>
          </a:p>
          <a:p>
            <a:r>
              <a:rPr lang="en-US" sz="4000" b="1" dirty="0"/>
              <a:t>Internet</a:t>
            </a:r>
          </a:p>
          <a:p>
            <a:r>
              <a:rPr lang="en-US" sz="4000" b="1" dirty="0"/>
              <a:t>Beach &amp; Swimming Pools</a:t>
            </a:r>
          </a:p>
          <a:p>
            <a:r>
              <a:rPr lang="en-US" sz="4000" b="1" dirty="0"/>
              <a:t>Cheerleading &amp; Dancing</a:t>
            </a:r>
          </a:p>
        </p:txBody>
      </p:sp>
      <p:pic>
        <p:nvPicPr>
          <p:cNvPr id="4" name="Picture 3" descr="eyes - devio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7834" y="381000"/>
            <a:ext cx="1447800" cy="1078753"/>
          </a:xfrm>
          <a:prstGeom prst="rect">
            <a:avLst/>
          </a:prstGeom>
        </p:spPr>
      </p:pic>
      <p:pic>
        <p:nvPicPr>
          <p:cNvPr id="5" name="Picture 4" descr="eyes - know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1295399"/>
            <a:ext cx="2615818" cy="1752599"/>
          </a:xfrm>
          <a:prstGeom prst="rect">
            <a:avLst/>
          </a:prstGeom>
        </p:spPr>
      </p:pic>
      <p:pic>
        <p:nvPicPr>
          <p:cNvPr id="6" name="Picture 5" descr="eyes - stack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63000" y="4114376"/>
            <a:ext cx="2895600" cy="2276263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838200"/>
          </a:xfrm>
        </p:spPr>
        <p:txBody>
          <a:bodyPr>
            <a:noAutofit/>
          </a:bodyPr>
          <a:lstStyle/>
          <a:p>
            <a:r>
              <a:rPr lang="en-US" sz="5400" dirty="0"/>
              <a:t>Remember Job 31:1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76401"/>
            <a:ext cx="8229600" cy="4618037"/>
          </a:xfrm>
        </p:spPr>
        <p:txBody>
          <a:bodyPr/>
          <a:lstStyle/>
          <a:p>
            <a:pPr algn="ctr">
              <a:buNone/>
            </a:pPr>
            <a:r>
              <a:rPr lang="en-US" sz="4000" b="1" dirty="0"/>
              <a:t>Make a covenant with your eyes.  </a:t>
            </a:r>
          </a:p>
          <a:p>
            <a:endParaRPr lang="en-US" dirty="0"/>
          </a:p>
        </p:txBody>
      </p:sp>
      <p:pic>
        <p:nvPicPr>
          <p:cNvPr id="4" name="Picture 3" descr="eyes - knowing.jpg"/>
          <p:cNvPicPr>
            <a:picLocks noChangeAspect="1"/>
          </p:cNvPicPr>
          <p:nvPr/>
        </p:nvPicPr>
        <p:blipFill>
          <a:blip r:embed="rId2" cstate="print"/>
          <a:srcRect t="11667" b="8333"/>
          <a:stretch>
            <a:fillRect/>
          </a:stretch>
        </p:blipFill>
        <p:spPr>
          <a:xfrm>
            <a:off x="2667000" y="2819400"/>
            <a:ext cx="6858000" cy="36576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819400"/>
            <a:ext cx="8229600" cy="2167128"/>
          </a:xfrm>
        </p:spPr>
        <p:txBody>
          <a:bodyPr>
            <a:normAutofit/>
          </a:bodyPr>
          <a:lstStyle/>
          <a:p>
            <a:r>
              <a:rPr lang="en-US" sz="5400" u="sng" dirty="0"/>
              <a:t>COMMIT TO Control Your Listening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1"/>
            <a:ext cx="5105400" cy="726280"/>
          </a:xfrm>
        </p:spPr>
        <p:txBody>
          <a:bodyPr>
            <a:normAutofit/>
          </a:bodyPr>
          <a:lstStyle/>
          <a:p>
            <a:r>
              <a:rPr lang="en-US" sz="3200" b="1" dirty="0"/>
              <a:t>You Are the One In Control!</a:t>
            </a:r>
          </a:p>
        </p:txBody>
      </p:sp>
      <p:pic>
        <p:nvPicPr>
          <p:cNvPr id="4" name="Picture 3" descr="numbers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67801" y="228601"/>
            <a:ext cx="974361" cy="1474033"/>
          </a:xfrm>
          <a:prstGeom prst="rect">
            <a:avLst/>
          </a:prstGeom>
        </p:spPr>
      </p:pic>
      <p:pic>
        <p:nvPicPr>
          <p:cNvPr id="5" name="Picture 4" descr="not listen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4724400"/>
            <a:ext cx="2774950" cy="180975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The Difference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11506200" cy="5105400"/>
          </a:xfrm>
        </p:spPr>
        <p:txBody>
          <a:bodyPr/>
          <a:lstStyle/>
          <a:p>
            <a:r>
              <a:rPr lang="en-US" sz="4000" dirty="0"/>
              <a:t>Profanity:  </a:t>
            </a:r>
            <a:r>
              <a:rPr lang="en-US" sz="4000" i="1" dirty="0">
                <a:solidFill>
                  <a:srgbClr val="FFFF00"/>
                </a:solidFill>
              </a:rPr>
              <a:t>Making that which is holy a common thing.</a:t>
            </a:r>
          </a:p>
          <a:p>
            <a:r>
              <a:rPr lang="en-US" sz="4000" dirty="0"/>
              <a:t>Cursing</a:t>
            </a:r>
            <a:r>
              <a:rPr lang="en-US" sz="4000" i="1" dirty="0">
                <a:solidFill>
                  <a:srgbClr val="FFFF00"/>
                </a:solidFill>
              </a:rPr>
              <a:t>:  Wishing something evil or harmful to another.</a:t>
            </a:r>
          </a:p>
          <a:p>
            <a:r>
              <a:rPr lang="en-US" sz="4000" dirty="0"/>
              <a:t>Swearing:  </a:t>
            </a:r>
            <a:r>
              <a:rPr lang="en-US" sz="4000" i="1" dirty="0">
                <a:solidFill>
                  <a:srgbClr val="FFFF00"/>
                </a:solidFill>
              </a:rPr>
              <a:t>Using God as a witness.</a:t>
            </a:r>
          </a:p>
          <a:p>
            <a:r>
              <a:rPr lang="en-US" dirty="0"/>
              <a:t>It is virtually impossible to avoid HEARING profanity and dirty language, but we don’t have to LISTEN to it.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462"/>
            <a:ext cx="8229600" cy="838200"/>
          </a:xfrm>
        </p:spPr>
        <p:txBody>
          <a:bodyPr/>
          <a:lstStyle/>
          <a:p>
            <a:r>
              <a:rPr lang="en-US" dirty="0"/>
              <a:t>The Cycle -- Step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11963400" cy="4237038"/>
          </a:xfrm>
        </p:spPr>
        <p:txBody>
          <a:bodyPr>
            <a:noAutofit/>
          </a:bodyPr>
          <a:lstStyle/>
          <a:p>
            <a:r>
              <a:rPr lang="en-US" sz="3600" dirty="0"/>
              <a:t>It bothers us – BUT ---  </a:t>
            </a:r>
          </a:p>
          <a:p>
            <a:r>
              <a:rPr lang="en-US" sz="3600" dirty="0"/>
              <a:t>Sensitivity lessens as we continue to hear that kind of language.</a:t>
            </a:r>
          </a:p>
          <a:p>
            <a:r>
              <a:rPr lang="en-US" sz="3600" dirty="0"/>
              <a:t>Can you remember a time when TV shows and movies had ONLY clean language?   </a:t>
            </a:r>
          </a:p>
          <a:p>
            <a:r>
              <a:rPr lang="en-US" sz="3600" dirty="0"/>
              <a:t>Today the most vulgar words have become commonplace.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4462"/>
            <a:ext cx="8229600" cy="838200"/>
          </a:xfrm>
        </p:spPr>
        <p:txBody>
          <a:bodyPr/>
          <a:lstStyle/>
          <a:p>
            <a:r>
              <a:rPr lang="en-US" dirty="0"/>
              <a:t>The Cycle -- Step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11582400" cy="393223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Tolerance of bad language.  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 become defensive of those who use those words.  </a:t>
            </a:r>
          </a:p>
          <a:p>
            <a:r>
              <a:rPr lang="en-US" sz="4000" dirty="0">
                <a:solidFill>
                  <a:schemeClr val="bg1"/>
                </a:solidFill>
              </a:rPr>
              <a:t>"They are really good people. It’s a Cultural Thing.  We shouldn't judge them because they just talk like everyone else does" </a:t>
            </a:r>
          </a:p>
          <a:p>
            <a:endParaRPr lang="en-US" sz="3600" dirty="0"/>
          </a:p>
        </p:txBody>
      </p:sp>
    </p:spTree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38200"/>
          </a:xfrm>
        </p:spPr>
        <p:txBody>
          <a:bodyPr/>
          <a:lstStyle/>
          <a:p>
            <a:r>
              <a:rPr lang="en-US" dirty="0"/>
              <a:t>The Cycle -- Step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1"/>
            <a:ext cx="8229600" cy="4191000"/>
          </a:xfrm>
        </p:spPr>
        <p:txBody>
          <a:bodyPr>
            <a:noAutofit/>
          </a:bodyPr>
          <a:lstStyle/>
          <a:p>
            <a:r>
              <a:rPr lang="en-US" sz="5400" dirty="0"/>
              <a:t>Acceptance</a:t>
            </a:r>
          </a:p>
          <a:p>
            <a:r>
              <a:rPr lang="en-US" sz="5400" dirty="0"/>
              <a:t>“Bad language is not sinful – just annoying.”</a:t>
            </a:r>
            <a:r>
              <a:rPr lang="en-US" sz="3600" dirty="0"/>
              <a:t>  </a:t>
            </a:r>
          </a:p>
          <a:p>
            <a:endParaRPr lang="en-US" sz="3600" dirty="0"/>
          </a:p>
        </p:txBody>
      </p:sp>
    </p:spTree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4462"/>
            <a:ext cx="8229600" cy="838200"/>
          </a:xfrm>
        </p:spPr>
        <p:txBody>
          <a:bodyPr/>
          <a:lstStyle/>
          <a:p>
            <a:r>
              <a:rPr lang="en-US" dirty="0"/>
              <a:t>The Cycle -- Step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11201400" cy="4770437"/>
          </a:xfrm>
        </p:spPr>
        <p:txBody>
          <a:bodyPr>
            <a:noAutofit/>
          </a:bodyPr>
          <a:lstStyle/>
          <a:p>
            <a:r>
              <a:rPr lang="en-US" sz="5400" dirty="0"/>
              <a:t>Participation</a:t>
            </a:r>
          </a:p>
          <a:p>
            <a:r>
              <a:rPr lang="en-US" sz="3200" dirty="0"/>
              <a:t>Almost without noticing, the words have slipped into our own vocabularies</a:t>
            </a:r>
            <a:r>
              <a:rPr lang="en-US" sz="2400" dirty="0"/>
              <a:t>.</a:t>
            </a:r>
          </a:p>
          <a:p>
            <a:pPr>
              <a:buNone/>
            </a:pPr>
            <a:endParaRPr lang="en-US" sz="2400" dirty="0"/>
          </a:p>
          <a:p>
            <a:endParaRPr lang="en-US" sz="1400" dirty="0"/>
          </a:p>
        </p:txBody>
      </p:sp>
      <p:pic>
        <p:nvPicPr>
          <p:cNvPr id="4" name="Picture 3" descr="frog - boil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1" y="3657601"/>
            <a:ext cx="2552291" cy="2009775"/>
          </a:xfrm>
          <a:prstGeom prst="rect">
            <a:avLst/>
          </a:prstGeom>
        </p:spPr>
      </p:pic>
      <p:pic>
        <p:nvPicPr>
          <p:cNvPr id="5" name="Picture 4" descr="frog in wa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3657600"/>
            <a:ext cx="2667000" cy="2410968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5181600" y="4343400"/>
            <a:ext cx="2057400" cy="789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819400"/>
            <a:ext cx="8229600" cy="3581400"/>
          </a:xfrm>
        </p:spPr>
        <p:txBody>
          <a:bodyPr>
            <a:normAutofit/>
          </a:bodyPr>
          <a:lstStyle/>
          <a:p>
            <a:pPr algn="ctr"/>
            <a:r>
              <a:rPr lang="en-US" sz="5400" u="sng" dirty="0"/>
              <a:t>COMMIT TO Control Your Attitude</a:t>
            </a:r>
            <a:br>
              <a:rPr lang="en-US" sz="5400" u="sng" dirty="0"/>
            </a:br>
            <a:br>
              <a:rPr lang="en-US" sz="5400" u="sng" dirty="0"/>
            </a:br>
            <a:r>
              <a:rPr lang="en-US" sz="5400" dirty="0"/>
              <a:t>Philippians 4:6-8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239337"/>
            <a:ext cx="5105400" cy="726280"/>
          </a:xfrm>
        </p:spPr>
        <p:txBody>
          <a:bodyPr>
            <a:normAutofit fontScale="92500" lnSpcReduction="10000"/>
          </a:bodyPr>
          <a:lstStyle/>
          <a:p>
            <a:r>
              <a:rPr lang="en-US" sz="5400" b="1" dirty="0"/>
              <a:t>Philippians 4:13</a:t>
            </a:r>
            <a:endParaRPr lang="en-US" sz="3600" b="1" dirty="0"/>
          </a:p>
        </p:txBody>
      </p:sp>
      <p:pic>
        <p:nvPicPr>
          <p:cNvPr id="4" name="Picture 3" descr="numbers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67801" y="228601"/>
            <a:ext cx="974361" cy="1474033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7772400" cy="685800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Missing The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5075237"/>
          </a:xfrm>
        </p:spPr>
        <p:txBody>
          <a:bodyPr>
            <a:normAutofit/>
          </a:bodyPr>
          <a:lstStyle/>
          <a:p>
            <a:r>
              <a:rPr lang="en-US" sz="3600" b="1" dirty="0"/>
              <a:t>High School Science Lab Project </a:t>
            </a:r>
          </a:p>
        </p:txBody>
      </p:sp>
      <p:pic>
        <p:nvPicPr>
          <p:cNvPr id="4" name="Picture 3" descr="wor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1751" y="2045081"/>
            <a:ext cx="2819400" cy="2490470"/>
          </a:xfrm>
          <a:prstGeom prst="rect">
            <a:avLst/>
          </a:prstGeom>
        </p:spPr>
      </p:pic>
      <p:pic>
        <p:nvPicPr>
          <p:cNvPr id="5" name="Picture 4" descr="beaker with blue alcoh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29600" y="3886200"/>
            <a:ext cx="2178424" cy="2743200"/>
          </a:xfrm>
          <a:prstGeom prst="rect">
            <a:avLst/>
          </a:prstGeom>
        </p:spPr>
      </p:pic>
      <p:pic>
        <p:nvPicPr>
          <p:cNvPr id="6" name="Picture 5" descr="beaker with wat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8800" y="4038600"/>
            <a:ext cx="2603500" cy="26035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8776046">
            <a:off x="3276600" y="3048000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3074025">
            <a:off x="8221400" y="2987551"/>
            <a:ext cx="10546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2438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Water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0" y="2438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Alcohol</a:t>
            </a:r>
          </a:p>
        </p:txBody>
      </p:sp>
    </p:spTree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0972800" cy="1524000"/>
          </a:xfrm>
        </p:spPr>
        <p:txBody>
          <a:bodyPr>
            <a:noAutofit/>
          </a:bodyPr>
          <a:lstStyle/>
          <a:p>
            <a:r>
              <a:rPr lang="en-US" sz="6000" dirty="0"/>
              <a:t> You Are Not Powerless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971799"/>
            <a:ext cx="10972800" cy="3322637"/>
          </a:xfrm>
        </p:spPr>
        <p:txBody>
          <a:bodyPr>
            <a:normAutofit/>
          </a:bodyPr>
          <a:lstStyle/>
          <a:p>
            <a:r>
              <a:rPr lang="en-US" sz="4000" dirty="0"/>
              <a:t>Commit to stamp out Negativity in your lifetime.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You CAN influence others for good.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You CAN reflect Jesus in your life.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You CAN be an example of a believer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168478-E1D1-5863-C686-07C7B4DD32D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0" t="5555" r="2029" b="15557"/>
          <a:stretch/>
        </p:blipFill>
        <p:spPr>
          <a:xfrm>
            <a:off x="8305800" y="76200"/>
            <a:ext cx="3743460" cy="24384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581"/>
            <a:ext cx="11734800" cy="13320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/>
              <a:t>Are We Really Committed?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/>
              <a:t>Now is the time to resolve to go “all-in” to doing it right!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722" y="4495801"/>
            <a:ext cx="3119099" cy="2086331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14400"/>
          </a:xfrm>
        </p:spPr>
        <p:txBody>
          <a:bodyPr>
            <a:normAutofit fontScale="90000"/>
          </a:bodyPr>
          <a:lstStyle/>
          <a:p>
            <a:r>
              <a:rPr lang="en-US" sz="6600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10972800" cy="4114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/>
              <a:t>“If you drink enough alcohol you won’t get worms”</a:t>
            </a:r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747" y="228600"/>
            <a:ext cx="7162800" cy="1524000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Christians need to know how to think properly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God expects us to use our minds to process evidence and come to reasonable conclusions.   </a:t>
            </a:r>
          </a:p>
          <a:p>
            <a:r>
              <a:rPr lang="en-US" sz="3600" dirty="0"/>
              <a:t>We must have the judgment to discern properly between right and wrong.  </a:t>
            </a:r>
          </a:p>
          <a:p>
            <a:pPr algn="ctr">
              <a:buNone/>
            </a:pPr>
            <a:r>
              <a:rPr lang="en-US" sz="6600" b="1" i="1" dirty="0"/>
              <a:t>[Hebrews 5:14]</a:t>
            </a:r>
            <a:r>
              <a:rPr lang="en-US" sz="6600" dirty="0"/>
              <a:t>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82562"/>
            <a:ext cx="8229600" cy="762000"/>
          </a:xfrm>
        </p:spPr>
        <p:txBody>
          <a:bodyPr/>
          <a:lstStyle/>
          <a:p>
            <a:r>
              <a:rPr lang="en-US" dirty="0"/>
              <a:t>Our minds are a battlefield.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14735"/>
            <a:ext cx="10972800" cy="4694237"/>
          </a:xfrm>
        </p:spPr>
        <p:txBody>
          <a:bodyPr/>
          <a:lstStyle/>
          <a:p>
            <a:r>
              <a:rPr lang="en-US" sz="3600" b="1" dirty="0">
                <a:solidFill>
                  <a:schemeClr val="bg1"/>
                </a:solidFill>
              </a:rPr>
              <a:t>Satan is an active enemy who is trying his best to gain control of our thinking. 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If he can get himself in control of your thinking, he is in charge of you</a:t>
            </a:r>
            <a:r>
              <a:rPr lang="en-US" sz="3600" dirty="0">
                <a:solidFill>
                  <a:schemeClr val="bg1"/>
                </a:solidFill>
              </a:rPr>
              <a:t>.   </a:t>
            </a:r>
          </a:p>
          <a:p>
            <a:pPr algn="ctr">
              <a:buNone/>
            </a:pPr>
            <a:r>
              <a:rPr lang="en-US" sz="4400" b="1" i="1" dirty="0"/>
              <a:t>"as he thinks in his heart, so is he" </a:t>
            </a:r>
          </a:p>
          <a:p>
            <a:pPr algn="ctr">
              <a:buNone/>
            </a:pPr>
            <a:r>
              <a:rPr lang="en-US" sz="4400" b="1" i="1" dirty="0"/>
              <a:t>[Proverbs 23:7]</a:t>
            </a:r>
            <a:r>
              <a:rPr lang="en-US" sz="4400" dirty="0"/>
              <a:t>   </a:t>
            </a:r>
          </a:p>
          <a:p>
            <a:r>
              <a:rPr lang="en-US" sz="3600" dirty="0"/>
              <a:t>You are what you think!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5DA069-63E9-84BE-20FB-6EC2E5409B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61" t="23108" r="11290" b="24791"/>
          <a:stretch/>
        </p:blipFill>
        <p:spPr>
          <a:xfrm>
            <a:off x="8686800" y="91282"/>
            <a:ext cx="3352800" cy="1823453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. </a:t>
            </a:r>
            <a:r>
              <a:rPr lang="en-US" sz="6000" dirty="0"/>
              <a:t> </a:t>
            </a:r>
            <a:r>
              <a:rPr lang="en-US" sz="6000" i="1" dirty="0"/>
              <a:t>[Matthew 5:27-30]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2209800"/>
            <a:ext cx="11353800" cy="4999037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Jesus addressed the problem of our thinking . . . especially the matter of lustful thoughts.</a:t>
            </a:r>
          </a:p>
          <a:p>
            <a:r>
              <a:rPr lang="en-US" sz="4000" dirty="0">
                <a:solidFill>
                  <a:schemeClr val="bg1"/>
                </a:solidFill>
              </a:rPr>
              <a:t>He addresses the desire to commit the sin, even if the act were never perpetrated.  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3E9E75-7A9E-E435-F4BA-9D9683082C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50" t="37778" r="20625" b="40000"/>
          <a:stretch/>
        </p:blipFill>
        <p:spPr>
          <a:xfrm>
            <a:off x="5067728" y="5298897"/>
            <a:ext cx="7086600" cy="15240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6400800" cy="1447800"/>
          </a:xfrm>
        </p:spPr>
        <p:txBody>
          <a:bodyPr>
            <a:noAutofit/>
          </a:bodyPr>
          <a:lstStyle/>
          <a:p>
            <a:r>
              <a:rPr lang="en-US" dirty="0"/>
              <a:t>Christians are expected to be Committed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068764"/>
            <a:ext cx="11506200" cy="1570036"/>
          </a:xfrm>
        </p:spPr>
        <p:txBody>
          <a:bodyPr>
            <a:normAutofit/>
          </a:bodyPr>
          <a:lstStyle/>
          <a:p>
            <a:r>
              <a:rPr lang="en-US" sz="3600" dirty="0"/>
              <a:t> </a:t>
            </a:r>
            <a:r>
              <a:rPr lang="en-US" sz="5400" dirty="0"/>
              <a:t>Here are four areas of Preparation.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047147"/>
            <a:ext cx="3959352" cy="1914144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819400"/>
            <a:ext cx="8229600" cy="3276600"/>
          </a:xfrm>
        </p:spPr>
        <p:txBody>
          <a:bodyPr>
            <a:normAutofit/>
          </a:bodyPr>
          <a:lstStyle/>
          <a:p>
            <a:pPr algn="ctr"/>
            <a:r>
              <a:rPr lang="en-US" u="sng" dirty="0"/>
              <a:t>COMMIT YOURSELF TO BE CHRIST-MINDED</a:t>
            </a:r>
            <a:br>
              <a:rPr lang="en-US" u="sng" dirty="0"/>
            </a:br>
            <a:br>
              <a:rPr lang="en-US" u="sng" dirty="0"/>
            </a:br>
            <a:r>
              <a:rPr lang="en-US" dirty="0">
                <a:effectLst>
                  <a:reflection blurRad="12000" stA="25000" endPos="49000" dist="5000" dir="5400000" sy="-100000" algn="bl" rotWithShape="0"/>
                </a:effectLst>
              </a:rPr>
              <a:t>Philippians 4:8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11938"/>
            <a:ext cx="5562600" cy="854861"/>
          </a:xfrm>
        </p:spPr>
        <p:txBody>
          <a:bodyPr>
            <a:normAutofit/>
          </a:bodyPr>
          <a:lstStyle/>
          <a:p>
            <a:r>
              <a:rPr lang="en-US" sz="5400" b="1" dirty="0"/>
              <a:t>Philippians 2:5</a:t>
            </a:r>
            <a:endParaRPr lang="en-US" sz="3600" b="1" dirty="0"/>
          </a:p>
        </p:txBody>
      </p:sp>
      <p:pic>
        <p:nvPicPr>
          <p:cNvPr id="4" name="Picture 3" descr="numbers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67801" y="228601"/>
            <a:ext cx="974361" cy="1474033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276600"/>
            <a:ext cx="10820400" cy="2167128"/>
          </a:xfrm>
        </p:spPr>
        <p:txBody>
          <a:bodyPr>
            <a:normAutofit/>
          </a:bodyPr>
          <a:lstStyle/>
          <a:p>
            <a:r>
              <a:rPr lang="en-US" sz="5400" u="sng" dirty="0"/>
              <a:t>COMMIT TO Control Your Eyes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263310"/>
            <a:ext cx="5105400" cy="726280"/>
          </a:xfrm>
        </p:spPr>
        <p:txBody>
          <a:bodyPr>
            <a:normAutofit fontScale="92500" lnSpcReduction="10000"/>
          </a:bodyPr>
          <a:lstStyle/>
          <a:p>
            <a:r>
              <a:rPr lang="en-US" sz="5400" b="1" dirty="0"/>
              <a:t>Job 31:1</a:t>
            </a:r>
            <a:endParaRPr lang="en-US" sz="3600" b="1" dirty="0"/>
          </a:p>
        </p:txBody>
      </p:sp>
      <p:pic>
        <p:nvPicPr>
          <p:cNvPr id="4" name="Picture 3" descr="numbers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67801" y="228601"/>
            <a:ext cx="974361" cy="1474033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650</TotalTime>
  <Words>560</Words>
  <Application>Microsoft Office PowerPoint</Application>
  <PresentationFormat>Widescreen</PresentationFormat>
  <Paragraphs>71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Corbel</vt:lpstr>
      <vt:lpstr>Wingdings 2</vt:lpstr>
      <vt:lpstr>Deluxe</vt:lpstr>
      <vt:lpstr>Are We really Committed?  </vt:lpstr>
      <vt:lpstr>Missing The Point</vt:lpstr>
      <vt:lpstr>Conclusion</vt:lpstr>
      <vt:lpstr>Christians need to know how to think properly</vt:lpstr>
      <vt:lpstr>Our minds are a battlefield. </vt:lpstr>
      <vt:lpstr>.  [Matthew 5:27-30]</vt:lpstr>
      <vt:lpstr>Christians are expected to be Committed   </vt:lpstr>
      <vt:lpstr>COMMIT YOURSELF TO BE CHRIST-MINDED  Philippians 4:8</vt:lpstr>
      <vt:lpstr>COMMIT TO Control Your Eyes</vt:lpstr>
      <vt:lpstr>Example: 2 Samuel 11</vt:lpstr>
      <vt:lpstr>"Be careful, little eyes, what you see"</vt:lpstr>
      <vt:lpstr>Remember Job 31:1</vt:lpstr>
      <vt:lpstr>COMMIT TO Control Your Listening</vt:lpstr>
      <vt:lpstr>The Difference</vt:lpstr>
      <vt:lpstr>The Cycle -- Step 1</vt:lpstr>
      <vt:lpstr>The Cycle -- Step 2</vt:lpstr>
      <vt:lpstr>The Cycle -- Step 3</vt:lpstr>
      <vt:lpstr>The Cycle -- Step 4</vt:lpstr>
      <vt:lpstr>COMMIT TO Control Your Attitude  Philippians 4:6-8</vt:lpstr>
      <vt:lpstr> You Are Not Powerless</vt:lpstr>
      <vt:lpstr>Are We Really Committed?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Gator Fan</dc:creator>
  <cp:lastModifiedBy>Bill McIlvain</cp:lastModifiedBy>
  <cp:revision>49</cp:revision>
  <dcterms:created xsi:type="dcterms:W3CDTF">2010-05-21T14:28:49Z</dcterms:created>
  <dcterms:modified xsi:type="dcterms:W3CDTF">2023-01-01T03:33:04Z</dcterms:modified>
</cp:coreProperties>
</file>