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2"/>
  </p:sldMasterIdLst>
  <p:notesMasterIdLst>
    <p:notesMasterId r:id="rId11"/>
  </p:notesMasterIdLst>
  <p:handoutMasterIdLst>
    <p:handoutMasterId r:id="rId12"/>
  </p:handoutMasterIdLst>
  <p:sldIdLst>
    <p:sldId id="257" r:id="rId3"/>
    <p:sldId id="262" r:id="rId4"/>
    <p:sldId id="263" r:id="rId5"/>
    <p:sldId id="258" r:id="rId6"/>
    <p:sldId id="264" r:id="rId7"/>
    <p:sldId id="266" r:id="rId8"/>
    <p:sldId id="265" r:id="rId9"/>
    <p:sldId id="268"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107" d="100"/>
          <a:sy n="107" d="100"/>
        </p:scale>
        <p:origin x="132" y="174"/>
      </p:cViewPr>
      <p:guideLst/>
    </p:cSldViewPr>
  </p:slideViewPr>
  <p:notesTextViewPr>
    <p:cViewPr>
      <p:scale>
        <a:sx n="3" d="2"/>
        <a:sy n="3" d="2"/>
      </p:scale>
      <p:origin x="0" y="0"/>
    </p:cViewPr>
  </p:notesTextViewPr>
  <p:notesViewPr>
    <p:cSldViewPr snapToGrid="0" showGuides="1">
      <p:cViewPr varScale="1">
        <p:scale>
          <a:sx n="79" d="100"/>
          <a:sy n="79" d="100"/>
        </p:scale>
        <p:origin x="31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157B527-9545-4A18-82C6-985C2D673EE0}" type="datetimeFigureOut">
              <a:rPr lang="en-US" smtClean="0"/>
              <a:t>3/25/2023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06BD15E-A83F-499B-AE2F-72149146BFF5}" type="slidenum">
              <a:rPr lang="en-US" smtClean="0"/>
              <a:t>‹#›</a:t>
            </a:fld>
            <a:endParaRPr lang="en-US"/>
          </a:p>
        </p:txBody>
      </p:sp>
    </p:spTree>
    <p:extLst>
      <p:ext uri="{BB962C8B-B14F-4D97-AF65-F5344CB8AC3E}">
        <p14:creationId xmlns:p14="http://schemas.microsoft.com/office/powerpoint/2010/main" val="1528339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382A402-9AEC-46CD-BFFB-8C45353B9417}" type="datetimeFigureOut">
              <a:rPr lang="en-US" smtClean="0"/>
              <a:t>3/25/2023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BD6FFF6-EFF5-46FA-B62C-F141E1274D59}" type="slidenum">
              <a:rPr lang="en-US" smtClean="0"/>
              <a:t>‹#›</a:t>
            </a:fld>
            <a:endParaRPr lang="en-US"/>
          </a:p>
        </p:txBody>
      </p:sp>
    </p:spTree>
    <p:extLst>
      <p:ext uri="{BB962C8B-B14F-4D97-AF65-F5344CB8AC3E}">
        <p14:creationId xmlns:p14="http://schemas.microsoft.com/office/powerpoint/2010/main" val="75566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D6FFF6-EFF5-46FA-B62C-F141E1274D59}" type="slidenum">
              <a:rPr lang="en-US" smtClean="0"/>
              <a:t>1</a:t>
            </a:fld>
            <a:endParaRPr lang="en-US"/>
          </a:p>
        </p:txBody>
      </p:sp>
    </p:spTree>
    <p:extLst>
      <p:ext uri="{BB962C8B-B14F-4D97-AF65-F5344CB8AC3E}">
        <p14:creationId xmlns:p14="http://schemas.microsoft.com/office/powerpoint/2010/main" val="4005229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D6FFF6-EFF5-46FA-B62C-F141E1274D59}" type="slidenum">
              <a:rPr lang="en-US" smtClean="0"/>
              <a:t>3</a:t>
            </a:fld>
            <a:endParaRPr lang="en-US"/>
          </a:p>
        </p:txBody>
      </p:sp>
    </p:spTree>
    <p:extLst>
      <p:ext uri="{BB962C8B-B14F-4D97-AF65-F5344CB8AC3E}">
        <p14:creationId xmlns:p14="http://schemas.microsoft.com/office/powerpoint/2010/main" val="3812115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3"/>
          <p:cNvSpPr>
            <a:spLocks noGrp="1"/>
          </p:cNvSpPr>
          <p:nvPr>
            <p:ph type="ctrTitle"/>
          </p:nvPr>
        </p:nvSpPr>
        <p:spPr>
          <a:xfrm>
            <a:off x="1910080" y="1179705"/>
            <a:ext cx="9875520" cy="1472184"/>
          </a:xfrm>
          <a:prstGeom prst="rect">
            <a:avLst/>
          </a:prstGeom>
        </p:spPr>
        <p:txBody>
          <a:bodyPr anchor="b"/>
          <a:lstStyle>
            <a:lvl1pPr algn="ctr">
              <a:defRPr/>
            </a:lvl1pPr>
            <a:extLst/>
          </a:lstStyle>
          <a:p>
            <a:r>
              <a:rPr kumimoji="0" lang="en-US"/>
              <a:t>Click to edit Master title style</a:t>
            </a:r>
            <a:endParaRPr kumimoji="0" lang="en-US" dirty="0"/>
          </a:p>
        </p:txBody>
      </p:sp>
      <p:sp>
        <p:nvSpPr>
          <p:cNvPr id="22" name="Subtitle 21"/>
          <p:cNvSpPr>
            <a:spLocks noGrp="1"/>
          </p:cNvSpPr>
          <p:nvPr>
            <p:ph type="subTitle" idx="1"/>
          </p:nvPr>
        </p:nvSpPr>
        <p:spPr>
          <a:xfrm>
            <a:off x="1910080" y="2669871"/>
            <a:ext cx="9875520" cy="1752600"/>
          </a:xfrm>
          <a:prstGeom prst="rect">
            <a:avLst/>
          </a:prstGeom>
        </p:spPr>
        <p:txBody>
          <a:bodyPr tIns="0"/>
          <a:lstStyle>
            <a:lvl1pPr marL="20574" indent="0" algn="ctr">
              <a:buNone/>
              <a:defRPr sz="1950" b="1">
                <a:solidFill>
                  <a:schemeClr val="accent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a:t>Click to edit Master subtitle style</a:t>
            </a:r>
            <a:endParaRPr kumimoji="0" lang="en-US" dirty="0"/>
          </a:p>
        </p:txBody>
      </p:sp>
      <p:sp>
        <p:nvSpPr>
          <p:cNvPr id="7" name="Date Placeholder 6"/>
          <p:cNvSpPr>
            <a:spLocks noGrp="1"/>
          </p:cNvSpPr>
          <p:nvPr>
            <p:ph type="dt" sz="half" idx="10"/>
          </p:nvPr>
        </p:nvSpPr>
        <p:spPr>
          <a:xfrm>
            <a:off x="4775200" y="6305550"/>
            <a:ext cx="2844800" cy="476250"/>
          </a:xfrm>
          <a:prstGeom prst="rect">
            <a:avLst/>
          </a:prstGeom>
        </p:spPr>
        <p:txBody>
          <a:bodyPr/>
          <a:lstStyle/>
          <a:p>
            <a:fld id="{1C2D185E-BD1E-4CBE-A61F-35CAD735F848}" type="datetime1">
              <a:rPr lang="en-US" smtClean="0"/>
              <a:t>3/25/2023</a:t>
            </a:fld>
            <a:endParaRPr lang="en-US"/>
          </a:p>
        </p:txBody>
      </p:sp>
      <p:sp>
        <p:nvSpPr>
          <p:cNvPr id="20" name="Footer Placeholder 19"/>
          <p:cNvSpPr>
            <a:spLocks noGrp="1"/>
          </p:cNvSpPr>
          <p:nvPr>
            <p:ph type="ftr" sz="quarter" idx="11"/>
          </p:nvPr>
        </p:nvSpPr>
        <p:spPr>
          <a:xfrm>
            <a:off x="7620000" y="6305550"/>
            <a:ext cx="3860800" cy="476250"/>
          </a:xfrm>
          <a:prstGeom prst="rect">
            <a:avLst/>
          </a:prstGeom>
        </p:spPr>
        <p:txBody>
          <a:bodyPr/>
          <a:lstStyle/>
          <a:p>
            <a:endParaRPr lang="en-US"/>
          </a:p>
        </p:txBody>
      </p:sp>
      <p:sp>
        <p:nvSpPr>
          <p:cNvPr id="10" name="Slide Number Placeholder 9"/>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72726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a:lstStyle/>
          <a:p>
            <a:r>
              <a:rPr kumimoji="0" lang="en-US"/>
              <a:t>Click to edit Master title style</a:t>
            </a:r>
          </a:p>
        </p:txBody>
      </p:sp>
      <p:sp>
        <p:nvSpPr>
          <p:cNvPr id="3" name="Vertical Text Placeholder 2"/>
          <p:cNvSpPr>
            <a:spLocks noGrp="1"/>
          </p:cNvSpPr>
          <p:nvPr>
            <p:ph type="body" orient="vert" idx="1"/>
          </p:nvPr>
        </p:nvSpPr>
        <p:spPr>
          <a:xfrm>
            <a:off x="1914144" y="1447800"/>
            <a:ext cx="9997440" cy="4800600"/>
          </a:xfrm>
          <a:prstGeom prst="rect">
            <a:avLst/>
          </a:prstGeo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7133BD94-17D4-4DEF-B844-67D6BA237612}" type="datetime1">
              <a:rPr lang="en-US" smtClean="0"/>
              <a:t>3/25/2023</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499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2"/>
            <a:ext cx="2438400" cy="5851525"/>
          </a:xfrm>
          <a:prstGeom prst="rect">
            <a:avLst/>
          </a:prstGeo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3"/>
            <a:ext cx="7416800" cy="5851525"/>
          </a:xfrm>
          <a:prstGeom prst="rect">
            <a:avLst/>
          </a:prstGeo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EA344295-BCB3-4C96-B3CE-F668F72C39DB}" type="datetime1">
              <a:rPr lang="en-US" smtClean="0"/>
              <a:t>3/25/2023</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19435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a:lstStyle/>
          <a:p>
            <a:r>
              <a:rPr kumimoji="0" lang="en-US"/>
              <a:t>Click to edit Master title style</a:t>
            </a:r>
          </a:p>
        </p:txBody>
      </p:sp>
      <p:sp>
        <p:nvSpPr>
          <p:cNvPr id="3" name="Content Placeholder 2"/>
          <p:cNvSpPr>
            <a:spLocks noGrp="1"/>
          </p:cNvSpPr>
          <p:nvPr>
            <p:ph idx="1"/>
          </p:nvPr>
        </p:nvSpPr>
        <p:spPr>
          <a:xfrm>
            <a:off x="1914144" y="1447800"/>
            <a:ext cx="9997440" cy="480060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CA9F5007-87DE-488C-8ECD-66DCDA2978A3}" type="datetime1">
              <a:rPr lang="en-US" smtClean="0"/>
              <a:t>3/25/2023</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39988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guide id="2" pos="9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28800" y="2600325"/>
            <a:ext cx="8534400" cy="2286000"/>
          </a:xfrm>
          <a:prstGeom prst="rect">
            <a:avLst/>
          </a:prstGeom>
        </p:spPr>
        <p:txBody>
          <a:bodyPr anchor="t"/>
          <a:lstStyle>
            <a:lvl1pPr algn="l">
              <a:lnSpc>
                <a:spcPts val="3375"/>
              </a:lnSpc>
              <a:buNone/>
              <a:defRPr sz="3000" b="1" cap="all"/>
            </a:lvl1pPr>
            <a:extLst/>
          </a:lstStyle>
          <a:p>
            <a:r>
              <a:rPr kumimoji="0" lang="en-US"/>
              <a:t>Click to edit Master title style</a:t>
            </a:r>
          </a:p>
        </p:txBody>
      </p:sp>
      <p:sp>
        <p:nvSpPr>
          <p:cNvPr id="3" name="Text Placeholder 2"/>
          <p:cNvSpPr>
            <a:spLocks noGrp="1"/>
          </p:cNvSpPr>
          <p:nvPr>
            <p:ph type="body" idx="1"/>
          </p:nvPr>
        </p:nvSpPr>
        <p:spPr>
          <a:xfrm>
            <a:off x="1828800" y="1066800"/>
            <a:ext cx="8534400" cy="1509712"/>
          </a:xfrm>
          <a:prstGeom prst="rect">
            <a:avLst/>
          </a:prstGeom>
        </p:spPr>
        <p:txBody>
          <a:bodyPr anchor="b"/>
          <a:lstStyle>
            <a:lvl1pPr marL="13716" indent="0">
              <a:lnSpc>
                <a:spcPts val="1725"/>
              </a:lnSpc>
              <a:spcBef>
                <a:spcPts val="0"/>
              </a:spcBef>
              <a:buNone/>
              <a:defRPr sz="1500">
                <a:solidFill>
                  <a:schemeClr val="tx2">
                    <a:shade val="30000"/>
                    <a:satMod val="150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E8DB53E6-2EA0-4C6F-9D6B-EC8B23B43B9C}" type="datetime1">
              <a:rPr lang="en-US" smtClean="0"/>
              <a:t>3/25/2023</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66158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a:prstGeom prst="rect">
            <a:avLst/>
          </a:prstGeo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a:prstGeom prst="rect">
            <a:avLst/>
          </a:prstGeo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32452640-9AB4-4FAC-81FF-78F831713D37}" type="datetime1">
              <a:rPr lang="en-US" smtClean="0"/>
              <a:t>3/25/2023</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845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a:prstGeom prst="rect">
            <a:avLst/>
          </a:prstGeom>
        </p:spPr>
        <p:txBody>
          <a:bodyPr anchor="ctr"/>
          <a:lstStyle>
            <a:lvl1pPr algn="ctr">
              <a:defRPr sz="3375"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prstGeom prst="rect">
            <a:avLst/>
          </a:prstGeom>
          <a:noFill/>
          <a:ln w="10795">
            <a:solidFill>
              <a:schemeClr val="bg1"/>
            </a:solidFill>
            <a:miter lim="800000"/>
          </a:ln>
        </p:spPr>
        <p:txBody>
          <a:bodyPr anchor="ctr"/>
          <a:lstStyle>
            <a:lvl1pPr marL="48006" indent="0" algn="l">
              <a:lnSpc>
                <a:spcPct val="100000"/>
              </a:lnSpc>
              <a:spcBef>
                <a:spcPts val="75"/>
              </a:spcBef>
              <a:buNone/>
              <a:defRPr sz="1425" b="1">
                <a:solidFill>
                  <a:schemeClr val="accent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17920" y="328278"/>
            <a:ext cx="5364480" cy="640080"/>
          </a:xfrm>
          <a:prstGeom prst="rect">
            <a:avLst/>
          </a:prstGeom>
          <a:noFill/>
          <a:ln w="10795">
            <a:solidFill>
              <a:schemeClr val="bg1"/>
            </a:solidFill>
            <a:miter lim="800000"/>
          </a:ln>
        </p:spPr>
        <p:txBody>
          <a:bodyPr anchor="ctr"/>
          <a:lstStyle>
            <a:lvl1pPr marL="48006" indent="0" algn="l">
              <a:lnSpc>
                <a:spcPct val="100000"/>
              </a:lnSpc>
              <a:spcBef>
                <a:spcPts val="75"/>
              </a:spcBef>
              <a:buNone/>
              <a:defRPr sz="1425" b="1">
                <a:solidFill>
                  <a:schemeClr val="accent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969336"/>
            <a:ext cx="5364480" cy="4114800"/>
          </a:xfrm>
          <a:prstGeom prst="rect">
            <a:avLst/>
          </a:prstGeo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17920" y="969336"/>
            <a:ext cx="5364480" cy="4114800"/>
          </a:xfrm>
          <a:prstGeom prst="rect">
            <a:avLst/>
          </a:prstGeo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75200" y="6305550"/>
            <a:ext cx="2844800" cy="476250"/>
          </a:xfrm>
          <a:prstGeom prst="rect">
            <a:avLst/>
          </a:prstGeom>
        </p:spPr>
        <p:txBody>
          <a:bodyPr/>
          <a:lstStyle/>
          <a:p>
            <a:fld id="{FD31F8B8-1912-4B3E-A9BB-091D44EE69D2}" type="datetime1">
              <a:rPr lang="en-US" smtClean="0"/>
              <a:t>3/25/2023</a:t>
            </a:fld>
            <a:endParaRPr lang="en-US"/>
          </a:p>
        </p:txBody>
      </p:sp>
      <p:sp>
        <p:nvSpPr>
          <p:cNvPr id="8" name="Footer Placeholder 7"/>
          <p:cNvSpPr>
            <a:spLocks noGrp="1"/>
          </p:cNvSpPr>
          <p:nvPr>
            <p:ph type="ftr" sz="quarter" idx="11"/>
          </p:nvPr>
        </p:nvSpPr>
        <p:spPr>
          <a:xfrm>
            <a:off x="7620000" y="6305550"/>
            <a:ext cx="3860800" cy="476250"/>
          </a:xfrm>
          <a:prstGeom prst="rect">
            <a:avLst/>
          </a:prstGeom>
        </p:spPr>
        <p:txBody>
          <a:bodyPr/>
          <a:lstStyle/>
          <a:p>
            <a:endParaRPr lang="en-US"/>
          </a:p>
        </p:txBody>
      </p:sp>
      <p:sp>
        <p:nvSpPr>
          <p:cNvPr id="9" name="Slide Number Placeholder 8"/>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358931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anchor="ctr"/>
          <a:lstStyle/>
          <a:p>
            <a:r>
              <a:rPr kumimoji="0" lang="en-US"/>
              <a:t>Click to edit Master title style</a:t>
            </a:r>
          </a:p>
        </p:txBody>
      </p:sp>
      <p:sp>
        <p:nvSpPr>
          <p:cNvPr id="3" name="Date Placeholder 2"/>
          <p:cNvSpPr>
            <a:spLocks noGrp="1"/>
          </p:cNvSpPr>
          <p:nvPr>
            <p:ph type="dt" sz="half" idx="10"/>
          </p:nvPr>
        </p:nvSpPr>
        <p:spPr>
          <a:xfrm>
            <a:off x="4775200" y="6305550"/>
            <a:ext cx="2844800" cy="476250"/>
          </a:xfrm>
          <a:prstGeom prst="rect">
            <a:avLst/>
          </a:prstGeom>
        </p:spPr>
        <p:txBody>
          <a:bodyPr/>
          <a:lstStyle/>
          <a:p>
            <a:fld id="{5E98050E-AF67-4EC2-AB54-6E14E08E4A00}" type="datetime1">
              <a:rPr lang="en-US" smtClean="0"/>
              <a:t>3/25/2023</a:t>
            </a:fld>
            <a:endParaRPr lang="en-US"/>
          </a:p>
        </p:txBody>
      </p:sp>
      <p:sp>
        <p:nvSpPr>
          <p:cNvPr id="4" name="Footer Placeholder 3"/>
          <p:cNvSpPr>
            <a:spLocks noGrp="1"/>
          </p:cNvSpPr>
          <p:nvPr>
            <p:ph type="ftr" sz="quarter" idx="11"/>
          </p:nvPr>
        </p:nvSpPr>
        <p:spPr>
          <a:xfrm>
            <a:off x="7620000" y="6305550"/>
            <a:ext cx="3860800" cy="476250"/>
          </a:xfrm>
          <a:prstGeom prst="rect">
            <a:avLst/>
          </a:prstGeom>
        </p:spPr>
        <p:txBody>
          <a:bodyPr/>
          <a:lstStyle/>
          <a:p>
            <a:endParaRPr lang="en-US"/>
          </a:p>
        </p:txBody>
      </p:sp>
      <p:sp>
        <p:nvSpPr>
          <p:cNvPr id="5" name="Slide Number Placeholder 4"/>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60658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75200" y="6305550"/>
            <a:ext cx="2844800" cy="476250"/>
          </a:xfrm>
          <a:prstGeom prst="rect">
            <a:avLst/>
          </a:prstGeom>
        </p:spPr>
        <p:txBody>
          <a:bodyPr/>
          <a:lstStyle/>
          <a:p>
            <a:fld id="{CD14D783-CD52-4B1C-BF5A-038ECE1CF490}" type="datetime1">
              <a:rPr lang="en-US" smtClean="0"/>
              <a:t>3/25/2023</a:t>
            </a:fld>
            <a:endParaRPr lang="en-US"/>
          </a:p>
        </p:txBody>
      </p:sp>
      <p:sp>
        <p:nvSpPr>
          <p:cNvPr id="3" name="Footer Placeholder 2"/>
          <p:cNvSpPr>
            <a:spLocks noGrp="1"/>
          </p:cNvSpPr>
          <p:nvPr>
            <p:ph type="ftr" sz="quarter" idx="11"/>
          </p:nvPr>
        </p:nvSpPr>
        <p:spPr>
          <a:xfrm>
            <a:off x="7620000" y="6305550"/>
            <a:ext cx="3860800" cy="476250"/>
          </a:xfrm>
          <a:prstGeom prst="rect">
            <a:avLst/>
          </a:prstGeom>
        </p:spPr>
        <p:txBody>
          <a:bodyPr/>
          <a:lstStyle/>
          <a:p>
            <a:endParaRPr lang="en-US"/>
          </a:p>
        </p:txBody>
      </p:sp>
      <p:sp>
        <p:nvSpPr>
          <p:cNvPr id="4" name="Slide Number Placeholder 3"/>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60977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prstGeom prst="rect">
            <a:avLst/>
          </a:prstGeom>
          <a:ln>
            <a:noFill/>
          </a:ln>
        </p:spPr>
        <p:txBody>
          <a:bodyPr anchor="b"/>
          <a:lstStyle>
            <a:lvl1pPr algn="l">
              <a:lnSpc>
                <a:spcPts val="1500"/>
              </a:lnSpc>
              <a:buNone/>
              <a:defRPr sz="1650" b="1" cap="all" baseline="0"/>
            </a:lvl1pPr>
            <a:extLst/>
          </a:lstStyle>
          <a:p>
            <a:r>
              <a:rPr kumimoji="0" lang="en-US"/>
              <a:t>Click to edit Master title style</a:t>
            </a:r>
          </a:p>
        </p:txBody>
      </p:sp>
      <p:sp>
        <p:nvSpPr>
          <p:cNvPr id="3" name="Text Placeholder 2"/>
          <p:cNvSpPr>
            <a:spLocks noGrp="1"/>
          </p:cNvSpPr>
          <p:nvPr>
            <p:ph type="body" idx="2"/>
          </p:nvPr>
        </p:nvSpPr>
        <p:spPr>
          <a:xfrm>
            <a:off x="609600" y="1406964"/>
            <a:ext cx="5080000" cy="698500"/>
          </a:xfrm>
          <a:prstGeom prst="rect">
            <a:avLst/>
          </a:prstGeom>
        </p:spPr>
        <p:txBody>
          <a:bodyPr/>
          <a:lstStyle>
            <a:lvl1pPr marL="34290" indent="0">
              <a:lnSpc>
                <a:spcPct val="100000"/>
              </a:lnSpc>
              <a:spcBef>
                <a:spcPts val="0"/>
              </a:spcBef>
              <a:buNone/>
              <a:defRPr sz="1050"/>
            </a:lvl1pPr>
            <a:lvl2pPr>
              <a:buNone/>
              <a:defRPr sz="900"/>
            </a:lvl2pPr>
            <a:lvl3pPr>
              <a:buNone/>
              <a:defRPr sz="750"/>
            </a:lvl3pPr>
            <a:lvl4pPr>
              <a:buNone/>
              <a:defRPr sz="675"/>
            </a:lvl4pPr>
            <a:lvl5pPr>
              <a:buNone/>
              <a:defRPr sz="675"/>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3"/>
            <a:ext cx="10871200" cy="3992563"/>
          </a:xfrm>
          <a:prstGeom prst="rect">
            <a:avLst/>
          </a:prstGeom>
        </p:spPr>
        <p:txBody>
          <a:bodyPr/>
          <a:lstStyle>
            <a:lvl1pPr>
              <a:defRPr sz="2400"/>
            </a:lvl1pPr>
            <a:lvl2pPr>
              <a:defRPr sz="2100"/>
            </a:lvl2pPr>
            <a:lvl3pPr>
              <a:defRPr sz="1800"/>
            </a:lvl3pPr>
            <a:lvl4pPr>
              <a:defRPr sz="1500"/>
            </a:lvl4pPr>
            <a:lvl5pPr>
              <a:defRPr sz="15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005CA02A-594F-46ED-A0C2-DE599B6E52DE}" type="datetime1">
              <a:rPr lang="en-US" smtClean="0"/>
              <a:t>3/25/2023</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2546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a:prstGeom prst="rect">
            <a:avLst/>
          </a:prstGeom>
        </p:spPr>
        <p:txBody>
          <a:bodyPr anchor="b">
            <a:noAutofit/>
          </a:bodyPr>
          <a:lstStyle>
            <a:lvl1pPr algn="l">
              <a:buNone/>
              <a:defRPr sz="1575" b="1">
                <a:effectLst/>
              </a:defRPr>
            </a:lvl1pPr>
            <a:extLst/>
          </a:lstStyle>
          <a:p>
            <a:r>
              <a:rPr kumimoji="0" lang="en-US"/>
              <a:t>Click to edit Master title style</a:t>
            </a:r>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08B6A6AB-C691-41A3-B2F1-0EE2DBBFDAB8}" type="datetime1">
              <a:rPr lang="en-US" smtClean="0"/>
              <a:t>3/25/2023</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68580" tIns="205740" rtlCol="0" anchor="t">
            <a:normAutofit/>
          </a:bodyPr>
          <a:lstStyle/>
          <a:p>
            <a:pPr marL="0" indent="-212598" algn="l" rtl="0" eaLnBrk="1" latinLnBrk="0" hangingPunct="1">
              <a:lnSpc>
                <a:spcPts val="2250"/>
              </a:lnSpc>
              <a:spcBef>
                <a:spcPts val="450"/>
              </a:spcBef>
              <a:buClr>
                <a:schemeClr val="accent1"/>
              </a:buClr>
              <a:buSzPct val="80000"/>
              <a:buFont typeface="Wingdings 2"/>
              <a:buNone/>
            </a:pPr>
            <a:endParaRPr kumimoji="0" lang="en-US" sz="24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6"/>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24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4" name="Text Placeholder 3"/>
          <p:cNvSpPr>
            <a:spLocks noGrp="1"/>
          </p:cNvSpPr>
          <p:nvPr>
            <p:ph type="body" sz="half" idx="2"/>
          </p:nvPr>
        </p:nvSpPr>
        <p:spPr>
          <a:xfrm>
            <a:off x="1117600" y="4800600"/>
            <a:ext cx="5892800" cy="762000"/>
          </a:xfrm>
          <a:prstGeom prst="rect">
            <a:avLst/>
          </a:prstGeom>
        </p:spPr>
        <p:txBody>
          <a:bodyPr anchor="ctr"/>
          <a:lstStyle>
            <a:lvl1pPr marL="0" indent="0" algn="l">
              <a:lnSpc>
                <a:spcPts val="1200"/>
              </a:lnSpc>
              <a:spcBef>
                <a:spcPts val="0"/>
              </a:spcBef>
              <a:buNone/>
              <a:defRPr sz="1050">
                <a:solidFill>
                  <a:srgbClr val="777777"/>
                </a:solidFill>
              </a:defRPr>
            </a:lvl1pPr>
            <a:lvl2pPr>
              <a:defRPr sz="900"/>
            </a:lvl2pPr>
            <a:lvl3pPr>
              <a:defRPr sz="750"/>
            </a:lvl3pPr>
            <a:lvl4pPr>
              <a:defRPr sz="675"/>
            </a:lvl4pPr>
            <a:lvl5pPr>
              <a:defRPr sz="675"/>
            </a:lvl5pPr>
            <a:extLst/>
          </a:lstStyle>
          <a:p>
            <a:pPr lvl="0" eaLnBrk="1" latinLnBrk="0" hangingPunct="1"/>
            <a:r>
              <a:rPr kumimoji="0" lang="en-US"/>
              <a:t>Click to edit Master text styles</a:t>
            </a:r>
          </a:p>
        </p:txBody>
      </p:sp>
    </p:spTree>
    <p:extLst>
      <p:ext uri="{BB962C8B-B14F-4D97-AF65-F5344CB8AC3E}">
        <p14:creationId xmlns:p14="http://schemas.microsoft.com/office/powerpoint/2010/main" val="363675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2"/>
      </p:bgRef>
    </p:bg>
    <p:spTree>
      <p:nvGrpSpPr>
        <p:cNvPr id="1" name=""/>
        <p:cNvGrpSpPr/>
        <p:nvPr/>
      </p:nvGrpSpPr>
      <p:grpSpPr>
        <a:xfrm>
          <a:off x="0" y="0"/>
          <a:ext cx="0" cy="0"/>
          <a:chOff x="0" y="0"/>
          <a:chExt cx="0" cy="0"/>
        </a:xfrm>
      </p:grpSpPr>
      <p:grpSp>
        <p:nvGrpSpPr>
          <p:cNvPr id="6" name="Group 5"/>
          <p:cNvGrpSpPr/>
          <p:nvPr/>
        </p:nvGrpSpPr>
        <p:grpSpPr>
          <a:xfrm>
            <a:off x="7148" y="-54"/>
            <a:ext cx="12188952" cy="6858054"/>
            <a:chOff x="7148" y="-54"/>
            <a:chExt cx="12188952" cy="6858054"/>
          </a:xfrm>
        </p:grpSpPr>
        <p:sp>
          <p:nvSpPr>
            <p:cNvPr id="4" name="Rectangle 3"/>
            <p:cNvSpPr/>
            <p:nvPr/>
          </p:nvSpPr>
          <p:spPr>
            <a:xfrm>
              <a:off x="7148" y="0"/>
              <a:ext cx="12188952"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Rectangle 14"/>
            <p:cNvSpPr/>
            <p:nvPr/>
          </p:nvSpPr>
          <p:spPr bwMode="invGray">
            <a:xfrm>
              <a:off x="1473566" y="-54"/>
              <a:ext cx="96070" cy="6858054"/>
            </a:xfrm>
            <a:prstGeom prst="rect">
              <a:avLst/>
            </a:prstGeom>
            <a:solidFill>
              <a:schemeClr val="bg2">
                <a:lumMod val="10000"/>
              </a:schemeClr>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pic>
          <p:nvPicPr>
            <p:cNvPr id="3" name="Picture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148" y="0"/>
              <a:ext cx="1495425" cy="6858000"/>
            </a:xfrm>
            <a:prstGeom prst="rect">
              <a:avLst/>
            </a:prstGeom>
          </p:spPr>
        </p:pic>
      </p:grpSp>
      <p:sp>
        <p:nvSpPr>
          <p:cNvPr id="16"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17"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8"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900">
                <a:solidFill>
                  <a:schemeClr val="tx2"/>
                </a:solidFill>
              </a:defRPr>
            </a:lvl1pPr>
            <a:extLst/>
          </a:lstStyle>
          <a:p>
            <a:fld id="{B0296519-5417-4396-BF15-D5B0A34355E5}" type="datetime1">
              <a:rPr lang="en-US" smtClean="0"/>
              <a:t>3/25/2023</a:t>
            </a:fld>
            <a:endParaRPr lang="en-US"/>
          </a:p>
        </p:txBody>
      </p:sp>
      <p:sp>
        <p:nvSpPr>
          <p:cNvPr id="19"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900">
                <a:solidFill>
                  <a:schemeClr val="tx2"/>
                </a:solidFill>
                <a:effectLst/>
              </a:defRPr>
            </a:lvl1pPr>
            <a:extLst/>
          </a:lstStyle>
          <a:p>
            <a:endParaRPr lang="en-US"/>
          </a:p>
        </p:txBody>
      </p:sp>
      <p:sp>
        <p:nvSpPr>
          <p:cNvPr id="20"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900">
                <a:solidFill>
                  <a:schemeClr val="tx2"/>
                </a:solidFill>
                <a:effectLst/>
              </a:defRPr>
            </a:lvl1pPr>
            <a:extLst/>
          </a:lstStyle>
          <a:p>
            <a:fld id="{401CF334-2D5C-4859-84A6-CA7E6E43FAEB}" type="slidenum">
              <a:rPr lang="en-US" smtClean="0"/>
              <a:pPr/>
              <a:t>‹#›</a:t>
            </a:fld>
            <a:endParaRPr lang="en-US"/>
          </a:p>
        </p:txBody>
      </p:sp>
    </p:spTree>
    <p:extLst>
      <p:ext uri="{BB962C8B-B14F-4D97-AF65-F5344CB8AC3E}">
        <p14:creationId xmlns:p14="http://schemas.microsoft.com/office/powerpoint/2010/main" val="12600380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3225" b="1" kern="1200">
          <a:solidFill>
            <a:schemeClr val="accent2"/>
          </a:solidFill>
          <a:effectLst/>
          <a:latin typeface="+mj-lt"/>
          <a:ea typeface="+mj-ea"/>
          <a:cs typeface="+mj-cs"/>
        </a:defRPr>
      </a:lvl1pPr>
      <a:extLst/>
    </p:titleStyle>
    <p:bodyStyle>
      <a:lvl1pPr marL="274320" indent="-212598" algn="l" rtl="0" eaLnBrk="1" latinLnBrk="0" hangingPunct="1">
        <a:lnSpc>
          <a:spcPct val="100000"/>
        </a:lnSpc>
        <a:spcBef>
          <a:spcPts val="450"/>
        </a:spcBef>
        <a:buClr>
          <a:schemeClr val="accent1"/>
        </a:buClr>
        <a:buSzPct val="80000"/>
        <a:buFont typeface="Wingdings 2"/>
        <a:buChar char=""/>
        <a:defRPr kumimoji="0" sz="2400" kern="1200">
          <a:solidFill>
            <a:schemeClr val="tx2"/>
          </a:solidFill>
          <a:latin typeface="+mn-lt"/>
          <a:ea typeface="+mn-ea"/>
          <a:cs typeface="+mn-cs"/>
        </a:defRPr>
      </a:lvl1pPr>
      <a:lvl2pPr marL="480060" indent="-178308" algn="l" rtl="0" eaLnBrk="1" latinLnBrk="0" hangingPunct="1">
        <a:lnSpc>
          <a:spcPct val="100000"/>
        </a:lnSpc>
        <a:spcBef>
          <a:spcPts val="413"/>
        </a:spcBef>
        <a:buClr>
          <a:schemeClr val="accent1"/>
        </a:buClr>
        <a:buFont typeface="Verdana"/>
        <a:buChar char="◦"/>
        <a:defRPr kumimoji="0" sz="2100" kern="1200">
          <a:solidFill>
            <a:schemeClr val="tx2"/>
          </a:solidFill>
          <a:latin typeface="+mn-lt"/>
          <a:ea typeface="+mn-ea"/>
          <a:cs typeface="+mn-cs"/>
        </a:defRPr>
      </a:lvl2pPr>
      <a:lvl3pPr marL="665226" indent="-171450" algn="l" rtl="0" eaLnBrk="1" latinLnBrk="0" hangingPunct="1">
        <a:lnSpc>
          <a:spcPct val="100000"/>
        </a:lnSpc>
        <a:spcBef>
          <a:spcPct val="20000"/>
        </a:spcBef>
        <a:buClr>
          <a:schemeClr val="accent2"/>
        </a:buClr>
        <a:buFont typeface="Wingdings 2"/>
        <a:buChar char=""/>
        <a:defRPr kumimoji="0" sz="1800" kern="1200">
          <a:solidFill>
            <a:schemeClr val="tx2"/>
          </a:solidFill>
          <a:latin typeface="+mn-lt"/>
          <a:ea typeface="+mn-ea"/>
          <a:cs typeface="+mn-cs"/>
        </a:defRPr>
      </a:lvl3pPr>
      <a:lvl4pPr marL="822960" indent="-130302" algn="l" rtl="0" eaLnBrk="1" latinLnBrk="0" hangingPunct="1">
        <a:lnSpc>
          <a:spcPct val="100000"/>
        </a:lnSpc>
        <a:spcBef>
          <a:spcPct val="20000"/>
        </a:spcBef>
        <a:buClr>
          <a:schemeClr val="accent3"/>
        </a:buClr>
        <a:buFont typeface="Wingdings 2"/>
        <a:buChar char=""/>
        <a:defRPr kumimoji="0" sz="1500" kern="1200">
          <a:solidFill>
            <a:schemeClr val="tx2"/>
          </a:solidFill>
          <a:latin typeface="+mn-lt"/>
          <a:ea typeface="+mn-ea"/>
          <a:cs typeface="+mn-cs"/>
        </a:defRPr>
      </a:lvl4pPr>
      <a:lvl5pPr marL="973836" indent="-137160" algn="l" rtl="0" eaLnBrk="1" latinLnBrk="0" hangingPunct="1">
        <a:lnSpc>
          <a:spcPct val="100000"/>
        </a:lnSpc>
        <a:spcBef>
          <a:spcPct val="20000"/>
        </a:spcBef>
        <a:buClr>
          <a:schemeClr val="accent4"/>
        </a:buClr>
        <a:buFont typeface="Wingdings 2"/>
        <a:buChar char=""/>
        <a:defRPr kumimoji="0" sz="1500" kern="1200">
          <a:solidFill>
            <a:schemeClr val="tx2"/>
          </a:solidFill>
          <a:latin typeface="+mn-lt"/>
          <a:ea typeface="+mn-ea"/>
          <a:cs typeface="+mn-cs"/>
        </a:defRPr>
      </a:lvl5pPr>
      <a:lvl6pPr marL="1131570" indent="-137160" algn="l" rtl="0" eaLnBrk="1" latinLnBrk="0" hangingPunct="1">
        <a:lnSpc>
          <a:spcPct val="100000"/>
        </a:lnSpc>
        <a:spcBef>
          <a:spcPct val="20000"/>
        </a:spcBef>
        <a:buClr>
          <a:schemeClr val="accent5"/>
        </a:buClr>
        <a:buFont typeface="Wingdings 2"/>
        <a:buChar char=""/>
        <a:defRPr kumimoji="0" sz="1500" kern="1200">
          <a:solidFill>
            <a:schemeClr val="tx1"/>
          </a:solidFill>
          <a:latin typeface="+mn-lt"/>
          <a:ea typeface="+mn-ea"/>
          <a:cs typeface="+mn-cs"/>
        </a:defRPr>
      </a:lvl6pPr>
      <a:lvl7pPr marL="128930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7pPr>
      <a:lvl8pPr marL="1440180"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8pPr>
      <a:lvl9pPr marL="159791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7512" userDrawn="1">
          <p15:clr>
            <a:srgbClr val="F26B43"/>
          </p15:clr>
        </p15:guide>
        <p15:guide id="3" pos="1176" userDrawn="1">
          <p15:clr>
            <a:srgbClr val="F26B43"/>
          </p15:clr>
        </p15:guide>
        <p15:guide id="4" orient="horz" pos="3936" userDrawn="1">
          <p15:clr>
            <a:srgbClr val="F26B43"/>
          </p15:clr>
        </p15:guide>
        <p15:guide id="5" orient="horz" pos="888" userDrawn="1">
          <p15:clr>
            <a:srgbClr val="F26B43"/>
          </p15:clr>
        </p15:guide>
        <p15:guide id="6" orient="horz" pos="16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Reading -- 1Corinthians 14:1-15</a:t>
            </a:r>
          </a:p>
        </p:txBody>
      </p:sp>
      <p:sp>
        <p:nvSpPr>
          <p:cNvPr id="2" name="Title 1"/>
          <p:cNvSpPr>
            <a:spLocks noGrp="1"/>
          </p:cNvSpPr>
          <p:nvPr>
            <p:ph type="ctrTitle"/>
          </p:nvPr>
        </p:nvSpPr>
        <p:spPr/>
        <p:txBody>
          <a:bodyPr/>
          <a:lstStyle/>
          <a:p>
            <a:r>
              <a:rPr lang="en-US" dirty="0"/>
              <a:t>The Spirit &amp; The Understanding</a:t>
            </a:r>
            <a:br>
              <a:rPr lang="en-US" dirty="0"/>
            </a:br>
            <a:r>
              <a:rPr lang="en-US" dirty="0"/>
              <a:t>Part 34</a:t>
            </a:r>
          </a:p>
        </p:txBody>
      </p:sp>
    </p:spTree>
    <p:extLst>
      <p:ext uri="{BB962C8B-B14F-4D97-AF65-F5344CB8AC3E}">
        <p14:creationId xmlns:p14="http://schemas.microsoft.com/office/powerpoint/2010/main" val="2633904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Singing Is Not An Afterthought</a:t>
            </a:r>
          </a:p>
        </p:txBody>
      </p:sp>
      <p:sp>
        <p:nvSpPr>
          <p:cNvPr id="3" name="Content Placeholder 2"/>
          <p:cNvSpPr>
            <a:spLocks noGrp="1"/>
          </p:cNvSpPr>
          <p:nvPr>
            <p:ph idx="1"/>
          </p:nvPr>
        </p:nvSpPr>
        <p:spPr/>
        <p:txBody>
          <a:bodyPr>
            <a:normAutofit/>
          </a:bodyPr>
          <a:lstStyle/>
          <a:p>
            <a:r>
              <a:rPr lang="en-US" dirty="0"/>
              <a:t>Exodus recalls the song of freedom</a:t>
            </a:r>
          </a:p>
          <a:p>
            <a:r>
              <a:rPr lang="en-US" dirty="0"/>
              <a:t> The Psalms were all meant to be sung.</a:t>
            </a:r>
          </a:p>
          <a:p>
            <a:r>
              <a:rPr lang="en-US" dirty="0"/>
              <a:t>Isaiah has 17 references to singing in various ways.</a:t>
            </a:r>
          </a:p>
          <a:p>
            <a:r>
              <a:rPr lang="en-US" b="1" i="1" dirty="0"/>
              <a:t>Ephesians 5:17-20  Therefore do not be unwise, but understand what the will of the Lord is. And do not be drunk with wine, in which is dissipation; but be filled with the Spirit, speaking to one another in psalms and hymns and spiritual songs, singing and making melody in your heart to the Lord, giving thanks always for all things to God the Father in the name of our Lord Jesus Christ,  </a:t>
            </a:r>
          </a:p>
          <a:p>
            <a:r>
              <a:rPr lang="en-US" b="1" i="1" dirty="0"/>
              <a:t>See also Colossians 3:16</a:t>
            </a:r>
          </a:p>
        </p:txBody>
      </p:sp>
    </p:spTree>
    <p:extLst>
      <p:ext uri="{BB962C8B-B14F-4D97-AF65-F5344CB8AC3E}">
        <p14:creationId xmlns:p14="http://schemas.microsoft.com/office/powerpoint/2010/main" val="931666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56560" y="2077247"/>
            <a:ext cx="7505252" cy="3089495"/>
          </a:xfrm>
        </p:spPr>
        <p:txBody>
          <a:bodyPr/>
          <a:lstStyle/>
          <a:p>
            <a:r>
              <a:rPr lang="en-US" sz="2800" dirty="0">
                <a:solidFill>
                  <a:schemeClr val="tx1"/>
                </a:solidFill>
              </a:rPr>
              <a:t>O To Be Like Thee # 429</a:t>
            </a:r>
          </a:p>
          <a:p>
            <a:r>
              <a:rPr lang="en-US" sz="2800" dirty="0">
                <a:solidFill>
                  <a:schemeClr val="tx1"/>
                </a:solidFill>
              </a:rPr>
              <a:t>Open My Eyes, That I May See # 830</a:t>
            </a:r>
          </a:p>
          <a:p>
            <a:r>
              <a:rPr lang="en-US" sz="2800" dirty="0">
                <a:solidFill>
                  <a:schemeClr val="tx1"/>
                </a:solidFill>
              </a:rPr>
              <a:t>Open Our Eyes, Lord # 766</a:t>
            </a:r>
          </a:p>
          <a:p>
            <a:r>
              <a:rPr lang="en-US" sz="2800" dirty="0">
                <a:solidFill>
                  <a:schemeClr val="tx1"/>
                </a:solidFill>
              </a:rPr>
              <a:t>Precious Lord, Take My Hand # 786</a:t>
            </a:r>
          </a:p>
          <a:p>
            <a:r>
              <a:rPr lang="en-US" sz="2800" dirty="0">
                <a:solidFill>
                  <a:schemeClr val="tx1"/>
                </a:solidFill>
              </a:rPr>
              <a:t>Cleanse Me # 420</a:t>
            </a:r>
          </a:p>
          <a:p>
            <a:endParaRPr lang="en-US" sz="2400" dirty="0">
              <a:solidFill>
                <a:schemeClr val="tx1"/>
              </a:solidFill>
            </a:endParaRPr>
          </a:p>
          <a:p>
            <a:endParaRPr lang="en-US" dirty="0"/>
          </a:p>
        </p:txBody>
      </p:sp>
      <p:sp>
        <p:nvSpPr>
          <p:cNvPr id="2" name="Title 1"/>
          <p:cNvSpPr>
            <a:spLocks noGrp="1"/>
          </p:cNvSpPr>
          <p:nvPr>
            <p:ph type="ctrTitle"/>
          </p:nvPr>
        </p:nvSpPr>
        <p:spPr>
          <a:xfrm>
            <a:off x="2956560" y="866109"/>
            <a:ext cx="7406640" cy="1104138"/>
          </a:xfrm>
        </p:spPr>
        <p:txBody>
          <a:bodyPr>
            <a:normAutofit fontScale="90000"/>
          </a:bodyPr>
          <a:lstStyle/>
          <a:p>
            <a:r>
              <a:rPr lang="en-US" sz="4000" dirty="0"/>
              <a:t>Let’s Examine 5 Songs We Sing</a:t>
            </a:r>
          </a:p>
        </p:txBody>
      </p:sp>
    </p:spTree>
    <p:extLst>
      <p:ext uri="{BB962C8B-B14F-4D97-AF65-F5344CB8AC3E}">
        <p14:creationId xmlns:p14="http://schemas.microsoft.com/office/powerpoint/2010/main" val="3441009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43100" y="183198"/>
            <a:ext cx="8561139" cy="1143000"/>
          </a:xfrm>
        </p:spPr>
        <p:txBody>
          <a:bodyPr>
            <a:normAutofit/>
          </a:bodyPr>
          <a:lstStyle/>
          <a:p>
            <a:r>
              <a:rPr lang="en-US" sz="3600" dirty="0">
                <a:solidFill>
                  <a:schemeClr val="tx1"/>
                </a:solidFill>
              </a:rPr>
              <a:t>O To Be Like Thee - 429</a:t>
            </a:r>
          </a:p>
        </p:txBody>
      </p:sp>
      <p:sp>
        <p:nvSpPr>
          <p:cNvPr id="14" name="Content Placeholder 13"/>
          <p:cNvSpPr>
            <a:spLocks noGrp="1"/>
          </p:cNvSpPr>
          <p:nvPr>
            <p:ph idx="1"/>
          </p:nvPr>
        </p:nvSpPr>
        <p:spPr>
          <a:xfrm>
            <a:off x="2321860" y="1080248"/>
            <a:ext cx="9323294" cy="2500745"/>
          </a:xfrm>
        </p:spPr>
        <p:txBody>
          <a:bodyPr>
            <a:normAutofit lnSpcReduction="10000"/>
          </a:bodyPr>
          <a:lstStyle/>
          <a:p>
            <a:pPr lvl="0">
              <a:buClr>
                <a:srgbClr val="94B6D2"/>
              </a:buClr>
            </a:pPr>
            <a:r>
              <a:rPr lang="en-US" sz="3200" dirty="0">
                <a:solidFill>
                  <a:srgbClr val="775F55"/>
                </a:solidFill>
              </a:rPr>
              <a:t>Words By T.O. Chisholm (1897)</a:t>
            </a:r>
          </a:p>
          <a:p>
            <a:pPr lvl="0">
              <a:buClr>
                <a:srgbClr val="94B6D2"/>
              </a:buClr>
            </a:pPr>
            <a:r>
              <a:rPr lang="en-US" sz="3200" dirty="0">
                <a:solidFill>
                  <a:srgbClr val="775F55"/>
                </a:solidFill>
              </a:rPr>
              <a:t>Music By William J Kirkpatrick (1897) </a:t>
            </a:r>
          </a:p>
          <a:p>
            <a:pPr marL="61722" lvl="0" indent="0">
              <a:buClr>
                <a:srgbClr val="94B6D2"/>
              </a:buClr>
              <a:buNone/>
            </a:pPr>
            <a:r>
              <a:rPr lang="en-US" dirty="0">
                <a:solidFill>
                  <a:srgbClr val="775F55"/>
                </a:solidFill>
              </a:rPr>
              <a:t> </a:t>
            </a:r>
          </a:p>
          <a:p>
            <a:pPr marL="61722" indent="0">
              <a:buNone/>
            </a:pPr>
            <a:r>
              <a:rPr lang="en-US" sz="2800" b="1" dirty="0">
                <a:solidFill>
                  <a:schemeClr val="tx1"/>
                </a:solidFill>
              </a:rPr>
              <a:t>Scriptures: </a:t>
            </a:r>
          </a:p>
          <a:p>
            <a:pPr lvl="0"/>
            <a:r>
              <a:rPr lang="en-US" sz="2800" dirty="0"/>
              <a:t>Romans 8:29; Ephesians 2:10; 1 John 3:1-2</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p:blipFill>
        <p:spPr>
          <a:xfrm>
            <a:off x="3164479" y="3451791"/>
            <a:ext cx="2008156" cy="2970645"/>
          </a:xfrm>
          <a:prstGeom prst="rect">
            <a:avLst/>
          </a:prstGeom>
        </p:spPr>
      </p:pic>
      <p:pic>
        <p:nvPicPr>
          <p:cNvPr id="4" name="Picture 3">
            <a:extLst>
              <a:ext uri="{FF2B5EF4-FFF2-40B4-BE49-F238E27FC236}">
                <a16:creationId xmlns:a16="http://schemas.microsoft.com/office/drawing/2014/main" id="{E069610E-A0CA-4D6E-8793-05EFFD5E917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404085" y="3425544"/>
            <a:ext cx="2525299" cy="2996892"/>
          </a:xfrm>
          <a:prstGeom prst="rect">
            <a:avLst/>
          </a:prstGeom>
        </p:spPr>
      </p:pic>
    </p:spTree>
    <p:extLst>
      <p:ext uri="{BB962C8B-B14F-4D97-AF65-F5344CB8AC3E}">
        <p14:creationId xmlns:p14="http://schemas.microsoft.com/office/powerpoint/2010/main" val="988600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026024" y="274638"/>
            <a:ext cx="8991600" cy="1143000"/>
          </a:xfrm>
        </p:spPr>
        <p:txBody>
          <a:bodyPr>
            <a:normAutofit fontScale="90000"/>
          </a:bodyPr>
          <a:lstStyle/>
          <a:p>
            <a:r>
              <a:rPr lang="en-US" sz="4000" dirty="0">
                <a:solidFill>
                  <a:schemeClr val="tx1"/>
                </a:solidFill>
              </a:rPr>
              <a:t>Open My Eyes, That I May See -- 830</a:t>
            </a:r>
          </a:p>
        </p:txBody>
      </p:sp>
      <p:sp>
        <p:nvSpPr>
          <p:cNvPr id="14" name="Content Placeholder 13"/>
          <p:cNvSpPr>
            <a:spLocks noGrp="1"/>
          </p:cNvSpPr>
          <p:nvPr>
            <p:ph idx="1"/>
          </p:nvPr>
        </p:nvSpPr>
        <p:spPr>
          <a:xfrm>
            <a:off x="1663922" y="1447800"/>
            <a:ext cx="10187419" cy="2164720"/>
          </a:xfrm>
        </p:spPr>
        <p:txBody>
          <a:bodyPr>
            <a:normAutofit fontScale="92500"/>
          </a:bodyPr>
          <a:lstStyle/>
          <a:p>
            <a:pPr lvl="0"/>
            <a:r>
              <a:rPr lang="en-US" sz="2800" dirty="0"/>
              <a:t>Words  &amp; Music By Clara H. Scott (1895)</a:t>
            </a:r>
          </a:p>
          <a:p>
            <a:pPr lvl="0"/>
            <a:endParaRPr lang="en-US" sz="2800" dirty="0"/>
          </a:p>
          <a:p>
            <a:pPr marL="61722" indent="0">
              <a:buNone/>
            </a:pPr>
            <a:r>
              <a:rPr lang="en-US" sz="2800" b="1" dirty="0">
                <a:solidFill>
                  <a:schemeClr val="tx1"/>
                </a:solidFill>
              </a:rPr>
              <a:t>Scriptures: </a:t>
            </a:r>
          </a:p>
          <a:p>
            <a:pPr lvl="0"/>
            <a:r>
              <a:rPr lang="en-US" sz="3200" dirty="0"/>
              <a:t>2 Kings 6:17; Psalm 40:8; Psalm 119:17-20; James 1:22</a:t>
            </a:r>
            <a:endParaRPr lang="en-US"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p:blipFill>
        <p:spPr>
          <a:xfrm>
            <a:off x="2647506" y="3597645"/>
            <a:ext cx="2641669" cy="2641669"/>
          </a:xfrm>
          <a:prstGeom prst="rect">
            <a:avLst/>
          </a:prstGeom>
        </p:spPr>
      </p:pic>
    </p:spTree>
    <p:extLst>
      <p:ext uri="{BB962C8B-B14F-4D97-AF65-F5344CB8AC3E}">
        <p14:creationId xmlns:p14="http://schemas.microsoft.com/office/powerpoint/2010/main" val="1755297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178424" y="274638"/>
            <a:ext cx="8658994" cy="1143000"/>
          </a:xfrm>
        </p:spPr>
        <p:txBody>
          <a:bodyPr>
            <a:normAutofit/>
          </a:bodyPr>
          <a:lstStyle/>
          <a:p>
            <a:r>
              <a:rPr lang="en-US" sz="3600" dirty="0">
                <a:solidFill>
                  <a:schemeClr val="tx1"/>
                </a:solidFill>
              </a:rPr>
              <a:t>Open Our Eyes, Lord -- 766</a:t>
            </a:r>
          </a:p>
        </p:txBody>
      </p:sp>
      <p:sp>
        <p:nvSpPr>
          <p:cNvPr id="14" name="Content Placeholder 13"/>
          <p:cNvSpPr>
            <a:spLocks noGrp="1"/>
          </p:cNvSpPr>
          <p:nvPr>
            <p:ph idx="1"/>
          </p:nvPr>
        </p:nvSpPr>
        <p:spPr>
          <a:xfrm>
            <a:off x="2062792" y="1351084"/>
            <a:ext cx="8658995" cy="3514898"/>
          </a:xfrm>
        </p:spPr>
        <p:txBody>
          <a:bodyPr>
            <a:normAutofit/>
          </a:bodyPr>
          <a:lstStyle/>
          <a:p>
            <a:pPr lvl="0"/>
            <a:r>
              <a:rPr lang="en-US" sz="2800" dirty="0"/>
              <a:t>Words &amp; Music by Robert Cull (1976) </a:t>
            </a:r>
          </a:p>
          <a:p>
            <a:pPr lvl="0"/>
            <a:endParaRPr lang="en-US" sz="2800" dirty="0"/>
          </a:p>
          <a:p>
            <a:pPr marL="61722" indent="0">
              <a:buNone/>
            </a:pPr>
            <a:r>
              <a:rPr lang="en-US" sz="2800" b="1" dirty="0">
                <a:solidFill>
                  <a:schemeClr val="tx1"/>
                </a:solidFill>
              </a:rPr>
              <a:t>Scriptures: </a:t>
            </a:r>
          </a:p>
          <a:p>
            <a:pPr lvl="0"/>
            <a:r>
              <a:rPr lang="en-US" sz="2800" dirty="0"/>
              <a:t>Psalm 119:18; Matthew 9:27-31; Luke 24:31-32</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p:blipFill>
        <p:spPr>
          <a:xfrm>
            <a:off x="3982094" y="3684493"/>
            <a:ext cx="2920729" cy="2920729"/>
          </a:xfrm>
          <a:prstGeom prst="rect">
            <a:avLst/>
          </a:prstGeom>
        </p:spPr>
      </p:pic>
    </p:spTree>
    <p:extLst>
      <p:ext uri="{BB962C8B-B14F-4D97-AF65-F5344CB8AC3E}">
        <p14:creationId xmlns:p14="http://schemas.microsoft.com/office/powerpoint/2010/main" val="2716916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959609" y="274638"/>
            <a:ext cx="7375883" cy="1143000"/>
          </a:xfrm>
        </p:spPr>
        <p:txBody>
          <a:bodyPr>
            <a:normAutofit fontScale="90000"/>
          </a:bodyPr>
          <a:lstStyle/>
          <a:p>
            <a:r>
              <a:rPr lang="en-US" sz="3600" dirty="0">
                <a:solidFill>
                  <a:schemeClr val="tx1"/>
                </a:solidFill>
              </a:rPr>
              <a:t>Precious Lord, Take My Hand – 786</a:t>
            </a:r>
          </a:p>
        </p:txBody>
      </p:sp>
      <p:sp>
        <p:nvSpPr>
          <p:cNvPr id="14" name="Content Placeholder 13"/>
          <p:cNvSpPr>
            <a:spLocks noGrp="1"/>
          </p:cNvSpPr>
          <p:nvPr>
            <p:ph idx="1"/>
          </p:nvPr>
        </p:nvSpPr>
        <p:spPr>
          <a:xfrm>
            <a:off x="2250831" y="1413800"/>
            <a:ext cx="8945253" cy="2516362"/>
          </a:xfrm>
        </p:spPr>
        <p:txBody>
          <a:bodyPr>
            <a:normAutofit/>
          </a:bodyPr>
          <a:lstStyle/>
          <a:p>
            <a:pPr lvl="0"/>
            <a:r>
              <a:rPr lang="en-US" sz="2800" dirty="0"/>
              <a:t>Words &amp; Music by Thomas A Dorsey (1938)</a:t>
            </a:r>
          </a:p>
          <a:p>
            <a:pPr lvl="0"/>
            <a:endParaRPr lang="en-US" sz="2800" dirty="0"/>
          </a:p>
          <a:p>
            <a:pPr marL="61722" indent="0">
              <a:buNone/>
            </a:pPr>
            <a:r>
              <a:rPr lang="en-US" sz="2800" b="1" dirty="0">
                <a:solidFill>
                  <a:schemeClr val="tx1"/>
                </a:solidFill>
              </a:rPr>
              <a:t>Scriptures: </a:t>
            </a:r>
          </a:p>
          <a:p>
            <a:pPr lvl="0"/>
            <a:r>
              <a:rPr lang="sv-SE" sz="2800" dirty="0"/>
              <a:t>Psalm 27:9-11; Isaiah 41:13; John 10:3-4</a:t>
            </a:r>
            <a:endParaRPr lang="en-US" sz="2800" dirty="0"/>
          </a:p>
        </p:txBody>
      </p:sp>
      <p:pic>
        <p:nvPicPr>
          <p:cNvPr id="4" name="Picture 3">
            <a:extLst>
              <a:ext uri="{FF2B5EF4-FFF2-40B4-BE49-F238E27FC236}">
                <a16:creationId xmlns:a16="http://schemas.microsoft.com/office/drawing/2014/main" id="{E5779B1B-2292-4AA4-8781-090FBD36A65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072879" y="3453926"/>
            <a:ext cx="3027556" cy="3027556"/>
          </a:xfrm>
          <a:prstGeom prst="rect">
            <a:avLst/>
          </a:prstGeom>
        </p:spPr>
      </p:pic>
    </p:spTree>
    <p:extLst>
      <p:ext uri="{BB962C8B-B14F-4D97-AF65-F5344CB8AC3E}">
        <p14:creationId xmlns:p14="http://schemas.microsoft.com/office/powerpoint/2010/main" val="1406633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28592" y="188260"/>
            <a:ext cx="8044961" cy="1143000"/>
          </a:xfrm>
        </p:spPr>
        <p:txBody>
          <a:bodyPr>
            <a:normAutofit/>
          </a:bodyPr>
          <a:lstStyle/>
          <a:p>
            <a:r>
              <a:rPr lang="en-US" sz="3200" dirty="0">
                <a:solidFill>
                  <a:schemeClr val="tx1"/>
                </a:solidFill>
              </a:rPr>
              <a:t>Cleanse Me -- 420</a:t>
            </a:r>
          </a:p>
        </p:txBody>
      </p:sp>
      <p:sp>
        <p:nvSpPr>
          <p:cNvPr id="14" name="Content Placeholder 13"/>
          <p:cNvSpPr>
            <a:spLocks noGrp="1"/>
          </p:cNvSpPr>
          <p:nvPr>
            <p:ph idx="1"/>
          </p:nvPr>
        </p:nvSpPr>
        <p:spPr>
          <a:xfrm>
            <a:off x="2162908" y="1219200"/>
            <a:ext cx="8254079" cy="2913185"/>
          </a:xfrm>
        </p:spPr>
        <p:txBody>
          <a:bodyPr>
            <a:normAutofit/>
          </a:bodyPr>
          <a:lstStyle/>
          <a:p>
            <a:pPr lvl="0"/>
            <a:r>
              <a:rPr lang="en-US" sz="2800" dirty="0"/>
              <a:t>Words by James Edwin Orr (1936)</a:t>
            </a:r>
          </a:p>
          <a:p>
            <a:pPr lvl="0"/>
            <a:r>
              <a:rPr lang="en-US" sz="2800" dirty="0"/>
              <a:t>Music: </a:t>
            </a:r>
            <a:r>
              <a:rPr lang="en-US" sz="2800" dirty="0" err="1"/>
              <a:t>Maori</a:t>
            </a:r>
            <a:r>
              <a:rPr lang="en-US" sz="2800" dirty="0"/>
              <a:t> Folk Melody</a:t>
            </a:r>
          </a:p>
          <a:p>
            <a:pPr marL="61722" indent="0">
              <a:buNone/>
            </a:pPr>
            <a:endParaRPr lang="en-US" sz="1200" dirty="0"/>
          </a:p>
          <a:p>
            <a:pPr marL="61722" indent="0">
              <a:buNone/>
            </a:pPr>
            <a:r>
              <a:rPr lang="en-US" sz="2800" b="1" dirty="0">
                <a:solidFill>
                  <a:schemeClr val="tx1"/>
                </a:solidFill>
              </a:rPr>
              <a:t>Scriptures: </a:t>
            </a:r>
          </a:p>
          <a:p>
            <a:pPr lvl="0"/>
            <a:r>
              <a:rPr lang="en-US" sz="2800" dirty="0"/>
              <a:t>Psalm 51:7; Psalm 139:1-2; John 1:9</a:t>
            </a:r>
          </a:p>
        </p:txBody>
      </p:sp>
      <p:pic>
        <p:nvPicPr>
          <p:cNvPr id="3" name="Picture 2">
            <a:extLst>
              <a:ext uri="{FF2B5EF4-FFF2-40B4-BE49-F238E27FC236}">
                <a16:creationId xmlns:a16="http://schemas.microsoft.com/office/drawing/2014/main" id="{1AB04762-6390-40A6-BE3D-F7079FB6BA4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267789" y="3494027"/>
            <a:ext cx="2532375" cy="3263109"/>
          </a:xfrm>
          <a:prstGeom prst="rect">
            <a:avLst/>
          </a:prstGeom>
        </p:spPr>
      </p:pic>
    </p:spTree>
    <p:extLst>
      <p:ext uri="{BB962C8B-B14F-4D97-AF65-F5344CB8AC3E}">
        <p14:creationId xmlns:p14="http://schemas.microsoft.com/office/powerpoint/2010/main" val="3296231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sed Leaves design templat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Pressed Leaves design template" id="{6021251C-C356-4674-99CE-A4F368EAD86C}" vid="{7E847B84-E5B3-499F-AFCD-1BE4EBBEF5B3}"/>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E91F623-E94D-4B95-9B28-2E10481CAA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Pressed leaves design slides</Template>
  <TotalTime>0</TotalTime>
  <Words>324</Words>
  <Application>Microsoft Office PowerPoint</Application>
  <PresentationFormat>Widescreen</PresentationFormat>
  <Paragraphs>43</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Century Gothic</vt:lpstr>
      <vt:lpstr>Verdana</vt:lpstr>
      <vt:lpstr>Wingdings 2</vt:lpstr>
      <vt:lpstr>Pressed Leaves design template</vt:lpstr>
      <vt:lpstr>The Spirit &amp; The Understanding Part 34</vt:lpstr>
      <vt:lpstr>Singing Is Not An Afterthought</vt:lpstr>
      <vt:lpstr>Let’s Examine 5 Songs We Sing</vt:lpstr>
      <vt:lpstr>O To Be Like Thee - 429</vt:lpstr>
      <vt:lpstr>Open My Eyes, That I May See -- 830</vt:lpstr>
      <vt:lpstr>Open Our Eyes, Lord -- 766</vt:lpstr>
      <vt:lpstr>Precious Lord, Take My Hand – 786</vt:lpstr>
      <vt:lpstr>Cleanse Me -- 420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2014-07-20T19:11:00Z</dcterms:created>
  <dcterms:modified xsi:type="dcterms:W3CDTF">2023-03-26T02:46:52Z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TC034605429991</vt:lpwstr>
  </property>
</Properties>
</file>