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CAD44-46EA-4702-9FD0-0AFE8689F98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>
                <a:effectLst/>
              </a:rPr>
              <a:t>Cornelius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Reading:  ACTS 10 :1-7 ; 22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25400"/>
            <a:ext cx="1851287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885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Faith motivated his prayer life.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i="1" dirty="0"/>
              <a:t>(Acts 10:2)  a </a:t>
            </a:r>
            <a:r>
              <a:rPr lang="en-US" sz="3200" b="1" i="1" u="sng" dirty="0"/>
              <a:t>devout</a:t>
            </a:r>
            <a:r>
              <a:rPr lang="en-US" sz="3200" b="1" i="1" dirty="0"/>
              <a:t> man and one who </a:t>
            </a:r>
            <a:r>
              <a:rPr lang="en-US" sz="3200" b="1" i="1" u="sng" dirty="0"/>
              <a:t>feared God</a:t>
            </a:r>
            <a:r>
              <a:rPr lang="en-US" sz="3200" b="1" i="1" dirty="0"/>
              <a:t> with all his household, who gave alms generously to the people, and prayed to God always</a:t>
            </a:r>
            <a:r>
              <a:rPr lang="en-US" sz="3200" dirty="0"/>
              <a:t>.</a:t>
            </a:r>
          </a:p>
          <a:p>
            <a:r>
              <a:rPr lang="en-US" sz="3200" dirty="0"/>
              <a:t>God answered the prayers of Cornelius by providing him the way of salvation.</a:t>
            </a:r>
            <a:r>
              <a:rPr lang="en-US" sz="3200" b="1" i="1" dirty="0"/>
              <a:t> </a:t>
            </a:r>
          </a:p>
          <a:p>
            <a:pPr marL="0" indent="0" algn="ctr">
              <a:buNone/>
            </a:pPr>
            <a:r>
              <a:rPr lang="en-US" sz="4800" b="1" i="1" dirty="0"/>
              <a:t>(Acts 10:4) </a:t>
            </a:r>
            <a:endParaRPr lang="en-US" dirty="0"/>
          </a:p>
          <a:p>
            <a:r>
              <a:rPr lang="en-US" b="1" i="1" dirty="0"/>
              <a:t>Not just for Cornelius</a:t>
            </a:r>
          </a:p>
          <a:p>
            <a:pPr marL="0" indent="0" algn="ctr">
              <a:buNone/>
            </a:pPr>
            <a:r>
              <a:rPr lang="en-US" sz="4800" b="1" i="1" dirty="0"/>
              <a:t>(James 1:5-8)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your prayer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Why aren’t you boldly approaching the throne of grace?</a:t>
            </a:r>
          </a:p>
          <a:p>
            <a:pPr marL="0" indent="0">
              <a:buNone/>
            </a:pPr>
            <a:r>
              <a:rPr lang="en-US" sz="7200" b="1" i="1" dirty="0"/>
              <a:t>(Hebrews 4:15-16)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4FA77-0C4E-C3E8-F8B1-28CFFA61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327533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God will listen &amp; respond to your request as well.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Sometimes His answer is “no” and sometimes it is “not now”</a:t>
            </a:r>
          </a:p>
          <a:p>
            <a:r>
              <a:rPr lang="en-US" sz="2800" dirty="0"/>
              <a:t>If your 6-year-old asks for the keys to the car you will tell him “no”.</a:t>
            </a:r>
          </a:p>
          <a:p>
            <a:r>
              <a:rPr lang="en-US" sz="2800" dirty="0"/>
              <a:t>10 years later, when he’s ready the answer may be yes.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05145"/>
            <a:ext cx="3619500" cy="240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60196"/>
            <a:ext cx="3352800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motto of some: </a:t>
            </a:r>
            <a:br>
              <a:rPr lang="en-US" sz="4400" dirty="0"/>
            </a:br>
            <a:r>
              <a:rPr lang="en-US" dirty="0"/>
              <a:t>To keep from failing -- don't try!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Instead of being filled with fear, go forward in </a:t>
            </a:r>
            <a:r>
              <a:rPr lang="en-US" sz="3200" u="sng" dirty="0"/>
              <a:t>faith</a:t>
            </a:r>
            <a:r>
              <a:rPr lang="en-US" sz="3200" dirty="0"/>
              <a:t>. Problems are merely challenges. </a:t>
            </a:r>
          </a:p>
          <a:p>
            <a:r>
              <a:rPr lang="en-US" dirty="0"/>
              <a:t>Benjamin Franklin -- </a:t>
            </a:r>
            <a:r>
              <a:rPr lang="en-US" b="1" i="1" dirty="0">
                <a:latin typeface="Georgia" pitchFamily="18" charset="0"/>
              </a:rPr>
              <a:t>"The man who does things makes many mistakes, but he never makes the biggest mistake of all -- doing nothing."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6000" b="1" i="1" dirty="0"/>
              <a:t>(Philippians 3:12-14)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D37DB-1592-B4C3-BDD4-D674516F9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3695699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>
                <a:effectLst/>
              </a:rPr>
              <a:t>Obedience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560604"/>
            <a:ext cx="10668000" cy="53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Acts 10:33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16933"/>
            <a:ext cx="3014134" cy="25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633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 answer to a prayer of </a:t>
            </a:r>
            <a:r>
              <a:rPr lang="en-US" sz="6600" u="sng" dirty="0"/>
              <a:t>faith</a:t>
            </a:r>
            <a:r>
              <a:rPr lang="en-US" sz="6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Angel appeared to him in a vision to send for Peter.</a:t>
            </a:r>
          </a:p>
          <a:p>
            <a:r>
              <a:rPr lang="en-US" sz="2800" dirty="0"/>
              <a:t>Cornelius’s response, </a:t>
            </a:r>
            <a:r>
              <a:rPr lang="en-US" sz="2800" b="1" i="1" dirty="0"/>
              <a:t>“So I sent to you immediately… and you have done well to come. </a:t>
            </a:r>
          </a:p>
          <a:p>
            <a:r>
              <a:rPr lang="en-US" sz="2800" dirty="0"/>
              <a:t>The fact he sent for Peter showed his faith in God.</a:t>
            </a:r>
          </a:p>
          <a:p>
            <a:r>
              <a:rPr lang="en-US" sz="2800" b="1" i="1" dirty="0"/>
              <a:t>Now therefore, we are all present before God, to hear all the things commanded you by God.”</a:t>
            </a:r>
            <a:endParaRPr lang="en-US" sz="2800" dirty="0"/>
          </a:p>
          <a:p>
            <a:r>
              <a:rPr lang="en-US" sz="2800" dirty="0"/>
              <a:t>The fact that he submitted himself to be baptized showed his faith </a:t>
            </a:r>
          </a:p>
          <a:p>
            <a:pPr marL="0" indent="0" algn="ctr">
              <a:buNone/>
            </a:pPr>
            <a:r>
              <a:rPr lang="en-US" sz="5400" b="1" i="1" dirty="0"/>
              <a:t>(Acts 10:44-48)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Speaking In Tongues does NOT save.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If they were already saved, then why did Peter COMMAND that Cornelius and his household be baptized?</a:t>
            </a:r>
          </a:p>
          <a:p>
            <a:r>
              <a:rPr lang="en-US" sz="3600" dirty="0"/>
              <a:t>Cornelius's trust in God was one factor that allowed him to be the first Gentile convert.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>
                <a:effectLst/>
              </a:rPr>
              <a:t>Respect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People LISTEN to those they RESPECT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16932"/>
            <a:ext cx="2695400" cy="24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327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Respect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Not anything we can buy; it is something we must earn.  </a:t>
            </a:r>
          </a:p>
          <a:p>
            <a:pPr lvl="0"/>
            <a:r>
              <a:rPr lang="en-US" sz="2800" dirty="0"/>
              <a:t>One of our past presidents will go down in history for being an adulterer and liar. - Who can respect that?</a:t>
            </a:r>
          </a:p>
          <a:p>
            <a:pPr lvl="0"/>
            <a:r>
              <a:rPr lang="en-US" sz="2800" dirty="0"/>
              <a:t>Our current President’s actions will determine his legacy.</a:t>
            </a:r>
          </a:p>
          <a:p>
            <a:r>
              <a:rPr lang="en-US" sz="2800" dirty="0"/>
              <a:t>Cornelius was great, but not because of his position in government [Centurion].  </a:t>
            </a:r>
          </a:p>
          <a:p>
            <a:r>
              <a:rPr lang="en-US" sz="2800" dirty="0"/>
              <a:t>He had the respect of those around him.</a:t>
            </a:r>
          </a:p>
          <a:p>
            <a:pPr marL="0" indent="0" algn="ctr">
              <a:buNone/>
            </a:pPr>
            <a:r>
              <a:rPr lang="en-US" sz="7200" b="1" i="1" dirty="0"/>
              <a:t>(Acts 10:22)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839200" cy="1111664"/>
          </a:xfrm>
        </p:spPr>
        <p:txBody>
          <a:bodyPr>
            <a:noAutofit/>
          </a:bodyPr>
          <a:lstStyle/>
          <a:p>
            <a:r>
              <a:rPr lang="en-US" dirty="0"/>
              <a:t>As Christians we need a good reputation.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b="1" i="1" dirty="0"/>
              <a:t>(1 Peter 2:12) </a:t>
            </a:r>
          </a:p>
          <a:p>
            <a:r>
              <a:rPr lang="en-US" sz="3600" b="1" i="1" dirty="0"/>
              <a:t>A man who understands the power of the Lord will make him thirst for God.</a:t>
            </a:r>
          </a:p>
          <a:p>
            <a:pPr marL="0" indent="0" algn="ctr">
              <a:buNone/>
            </a:pPr>
            <a:r>
              <a:rPr lang="en-US" sz="6000" b="1" i="1" dirty="0"/>
              <a:t>(Psalms 42:1-2)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45" y="3886200"/>
            <a:ext cx="3614855" cy="280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 Tend To Remember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5029200" cy="4144963"/>
          </a:xfrm>
        </p:spPr>
        <p:txBody>
          <a:bodyPr>
            <a:normAutofit/>
          </a:bodyPr>
          <a:lstStyle/>
          <a:p>
            <a:r>
              <a:rPr lang="en-US" sz="3200" b="1" dirty="0"/>
              <a:t>Neil Armstrong was the first man walking on the surface of the moon. July 21, 1969. </a:t>
            </a:r>
          </a:p>
          <a:p>
            <a:r>
              <a:rPr lang="en-US" sz="3200" b="1" dirty="0"/>
              <a:t>We think of the Wright Brothers as the first to fly.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44" y="1710349"/>
            <a:ext cx="2154356" cy="25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Service to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Our greatest opportunity for service is to tell others about the wonderful blessings we possess as Children of God.</a:t>
            </a:r>
          </a:p>
          <a:p>
            <a:pPr marL="0" indent="0" algn="ctr">
              <a:buNone/>
            </a:pPr>
            <a:r>
              <a:rPr lang="en-US" sz="6000" b="1" i="1" dirty="0"/>
              <a:t>(Romans 8:17) </a:t>
            </a:r>
            <a:endParaRPr lang="en-US" sz="6000" dirty="0"/>
          </a:p>
          <a:p>
            <a:r>
              <a:rPr lang="en-US" sz="3200" dirty="0"/>
              <a:t>Let's be praying for opportunities to be the </a:t>
            </a:r>
            <a:r>
              <a:rPr lang="en-US" sz="3200" u="sng" dirty="0"/>
              <a:t>first</a:t>
            </a:r>
            <a:r>
              <a:rPr lang="en-US" sz="3200" dirty="0"/>
              <a:t> to serve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F0684-E660-DC3A-AAF1-F1AA401BD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8530240" y="4343400"/>
            <a:ext cx="361413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 Tend To Remember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010400" cy="4525963"/>
          </a:xfrm>
        </p:spPr>
        <p:txBody>
          <a:bodyPr>
            <a:normAutofit/>
          </a:bodyPr>
          <a:lstStyle/>
          <a:p>
            <a:r>
              <a:rPr lang="en-US" b="1" dirty="0"/>
              <a:t>George Washington was the first president.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648200" cy="38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 Tend To Remember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876800" cy="4525963"/>
          </a:xfrm>
        </p:spPr>
        <p:txBody>
          <a:bodyPr>
            <a:normAutofit/>
          </a:bodyPr>
          <a:lstStyle/>
          <a:p>
            <a:r>
              <a:rPr lang="en-US" b="1" dirty="0"/>
              <a:t>George Washington was the first president.</a:t>
            </a:r>
          </a:p>
          <a:p>
            <a:r>
              <a:rPr lang="en-US" b="1" dirty="0"/>
              <a:t>Who was the 2nd?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4191000" cy="40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 Tend To Remember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705600" cy="4525963"/>
          </a:xfrm>
        </p:spPr>
        <p:txBody>
          <a:bodyPr>
            <a:normAutofit/>
          </a:bodyPr>
          <a:lstStyle/>
          <a:p>
            <a:r>
              <a:rPr lang="en-US" b="1" dirty="0"/>
              <a:t>George Washington was the first president.</a:t>
            </a:r>
          </a:p>
          <a:p>
            <a:r>
              <a:rPr lang="en-US" b="1" dirty="0"/>
              <a:t>Who was the 2nd?</a:t>
            </a:r>
          </a:p>
          <a:p>
            <a:r>
              <a:rPr lang="en-US" b="1" dirty="0"/>
              <a:t>It wasn’t Thomas Jefferson, it was John Adams.</a:t>
            </a:r>
          </a:p>
          <a:p>
            <a:r>
              <a:rPr lang="en-US" b="1" dirty="0"/>
              <a:t>It’s amazing how those who came first almost overshadowed those who come next.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3312832" cy="2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 Tend To Remember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6482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The inventor of the light bulb -Thomas Edison.</a:t>
            </a:r>
          </a:p>
          <a:p>
            <a:r>
              <a:rPr lang="en-US" dirty="0"/>
              <a:t>It took hundreds of failures until he finally succeeded.</a:t>
            </a:r>
          </a:p>
          <a:p>
            <a:r>
              <a:rPr lang="en-US" sz="3200" b="1" i="1" dirty="0">
                <a:solidFill>
                  <a:schemeClr val="tx1"/>
                </a:solidFill>
              </a:rPr>
              <a:t>“The reason the school of experience is so difficult is because you get the test first, then you get the lesson.”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0"/>
            <a:ext cx="3492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These men had special attributes that enabled them to be first.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Wright's had </a:t>
            </a:r>
            <a:r>
              <a:rPr lang="en-US" sz="3200" b="1" u="sng" dirty="0"/>
              <a:t>faith</a:t>
            </a:r>
            <a:r>
              <a:rPr lang="en-US" sz="3200" b="1" dirty="0"/>
              <a:t> in their ability to fly.</a:t>
            </a:r>
          </a:p>
          <a:p>
            <a:r>
              <a:rPr lang="en-US" sz="3200" b="1" dirty="0"/>
              <a:t>Washington had the </a:t>
            </a:r>
            <a:r>
              <a:rPr lang="en-US" sz="3200" b="1" u="sng" dirty="0"/>
              <a:t>respect</a:t>
            </a:r>
            <a:r>
              <a:rPr lang="en-US" sz="3200" b="1" dirty="0"/>
              <a:t> of his fellow countrymen allowing him to be the first leader of the new country.</a:t>
            </a:r>
          </a:p>
          <a:p>
            <a:r>
              <a:rPr lang="en-US" sz="3200" b="1" dirty="0"/>
              <a:t>Edison had a burning </a:t>
            </a:r>
            <a:r>
              <a:rPr lang="en-US" sz="3200" b="1" u="sng" dirty="0"/>
              <a:t>desire</a:t>
            </a:r>
            <a:r>
              <a:rPr lang="en-US" sz="3200" b="1" dirty="0"/>
              <a:t> to succeed, which was the driving force behind his inventing the light bulb.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Cornelius possessed all these traits.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687" y="1600201"/>
            <a:ext cx="7292713" cy="4525963"/>
          </a:xfrm>
        </p:spPr>
        <p:txBody>
          <a:bodyPr/>
          <a:lstStyle/>
          <a:p>
            <a:r>
              <a:rPr lang="en-US" sz="3200" b="1" dirty="0"/>
              <a:t>First Gentile convert.</a:t>
            </a:r>
          </a:p>
          <a:p>
            <a:r>
              <a:rPr lang="en-US" sz="3200" b="1" dirty="0"/>
              <a:t>Had great </a:t>
            </a:r>
            <a:r>
              <a:rPr lang="en-US" sz="3200" b="1" u="sng" dirty="0"/>
              <a:t>faith</a:t>
            </a:r>
            <a:r>
              <a:rPr lang="en-US" sz="3200" b="1" dirty="0"/>
              <a:t>, great </a:t>
            </a:r>
            <a:r>
              <a:rPr lang="en-US" sz="3200" b="1" u="sng" dirty="0"/>
              <a:t>desire</a:t>
            </a:r>
            <a:r>
              <a:rPr lang="en-US" sz="3200" b="1" dirty="0"/>
              <a:t> and had great </a:t>
            </a:r>
            <a:r>
              <a:rPr lang="en-US" sz="3200" b="1" u="sng" dirty="0"/>
              <a:t>respect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God chose Cornelius to lead the way for the rest of the Gentile world.</a:t>
            </a:r>
          </a:p>
          <a:p>
            <a:r>
              <a:rPr lang="en-US" sz="3200" b="1" dirty="0"/>
              <a:t>God made use of every one of his attributes.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1851287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b="1" dirty="0">
                <a:effectLst/>
              </a:rPr>
              <a:t>Faith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Faith was not in his own abilities.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25400"/>
            <a:ext cx="1851287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76613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120</TotalTime>
  <Words>772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Bodoni MT Condensed</vt:lpstr>
      <vt:lpstr>Courier New</vt:lpstr>
      <vt:lpstr>Franklin Gothic Book</vt:lpstr>
      <vt:lpstr>Georgia</vt:lpstr>
      <vt:lpstr>Wingdings</vt:lpstr>
      <vt:lpstr>Decatur</vt:lpstr>
      <vt:lpstr>Cornelius</vt:lpstr>
      <vt:lpstr>We Tend To Remember the First</vt:lpstr>
      <vt:lpstr>We Tend To Remember the First</vt:lpstr>
      <vt:lpstr>We Tend To Remember the First</vt:lpstr>
      <vt:lpstr>We Tend To Remember the First</vt:lpstr>
      <vt:lpstr>We Tend To Remember the First</vt:lpstr>
      <vt:lpstr>These men had special attributes that enabled them to be first.</vt:lpstr>
      <vt:lpstr>Cornelius possessed all these traits.</vt:lpstr>
      <vt:lpstr>Faith</vt:lpstr>
      <vt:lpstr>Faith motivated his prayer life.</vt:lpstr>
      <vt:lpstr>How is your prayer life?</vt:lpstr>
      <vt:lpstr>God will listen &amp; respond to your request as well.</vt:lpstr>
      <vt:lpstr>The motto of some:  To keep from failing -- don't try! </vt:lpstr>
      <vt:lpstr>Obedience</vt:lpstr>
      <vt:lpstr>In answer to a prayer of faith </vt:lpstr>
      <vt:lpstr>Speaking In Tongues does NOT save.</vt:lpstr>
      <vt:lpstr>Respect</vt:lpstr>
      <vt:lpstr>Respect</vt:lpstr>
      <vt:lpstr>As Christians we need a good reputation.</vt:lpstr>
      <vt:lpstr>Service to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Cornelius</dc:title>
  <dc:creator>WMaxx</dc:creator>
  <cp:lastModifiedBy>Bill McIlvain</cp:lastModifiedBy>
  <cp:revision>29</cp:revision>
  <dcterms:created xsi:type="dcterms:W3CDTF">2010-08-15T18:42:19Z</dcterms:created>
  <dcterms:modified xsi:type="dcterms:W3CDTF">2023-05-14T02:15:20Z</dcterms:modified>
</cp:coreProperties>
</file>