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A55C7A-CB45-45CA-BDD6-52C5756738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F2A3AA-67FE-4720-B9FB-E7632707FF13}">
      <dgm:prSet custT="1"/>
      <dgm:spPr/>
      <dgm:t>
        <a:bodyPr/>
        <a:lstStyle/>
        <a:p>
          <a:r>
            <a:rPr lang="en-US" sz="2400" dirty="0"/>
            <a:t>One God</a:t>
          </a:r>
        </a:p>
      </dgm:t>
    </dgm:pt>
    <dgm:pt modelId="{3DFA0241-2313-4CFF-9AEE-6BEA189DDA5D}" type="parTrans" cxnId="{6C2028EE-B31E-4244-B5E9-CE26F1E76E79}">
      <dgm:prSet/>
      <dgm:spPr/>
      <dgm:t>
        <a:bodyPr/>
        <a:lstStyle/>
        <a:p>
          <a:endParaRPr lang="en-US"/>
        </a:p>
      </dgm:t>
    </dgm:pt>
    <dgm:pt modelId="{4600D1E7-E291-440E-B035-10DCDD7D2445}" type="sibTrans" cxnId="{6C2028EE-B31E-4244-B5E9-CE26F1E76E79}">
      <dgm:prSet/>
      <dgm:spPr/>
      <dgm:t>
        <a:bodyPr/>
        <a:lstStyle/>
        <a:p>
          <a:endParaRPr lang="en-US"/>
        </a:p>
      </dgm:t>
    </dgm:pt>
    <dgm:pt modelId="{2F276097-B790-4EA6-8855-CA16F41F137C}">
      <dgm:prSet custT="1"/>
      <dgm:spPr/>
      <dgm:t>
        <a:bodyPr/>
        <a:lstStyle/>
        <a:p>
          <a:r>
            <a:rPr lang="en-US" sz="2400" dirty="0"/>
            <a:t>Lord of heaven and Earth - Acts 17:22-24 </a:t>
          </a:r>
        </a:p>
      </dgm:t>
    </dgm:pt>
    <dgm:pt modelId="{455E41C7-15F2-4EE7-9C53-C9354F4E7B3E}" type="parTrans" cxnId="{A9F3388A-5C82-4071-9784-C6B87939A403}">
      <dgm:prSet/>
      <dgm:spPr/>
      <dgm:t>
        <a:bodyPr/>
        <a:lstStyle/>
        <a:p>
          <a:endParaRPr lang="en-US"/>
        </a:p>
      </dgm:t>
    </dgm:pt>
    <dgm:pt modelId="{CE5FE34C-6219-4777-8E0C-118C3DC3B569}" type="sibTrans" cxnId="{A9F3388A-5C82-4071-9784-C6B87939A403}">
      <dgm:prSet/>
      <dgm:spPr/>
      <dgm:t>
        <a:bodyPr/>
        <a:lstStyle/>
        <a:p>
          <a:endParaRPr lang="en-US"/>
        </a:p>
      </dgm:t>
    </dgm:pt>
    <dgm:pt modelId="{C77DA75E-80F6-475C-9004-49C5CE3CDFB7}">
      <dgm:prSet custT="1"/>
      <dgm:spPr/>
      <dgm:t>
        <a:bodyPr/>
        <a:lstStyle/>
        <a:p>
          <a:r>
            <a:rPr lang="en-US" sz="2400" dirty="0"/>
            <a:t>The Creator - Genesis 1:1</a:t>
          </a:r>
        </a:p>
      </dgm:t>
    </dgm:pt>
    <dgm:pt modelId="{B0EE9FFC-9AB7-4338-9D93-F5CAF077FA48}" type="parTrans" cxnId="{B4BCC43D-585D-4EA7-8C69-553A08B39D20}">
      <dgm:prSet/>
      <dgm:spPr/>
      <dgm:t>
        <a:bodyPr/>
        <a:lstStyle/>
        <a:p>
          <a:endParaRPr lang="en-US"/>
        </a:p>
      </dgm:t>
    </dgm:pt>
    <dgm:pt modelId="{A58BEBB8-8A75-4EC8-A29B-608BEF52599D}" type="sibTrans" cxnId="{B4BCC43D-585D-4EA7-8C69-553A08B39D20}">
      <dgm:prSet/>
      <dgm:spPr/>
      <dgm:t>
        <a:bodyPr/>
        <a:lstStyle/>
        <a:p>
          <a:endParaRPr lang="en-US"/>
        </a:p>
      </dgm:t>
    </dgm:pt>
    <dgm:pt modelId="{F8796DD0-8240-43D9-AB68-63C320F88B18}">
      <dgm:prSet custT="1"/>
      <dgm:spPr/>
      <dgm:t>
        <a:bodyPr/>
        <a:lstStyle/>
        <a:p>
          <a:r>
            <a:rPr lang="en-US" sz="2400" dirty="0"/>
            <a:t>The Father - 1 Corinthians 8:6</a:t>
          </a:r>
        </a:p>
      </dgm:t>
    </dgm:pt>
    <dgm:pt modelId="{5A8CFA06-D685-42C4-AEC6-DECCC17AE31D}" type="parTrans" cxnId="{6CEDB4E8-7C0E-4E4A-950B-4306CF1DAAE2}">
      <dgm:prSet/>
      <dgm:spPr/>
      <dgm:t>
        <a:bodyPr/>
        <a:lstStyle/>
        <a:p>
          <a:endParaRPr lang="en-US"/>
        </a:p>
      </dgm:t>
    </dgm:pt>
    <dgm:pt modelId="{432C6DD2-F0E5-4787-AC0C-EB1E12DECF50}" type="sibTrans" cxnId="{6CEDB4E8-7C0E-4E4A-950B-4306CF1DAAE2}">
      <dgm:prSet/>
      <dgm:spPr/>
      <dgm:t>
        <a:bodyPr/>
        <a:lstStyle/>
        <a:p>
          <a:endParaRPr lang="en-US"/>
        </a:p>
      </dgm:t>
    </dgm:pt>
    <dgm:pt modelId="{C302E2A4-8B15-44B8-8900-9FE6AE0FAE99}">
      <dgm:prSet custT="1"/>
      <dgm:spPr/>
      <dgm:t>
        <a:bodyPr/>
        <a:lstStyle/>
        <a:p>
          <a:r>
            <a:rPr lang="en-US" sz="2400" dirty="0"/>
            <a:t>A Spirit - John 4:24</a:t>
          </a:r>
        </a:p>
      </dgm:t>
    </dgm:pt>
    <dgm:pt modelId="{961D21AD-026F-473C-9A38-3202E9CCC248}" type="parTrans" cxnId="{1D2F265E-E29E-41F6-A406-FD460E5FC38D}">
      <dgm:prSet/>
      <dgm:spPr/>
      <dgm:t>
        <a:bodyPr/>
        <a:lstStyle/>
        <a:p>
          <a:endParaRPr lang="en-US"/>
        </a:p>
      </dgm:t>
    </dgm:pt>
    <dgm:pt modelId="{2206BF07-BF5F-4AFF-8C7D-698D82EDAF49}" type="sibTrans" cxnId="{1D2F265E-E29E-41F6-A406-FD460E5FC38D}">
      <dgm:prSet/>
      <dgm:spPr/>
      <dgm:t>
        <a:bodyPr/>
        <a:lstStyle/>
        <a:p>
          <a:endParaRPr lang="en-US"/>
        </a:p>
      </dgm:t>
    </dgm:pt>
    <dgm:pt modelId="{4B47F758-2BA3-448E-B508-1271A7412525}">
      <dgm:prSet custT="1"/>
      <dgm:spPr/>
      <dgm:t>
        <a:bodyPr/>
        <a:lstStyle/>
        <a:p>
          <a:r>
            <a:rPr lang="en-US" sz="2400" dirty="0"/>
            <a:t>One Lord</a:t>
          </a:r>
        </a:p>
      </dgm:t>
    </dgm:pt>
    <dgm:pt modelId="{6746B305-13FF-4358-8D36-9A42E809D496}" type="parTrans" cxnId="{D209AF0A-5DE2-41E6-A35E-98911EB9DC7C}">
      <dgm:prSet/>
      <dgm:spPr/>
      <dgm:t>
        <a:bodyPr/>
        <a:lstStyle/>
        <a:p>
          <a:endParaRPr lang="en-US"/>
        </a:p>
      </dgm:t>
    </dgm:pt>
    <dgm:pt modelId="{969B232D-21EA-4CB9-B6AA-3BE5172154DC}" type="sibTrans" cxnId="{D209AF0A-5DE2-41E6-A35E-98911EB9DC7C}">
      <dgm:prSet/>
      <dgm:spPr/>
      <dgm:t>
        <a:bodyPr/>
        <a:lstStyle/>
        <a:p>
          <a:endParaRPr lang="en-US"/>
        </a:p>
      </dgm:t>
    </dgm:pt>
    <dgm:pt modelId="{F2208400-2790-4636-ADC9-38F49E7DDC77}">
      <dgm:prSet custT="1"/>
      <dgm:spPr/>
      <dgm:t>
        <a:bodyPr/>
        <a:lstStyle/>
        <a:p>
          <a:r>
            <a:rPr lang="en-US" sz="2400" dirty="0"/>
            <a:t>Lord and Christ (anointed) Messiah - Acts 2:29-36</a:t>
          </a:r>
        </a:p>
      </dgm:t>
    </dgm:pt>
    <dgm:pt modelId="{544784E4-9DA9-4C45-A20C-DFF4A42B7460}" type="parTrans" cxnId="{795D2345-0E17-4BEF-853C-E41134E56CE1}">
      <dgm:prSet/>
      <dgm:spPr/>
      <dgm:t>
        <a:bodyPr/>
        <a:lstStyle/>
        <a:p>
          <a:endParaRPr lang="en-US"/>
        </a:p>
      </dgm:t>
    </dgm:pt>
    <dgm:pt modelId="{D1DA2D8F-32B8-4E6D-8D5B-FE1963E3797B}" type="sibTrans" cxnId="{795D2345-0E17-4BEF-853C-E41134E56CE1}">
      <dgm:prSet/>
      <dgm:spPr/>
      <dgm:t>
        <a:bodyPr/>
        <a:lstStyle/>
        <a:p>
          <a:endParaRPr lang="en-US"/>
        </a:p>
      </dgm:t>
    </dgm:pt>
    <dgm:pt modelId="{076C809D-A3B5-4C28-974B-D4597F38D374}">
      <dgm:prSet custT="1"/>
      <dgm:spPr/>
      <dgm:t>
        <a:bodyPr/>
        <a:lstStyle/>
        <a:p>
          <a:r>
            <a:rPr lang="en-US" sz="2400" dirty="0"/>
            <a:t>The Creator - Colossians 1:15-16</a:t>
          </a:r>
        </a:p>
      </dgm:t>
    </dgm:pt>
    <dgm:pt modelId="{23A7A5FA-876C-4127-8EF4-486772FDCAEB}" type="parTrans" cxnId="{66370133-1DA9-4670-8740-B97C989A6A01}">
      <dgm:prSet/>
      <dgm:spPr/>
      <dgm:t>
        <a:bodyPr/>
        <a:lstStyle/>
        <a:p>
          <a:endParaRPr lang="en-US"/>
        </a:p>
      </dgm:t>
    </dgm:pt>
    <dgm:pt modelId="{EACDDF5B-821B-48CF-ADDA-1995EFB70776}" type="sibTrans" cxnId="{66370133-1DA9-4670-8740-B97C989A6A01}">
      <dgm:prSet/>
      <dgm:spPr/>
      <dgm:t>
        <a:bodyPr/>
        <a:lstStyle/>
        <a:p>
          <a:endParaRPr lang="en-US"/>
        </a:p>
      </dgm:t>
    </dgm:pt>
    <dgm:pt modelId="{59133958-DE3A-4F7D-8A40-DA67CD987946}">
      <dgm:prSet custT="1"/>
      <dgm:spPr/>
      <dgm:t>
        <a:bodyPr/>
        <a:lstStyle/>
        <a:p>
          <a:r>
            <a:rPr lang="en-US" sz="2400" dirty="0"/>
            <a:t>Head of the Church - Colossians 1:17-18</a:t>
          </a:r>
        </a:p>
      </dgm:t>
    </dgm:pt>
    <dgm:pt modelId="{7EFD50DE-B443-4A0D-85B9-93C50409F68D}" type="parTrans" cxnId="{1ED2A4A5-A55F-4B95-912B-5374EA3EB639}">
      <dgm:prSet/>
      <dgm:spPr/>
      <dgm:t>
        <a:bodyPr/>
        <a:lstStyle/>
        <a:p>
          <a:endParaRPr lang="en-US"/>
        </a:p>
      </dgm:t>
    </dgm:pt>
    <dgm:pt modelId="{D46EF738-4F6A-4F80-A958-75CEB364B956}" type="sibTrans" cxnId="{1ED2A4A5-A55F-4B95-912B-5374EA3EB639}">
      <dgm:prSet/>
      <dgm:spPr/>
      <dgm:t>
        <a:bodyPr/>
        <a:lstStyle/>
        <a:p>
          <a:endParaRPr lang="en-US"/>
        </a:p>
      </dgm:t>
    </dgm:pt>
    <dgm:pt modelId="{F078C402-1BA7-4E22-B2D5-C40023C8D73F}">
      <dgm:prSet custT="1"/>
      <dgm:spPr/>
      <dgm:t>
        <a:bodyPr/>
        <a:lstStyle/>
        <a:p>
          <a:r>
            <a:rPr lang="en-US" sz="2400" dirty="0"/>
            <a:t>The Word - John 1:1,14</a:t>
          </a:r>
        </a:p>
      </dgm:t>
    </dgm:pt>
    <dgm:pt modelId="{55A23C38-02AC-4EEE-8468-CB102312E7FC}" type="parTrans" cxnId="{F8097C0D-633A-47A4-87A0-2BF0006D10EE}">
      <dgm:prSet/>
      <dgm:spPr/>
      <dgm:t>
        <a:bodyPr/>
        <a:lstStyle/>
        <a:p>
          <a:endParaRPr lang="en-US"/>
        </a:p>
      </dgm:t>
    </dgm:pt>
    <dgm:pt modelId="{3065D0B3-D9BD-4E01-A7AC-168B1662AA93}" type="sibTrans" cxnId="{F8097C0D-633A-47A4-87A0-2BF0006D10EE}">
      <dgm:prSet/>
      <dgm:spPr/>
      <dgm:t>
        <a:bodyPr/>
        <a:lstStyle/>
        <a:p>
          <a:endParaRPr lang="en-US"/>
        </a:p>
      </dgm:t>
    </dgm:pt>
    <dgm:pt modelId="{4CE13663-3D7E-46FC-B7DE-817A26E2E6A3}">
      <dgm:prSet custT="1"/>
      <dgm:spPr/>
      <dgm:t>
        <a:bodyPr/>
        <a:lstStyle/>
        <a:p>
          <a:r>
            <a:rPr lang="en-US" sz="2400" dirty="0"/>
            <a:t>One Spirit </a:t>
          </a:r>
        </a:p>
      </dgm:t>
    </dgm:pt>
    <dgm:pt modelId="{70BBAA31-4F15-4B3F-A996-B75FF8614123}" type="parTrans" cxnId="{FA8E6479-17F8-4BB8-90ED-031546FCC269}">
      <dgm:prSet/>
      <dgm:spPr/>
      <dgm:t>
        <a:bodyPr/>
        <a:lstStyle/>
        <a:p>
          <a:endParaRPr lang="en-US"/>
        </a:p>
      </dgm:t>
    </dgm:pt>
    <dgm:pt modelId="{31EB10A7-EAD4-4AE4-9FB7-2773478C315C}" type="sibTrans" cxnId="{FA8E6479-17F8-4BB8-90ED-031546FCC269}">
      <dgm:prSet/>
      <dgm:spPr/>
      <dgm:t>
        <a:bodyPr/>
        <a:lstStyle/>
        <a:p>
          <a:endParaRPr lang="en-US"/>
        </a:p>
      </dgm:t>
    </dgm:pt>
    <dgm:pt modelId="{E5ACC2DA-FF6A-456A-B32D-B8F53D6B2F72}">
      <dgm:prSet custT="1"/>
      <dgm:spPr/>
      <dgm:t>
        <a:bodyPr/>
        <a:lstStyle/>
        <a:p>
          <a:r>
            <a:rPr lang="en-US" sz="2400" dirty="0"/>
            <a:t>Spirit of truth - John 16:13</a:t>
          </a:r>
        </a:p>
      </dgm:t>
    </dgm:pt>
    <dgm:pt modelId="{93EBEEB5-404E-4E9C-B6EA-2A967C445DE3}" type="parTrans" cxnId="{4E2021B4-0522-409D-8CE6-A4AA3F81E856}">
      <dgm:prSet/>
      <dgm:spPr/>
      <dgm:t>
        <a:bodyPr/>
        <a:lstStyle/>
        <a:p>
          <a:endParaRPr lang="en-US"/>
        </a:p>
      </dgm:t>
    </dgm:pt>
    <dgm:pt modelId="{03D6DC8B-4C83-4BF0-993D-6A7D35BC3DA6}" type="sibTrans" cxnId="{4E2021B4-0522-409D-8CE6-A4AA3F81E856}">
      <dgm:prSet/>
      <dgm:spPr/>
      <dgm:t>
        <a:bodyPr/>
        <a:lstStyle/>
        <a:p>
          <a:endParaRPr lang="en-US"/>
        </a:p>
      </dgm:t>
    </dgm:pt>
    <dgm:pt modelId="{7C61CCFB-066F-460F-85FA-BE3029C41A7B}">
      <dgm:prSet custT="1"/>
      <dgm:spPr/>
      <dgm:t>
        <a:bodyPr/>
        <a:lstStyle/>
        <a:p>
          <a:r>
            <a:rPr lang="en-US" sz="2400" dirty="0"/>
            <a:t>Was there in the beginning of creation - Gen 1:2</a:t>
          </a:r>
        </a:p>
      </dgm:t>
    </dgm:pt>
    <dgm:pt modelId="{300DECA1-F4B2-4BE7-A7A0-D7285DAC5435}" type="parTrans" cxnId="{B7A36B8D-A05A-471D-BE09-5DB191CBCE1F}">
      <dgm:prSet/>
      <dgm:spPr/>
      <dgm:t>
        <a:bodyPr/>
        <a:lstStyle/>
        <a:p>
          <a:endParaRPr lang="en-US"/>
        </a:p>
      </dgm:t>
    </dgm:pt>
    <dgm:pt modelId="{086A6874-C5A7-4F21-9867-EA3240C8DC70}" type="sibTrans" cxnId="{B7A36B8D-A05A-471D-BE09-5DB191CBCE1F}">
      <dgm:prSet/>
      <dgm:spPr/>
      <dgm:t>
        <a:bodyPr/>
        <a:lstStyle/>
        <a:p>
          <a:endParaRPr lang="en-US"/>
        </a:p>
      </dgm:t>
    </dgm:pt>
    <dgm:pt modelId="{E3DBA010-F8E0-43B1-A3A4-D03A26446278}">
      <dgm:prSet custT="1"/>
      <dgm:spPr/>
      <dgm:t>
        <a:bodyPr/>
        <a:lstStyle/>
        <a:p>
          <a:r>
            <a:rPr lang="en-US" sz="2400" dirty="0"/>
            <a:t>How we got the Bible - John 14:26, 2Peter 1:20-22</a:t>
          </a:r>
        </a:p>
      </dgm:t>
    </dgm:pt>
    <dgm:pt modelId="{342D044F-2C9C-436D-B172-75457DF48767}" type="parTrans" cxnId="{7C650253-4FDD-4703-9A5F-881B22DC23AF}">
      <dgm:prSet/>
      <dgm:spPr/>
      <dgm:t>
        <a:bodyPr/>
        <a:lstStyle/>
        <a:p>
          <a:endParaRPr lang="en-US"/>
        </a:p>
      </dgm:t>
    </dgm:pt>
    <dgm:pt modelId="{FB1E6F71-F0A4-415B-BD45-C027942B601E}" type="sibTrans" cxnId="{7C650253-4FDD-4703-9A5F-881B22DC23AF}">
      <dgm:prSet/>
      <dgm:spPr/>
      <dgm:t>
        <a:bodyPr/>
        <a:lstStyle/>
        <a:p>
          <a:endParaRPr lang="en-US"/>
        </a:p>
      </dgm:t>
    </dgm:pt>
    <dgm:pt modelId="{43E0F9A9-98C8-4447-8771-17A3452D3118}">
      <dgm:prSet custT="1"/>
      <dgm:spPr/>
      <dgm:t>
        <a:bodyPr/>
        <a:lstStyle/>
        <a:p>
          <a:r>
            <a:rPr lang="en-US" sz="2400" dirty="0"/>
            <a:t>The Son of God - Matthew 16:13-15</a:t>
          </a:r>
        </a:p>
      </dgm:t>
    </dgm:pt>
    <dgm:pt modelId="{A6689C3E-E72A-407F-99E8-CEBABF94C51A}" type="parTrans" cxnId="{018A626C-63FB-42B7-B617-400787C2AD22}">
      <dgm:prSet/>
      <dgm:spPr/>
      <dgm:t>
        <a:bodyPr/>
        <a:lstStyle/>
        <a:p>
          <a:endParaRPr lang="en-US"/>
        </a:p>
      </dgm:t>
    </dgm:pt>
    <dgm:pt modelId="{7BDB4611-DF82-4C5C-AE58-785B5060D708}" type="sibTrans" cxnId="{018A626C-63FB-42B7-B617-400787C2AD22}">
      <dgm:prSet/>
      <dgm:spPr/>
      <dgm:t>
        <a:bodyPr/>
        <a:lstStyle/>
        <a:p>
          <a:endParaRPr lang="en-US"/>
        </a:p>
      </dgm:t>
    </dgm:pt>
    <dgm:pt modelId="{053B6CA6-3C68-4362-A28C-736A77641190}" type="pres">
      <dgm:prSet presAssocID="{08A55C7A-CB45-45CA-BDD6-52C5756738A2}" presName="linear" presStyleCnt="0">
        <dgm:presLayoutVars>
          <dgm:animLvl val="lvl"/>
          <dgm:resizeHandles val="exact"/>
        </dgm:presLayoutVars>
      </dgm:prSet>
      <dgm:spPr/>
    </dgm:pt>
    <dgm:pt modelId="{A6FA35B9-62B0-480F-9418-0ACC917AFFA5}" type="pres">
      <dgm:prSet presAssocID="{94F2A3AA-67FE-4720-B9FB-E7632707FF1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0B042F-9F0A-4608-B512-A34D451BAC24}" type="pres">
      <dgm:prSet presAssocID="{94F2A3AA-67FE-4720-B9FB-E7632707FF13}" presName="childText" presStyleLbl="revTx" presStyleIdx="0" presStyleCnt="3">
        <dgm:presLayoutVars>
          <dgm:bulletEnabled val="1"/>
        </dgm:presLayoutVars>
      </dgm:prSet>
      <dgm:spPr/>
    </dgm:pt>
    <dgm:pt modelId="{3A65ED03-A117-4F5B-B5DE-59A33F83CE24}" type="pres">
      <dgm:prSet presAssocID="{4B47F758-2BA3-448E-B508-1271A741252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4DF4B6-14EE-4B46-B108-BE3B646539CA}" type="pres">
      <dgm:prSet presAssocID="{4B47F758-2BA3-448E-B508-1271A7412525}" presName="childText" presStyleLbl="revTx" presStyleIdx="1" presStyleCnt="3">
        <dgm:presLayoutVars>
          <dgm:bulletEnabled val="1"/>
        </dgm:presLayoutVars>
      </dgm:prSet>
      <dgm:spPr/>
    </dgm:pt>
    <dgm:pt modelId="{83D039BB-A711-4677-9B5C-03550AD56E11}" type="pres">
      <dgm:prSet presAssocID="{4CE13663-3D7E-46FC-B7DE-817A26E2E6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3D205C4-81F6-4B8C-943D-240F10C29AF5}" type="pres">
      <dgm:prSet presAssocID="{4CE13663-3D7E-46FC-B7DE-817A26E2E6A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209AF0A-5DE2-41E6-A35E-98911EB9DC7C}" srcId="{08A55C7A-CB45-45CA-BDD6-52C5756738A2}" destId="{4B47F758-2BA3-448E-B508-1271A7412525}" srcOrd="1" destOrd="0" parTransId="{6746B305-13FF-4358-8D36-9A42E809D496}" sibTransId="{969B232D-21EA-4CB9-B6AA-3BE5172154DC}"/>
    <dgm:cxn modelId="{F8097C0D-633A-47A4-87A0-2BF0006D10EE}" srcId="{4B47F758-2BA3-448E-B508-1271A7412525}" destId="{F078C402-1BA7-4E22-B2D5-C40023C8D73F}" srcOrd="4" destOrd="0" parTransId="{55A23C38-02AC-4EEE-8468-CB102312E7FC}" sibTransId="{3065D0B3-D9BD-4E01-A7AC-168B1662AA93}"/>
    <dgm:cxn modelId="{1EAA9318-DDF7-4E1C-8957-C367B622EA4E}" type="presOf" srcId="{F8796DD0-8240-43D9-AB68-63C320F88B18}" destId="{500B042F-9F0A-4608-B512-A34D451BAC24}" srcOrd="0" destOrd="2" presId="urn:microsoft.com/office/officeart/2005/8/layout/vList2"/>
    <dgm:cxn modelId="{66370133-1DA9-4670-8740-B97C989A6A01}" srcId="{4B47F758-2BA3-448E-B508-1271A7412525}" destId="{076C809D-A3B5-4C28-974B-D4597F38D374}" srcOrd="2" destOrd="0" parTransId="{23A7A5FA-876C-4127-8EF4-486772FDCAEB}" sibTransId="{EACDDF5B-821B-48CF-ADDA-1995EFB70776}"/>
    <dgm:cxn modelId="{B4BCC43D-585D-4EA7-8C69-553A08B39D20}" srcId="{94F2A3AA-67FE-4720-B9FB-E7632707FF13}" destId="{C77DA75E-80F6-475C-9004-49C5CE3CDFB7}" srcOrd="1" destOrd="0" parTransId="{B0EE9FFC-9AB7-4338-9D93-F5CAF077FA48}" sibTransId="{A58BEBB8-8A75-4EC8-A29B-608BEF52599D}"/>
    <dgm:cxn modelId="{1D2F265E-E29E-41F6-A406-FD460E5FC38D}" srcId="{94F2A3AA-67FE-4720-B9FB-E7632707FF13}" destId="{C302E2A4-8B15-44B8-8900-9FE6AE0FAE99}" srcOrd="3" destOrd="0" parTransId="{961D21AD-026F-473C-9A38-3202E9CCC248}" sibTransId="{2206BF07-BF5F-4AFF-8C7D-698D82EDAF49}"/>
    <dgm:cxn modelId="{795D2345-0E17-4BEF-853C-E41134E56CE1}" srcId="{4B47F758-2BA3-448E-B508-1271A7412525}" destId="{F2208400-2790-4636-ADC9-38F49E7DDC77}" srcOrd="1" destOrd="0" parTransId="{544784E4-9DA9-4C45-A20C-DFF4A42B7460}" sibTransId="{D1DA2D8F-32B8-4E6D-8D5B-FE1963E3797B}"/>
    <dgm:cxn modelId="{7133AB47-E7A5-4111-B3CC-EF78EA4EEC23}" type="presOf" srcId="{E5ACC2DA-FF6A-456A-B32D-B8F53D6B2F72}" destId="{83D205C4-81F6-4B8C-943D-240F10C29AF5}" srcOrd="0" destOrd="0" presId="urn:microsoft.com/office/officeart/2005/8/layout/vList2"/>
    <dgm:cxn modelId="{018A626C-63FB-42B7-B617-400787C2AD22}" srcId="{4B47F758-2BA3-448E-B508-1271A7412525}" destId="{43E0F9A9-98C8-4447-8771-17A3452D3118}" srcOrd="0" destOrd="0" parTransId="{A6689C3E-E72A-407F-99E8-CEBABF94C51A}" sibTransId="{7BDB4611-DF82-4C5C-AE58-785B5060D708}"/>
    <dgm:cxn modelId="{7C650253-4FDD-4703-9A5F-881B22DC23AF}" srcId="{4CE13663-3D7E-46FC-B7DE-817A26E2E6A3}" destId="{E3DBA010-F8E0-43B1-A3A4-D03A26446278}" srcOrd="2" destOrd="0" parTransId="{342D044F-2C9C-436D-B172-75457DF48767}" sibTransId="{FB1E6F71-F0A4-415B-BD45-C027942B601E}"/>
    <dgm:cxn modelId="{FA8E6479-17F8-4BB8-90ED-031546FCC269}" srcId="{08A55C7A-CB45-45CA-BDD6-52C5756738A2}" destId="{4CE13663-3D7E-46FC-B7DE-817A26E2E6A3}" srcOrd="2" destOrd="0" parTransId="{70BBAA31-4F15-4B3F-A996-B75FF8614123}" sibTransId="{31EB10A7-EAD4-4AE4-9FB7-2773478C315C}"/>
    <dgm:cxn modelId="{D2C57E5A-319F-4642-995E-644CDD05C236}" type="presOf" srcId="{7C61CCFB-066F-460F-85FA-BE3029C41A7B}" destId="{83D205C4-81F6-4B8C-943D-240F10C29AF5}" srcOrd="0" destOrd="1" presId="urn:microsoft.com/office/officeart/2005/8/layout/vList2"/>
    <dgm:cxn modelId="{0D0BBB86-FA23-454A-942A-608427961A7A}" type="presOf" srcId="{59133958-DE3A-4F7D-8A40-DA67CD987946}" destId="{E94DF4B6-14EE-4B46-B108-BE3B646539CA}" srcOrd="0" destOrd="3" presId="urn:microsoft.com/office/officeart/2005/8/layout/vList2"/>
    <dgm:cxn modelId="{A9F3388A-5C82-4071-9784-C6B87939A403}" srcId="{94F2A3AA-67FE-4720-B9FB-E7632707FF13}" destId="{2F276097-B790-4EA6-8855-CA16F41F137C}" srcOrd="0" destOrd="0" parTransId="{455E41C7-15F2-4EE7-9C53-C9354F4E7B3E}" sibTransId="{CE5FE34C-6219-4777-8E0C-118C3DC3B569}"/>
    <dgm:cxn modelId="{B7A36B8D-A05A-471D-BE09-5DB191CBCE1F}" srcId="{4CE13663-3D7E-46FC-B7DE-817A26E2E6A3}" destId="{7C61CCFB-066F-460F-85FA-BE3029C41A7B}" srcOrd="1" destOrd="0" parTransId="{300DECA1-F4B2-4BE7-A7A0-D7285DAC5435}" sibTransId="{086A6874-C5A7-4F21-9867-EA3240C8DC70}"/>
    <dgm:cxn modelId="{CDAB1899-9BBC-467D-BA64-9CADFC033EDC}" type="presOf" srcId="{C302E2A4-8B15-44B8-8900-9FE6AE0FAE99}" destId="{500B042F-9F0A-4608-B512-A34D451BAC24}" srcOrd="0" destOrd="3" presId="urn:microsoft.com/office/officeart/2005/8/layout/vList2"/>
    <dgm:cxn modelId="{4A7F0FA4-B602-453C-AE12-8248C16D9220}" type="presOf" srcId="{076C809D-A3B5-4C28-974B-D4597F38D374}" destId="{E94DF4B6-14EE-4B46-B108-BE3B646539CA}" srcOrd="0" destOrd="2" presId="urn:microsoft.com/office/officeart/2005/8/layout/vList2"/>
    <dgm:cxn modelId="{1ED2A4A5-A55F-4B95-912B-5374EA3EB639}" srcId="{4B47F758-2BA3-448E-B508-1271A7412525}" destId="{59133958-DE3A-4F7D-8A40-DA67CD987946}" srcOrd="3" destOrd="0" parTransId="{7EFD50DE-B443-4A0D-85B9-93C50409F68D}" sibTransId="{D46EF738-4F6A-4F80-A958-75CEB364B956}"/>
    <dgm:cxn modelId="{4134B6AB-8B21-4960-9BF5-A5CB1098C1F8}" type="presOf" srcId="{F2208400-2790-4636-ADC9-38F49E7DDC77}" destId="{E94DF4B6-14EE-4B46-B108-BE3B646539CA}" srcOrd="0" destOrd="1" presId="urn:microsoft.com/office/officeart/2005/8/layout/vList2"/>
    <dgm:cxn modelId="{4E2021B4-0522-409D-8CE6-A4AA3F81E856}" srcId="{4CE13663-3D7E-46FC-B7DE-817A26E2E6A3}" destId="{E5ACC2DA-FF6A-456A-B32D-B8F53D6B2F72}" srcOrd="0" destOrd="0" parTransId="{93EBEEB5-404E-4E9C-B6EA-2A967C445DE3}" sibTransId="{03D6DC8B-4C83-4BF0-993D-6A7D35BC3DA6}"/>
    <dgm:cxn modelId="{A3991AB6-B64E-41FE-9726-4FD2D3F7DB86}" type="presOf" srcId="{C77DA75E-80F6-475C-9004-49C5CE3CDFB7}" destId="{500B042F-9F0A-4608-B512-A34D451BAC24}" srcOrd="0" destOrd="1" presId="urn:microsoft.com/office/officeart/2005/8/layout/vList2"/>
    <dgm:cxn modelId="{8AE132C0-02AD-4B41-A346-70526777B392}" type="presOf" srcId="{43E0F9A9-98C8-4447-8771-17A3452D3118}" destId="{E94DF4B6-14EE-4B46-B108-BE3B646539CA}" srcOrd="0" destOrd="0" presId="urn:microsoft.com/office/officeart/2005/8/layout/vList2"/>
    <dgm:cxn modelId="{B28891C0-A275-46DE-985F-89150A6BFF40}" type="presOf" srcId="{F078C402-1BA7-4E22-B2D5-C40023C8D73F}" destId="{E94DF4B6-14EE-4B46-B108-BE3B646539CA}" srcOrd="0" destOrd="4" presId="urn:microsoft.com/office/officeart/2005/8/layout/vList2"/>
    <dgm:cxn modelId="{C58DC8C5-8E77-4B41-B893-D547DE276D6C}" type="presOf" srcId="{94F2A3AA-67FE-4720-B9FB-E7632707FF13}" destId="{A6FA35B9-62B0-480F-9418-0ACC917AFFA5}" srcOrd="0" destOrd="0" presId="urn:microsoft.com/office/officeart/2005/8/layout/vList2"/>
    <dgm:cxn modelId="{02B9B1C7-5714-46CB-A115-1E68BB633E52}" type="presOf" srcId="{4CE13663-3D7E-46FC-B7DE-817A26E2E6A3}" destId="{83D039BB-A711-4677-9B5C-03550AD56E11}" srcOrd="0" destOrd="0" presId="urn:microsoft.com/office/officeart/2005/8/layout/vList2"/>
    <dgm:cxn modelId="{137B9DDE-B811-4D81-8CD5-CEAF903EFAD0}" type="presOf" srcId="{2F276097-B790-4EA6-8855-CA16F41F137C}" destId="{500B042F-9F0A-4608-B512-A34D451BAC24}" srcOrd="0" destOrd="0" presId="urn:microsoft.com/office/officeart/2005/8/layout/vList2"/>
    <dgm:cxn modelId="{032CA6E3-D3F6-4C27-8FDA-25C38F5D4C9B}" type="presOf" srcId="{4B47F758-2BA3-448E-B508-1271A7412525}" destId="{3A65ED03-A117-4F5B-B5DE-59A33F83CE24}" srcOrd="0" destOrd="0" presId="urn:microsoft.com/office/officeart/2005/8/layout/vList2"/>
    <dgm:cxn modelId="{8ECAF4E3-DC01-4C34-BD2A-4E7B78E38DA1}" type="presOf" srcId="{08A55C7A-CB45-45CA-BDD6-52C5756738A2}" destId="{053B6CA6-3C68-4362-A28C-736A77641190}" srcOrd="0" destOrd="0" presId="urn:microsoft.com/office/officeart/2005/8/layout/vList2"/>
    <dgm:cxn modelId="{6CEDB4E8-7C0E-4E4A-950B-4306CF1DAAE2}" srcId="{94F2A3AA-67FE-4720-B9FB-E7632707FF13}" destId="{F8796DD0-8240-43D9-AB68-63C320F88B18}" srcOrd="2" destOrd="0" parTransId="{5A8CFA06-D685-42C4-AEC6-DECCC17AE31D}" sibTransId="{432C6DD2-F0E5-4787-AC0C-EB1E12DECF50}"/>
    <dgm:cxn modelId="{718827E9-4BF8-402D-9D6A-9EC68E6774B2}" type="presOf" srcId="{E3DBA010-F8E0-43B1-A3A4-D03A26446278}" destId="{83D205C4-81F6-4B8C-943D-240F10C29AF5}" srcOrd="0" destOrd="2" presId="urn:microsoft.com/office/officeart/2005/8/layout/vList2"/>
    <dgm:cxn modelId="{6C2028EE-B31E-4244-B5E9-CE26F1E76E79}" srcId="{08A55C7A-CB45-45CA-BDD6-52C5756738A2}" destId="{94F2A3AA-67FE-4720-B9FB-E7632707FF13}" srcOrd="0" destOrd="0" parTransId="{3DFA0241-2313-4CFF-9AEE-6BEA189DDA5D}" sibTransId="{4600D1E7-E291-440E-B035-10DCDD7D2445}"/>
    <dgm:cxn modelId="{61424861-539E-446D-A58F-1AF09C543193}" type="presParOf" srcId="{053B6CA6-3C68-4362-A28C-736A77641190}" destId="{A6FA35B9-62B0-480F-9418-0ACC917AFFA5}" srcOrd="0" destOrd="0" presId="urn:microsoft.com/office/officeart/2005/8/layout/vList2"/>
    <dgm:cxn modelId="{82B91ECB-75F7-4CB7-8D8C-C7A7F12A1E56}" type="presParOf" srcId="{053B6CA6-3C68-4362-A28C-736A77641190}" destId="{500B042F-9F0A-4608-B512-A34D451BAC24}" srcOrd="1" destOrd="0" presId="urn:microsoft.com/office/officeart/2005/8/layout/vList2"/>
    <dgm:cxn modelId="{6C28131E-C24B-457A-8A75-337FDB12F669}" type="presParOf" srcId="{053B6CA6-3C68-4362-A28C-736A77641190}" destId="{3A65ED03-A117-4F5B-B5DE-59A33F83CE24}" srcOrd="2" destOrd="0" presId="urn:microsoft.com/office/officeart/2005/8/layout/vList2"/>
    <dgm:cxn modelId="{CFC44C0D-D9E1-4068-BE09-97180FC240EB}" type="presParOf" srcId="{053B6CA6-3C68-4362-A28C-736A77641190}" destId="{E94DF4B6-14EE-4B46-B108-BE3B646539CA}" srcOrd="3" destOrd="0" presId="urn:microsoft.com/office/officeart/2005/8/layout/vList2"/>
    <dgm:cxn modelId="{40C288F5-0139-4F69-9BCB-6E98A56DF78E}" type="presParOf" srcId="{053B6CA6-3C68-4362-A28C-736A77641190}" destId="{83D039BB-A711-4677-9B5C-03550AD56E11}" srcOrd="4" destOrd="0" presId="urn:microsoft.com/office/officeart/2005/8/layout/vList2"/>
    <dgm:cxn modelId="{1BBE3442-AD59-4426-9D34-F098DF00514B}" type="presParOf" srcId="{053B6CA6-3C68-4362-A28C-736A77641190}" destId="{83D205C4-81F6-4B8C-943D-240F10C29AF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68896-EBB2-4C47-A5BD-6332329517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CC402F-F43C-4F63-B5B8-F5A8AF42D3DD}">
      <dgm:prSet/>
      <dgm:spPr/>
      <dgm:t>
        <a:bodyPr/>
        <a:lstStyle/>
        <a:p>
          <a:r>
            <a:rPr lang="en-US"/>
            <a:t>One Body (Church)</a:t>
          </a:r>
        </a:p>
      </dgm:t>
    </dgm:pt>
    <dgm:pt modelId="{2A407FEE-BD4F-482B-8674-3FBEB60EE9E2}" type="parTrans" cxnId="{610429B8-010C-45FC-A2E2-3D34D82BAA86}">
      <dgm:prSet/>
      <dgm:spPr/>
      <dgm:t>
        <a:bodyPr/>
        <a:lstStyle/>
        <a:p>
          <a:endParaRPr lang="en-US"/>
        </a:p>
      </dgm:t>
    </dgm:pt>
    <dgm:pt modelId="{5C546225-DFE6-4911-97D9-70AF7CCB7DA9}" type="sibTrans" cxnId="{610429B8-010C-45FC-A2E2-3D34D82BAA86}">
      <dgm:prSet/>
      <dgm:spPr/>
      <dgm:t>
        <a:bodyPr/>
        <a:lstStyle/>
        <a:p>
          <a:endParaRPr lang="en-US"/>
        </a:p>
      </dgm:t>
    </dgm:pt>
    <dgm:pt modelId="{0DCF71E3-E953-410C-9FCC-AD3AF17D33FE}">
      <dgm:prSet/>
      <dgm:spPr/>
      <dgm:t>
        <a:bodyPr/>
        <a:lstStyle/>
        <a:p>
          <a:r>
            <a:rPr lang="en-US" dirty="0"/>
            <a:t>Made up of many members - 1 Corinthians 12:12-27</a:t>
          </a:r>
        </a:p>
      </dgm:t>
    </dgm:pt>
    <dgm:pt modelId="{5818A558-27BB-4E8B-8885-92A224BBEB30}" type="parTrans" cxnId="{7DDA6E85-F002-4102-A9E8-3F16BA204EEE}">
      <dgm:prSet/>
      <dgm:spPr/>
      <dgm:t>
        <a:bodyPr/>
        <a:lstStyle/>
        <a:p>
          <a:endParaRPr lang="en-US"/>
        </a:p>
      </dgm:t>
    </dgm:pt>
    <dgm:pt modelId="{AF881A67-4F64-4D29-BB07-39011FBE0B7B}" type="sibTrans" cxnId="{7DDA6E85-F002-4102-A9E8-3F16BA204EEE}">
      <dgm:prSet/>
      <dgm:spPr/>
      <dgm:t>
        <a:bodyPr/>
        <a:lstStyle/>
        <a:p>
          <a:endParaRPr lang="en-US"/>
        </a:p>
      </dgm:t>
    </dgm:pt>
    <dgm:pt modelId="{B129EF21-B9E0-4F27-B2EB-CAB9C6296D72}">
      <dgm:prSet/>
      <dgm:spPr/>
      <dgm:t>
        <a:bodyPr/>
        <a:lstStyle/>
        <a:p>
          <a:r>
            <a:rPr lang="en-US"/>
            <a:t>One Faith</a:t>
          </a:r>
        </a:p>
      </dgm:t>
    </dgm:pt>
    <dgm:pt modelId="{6935FD92-8DEA-46FE-B943-0EA6EDC21FEA}" type="parTrans" cxnId="{C681F80F-D779-4A8B-8001-0454FBFA2F9D}">
      <dgm:prSet/>
      <dgm:spPr/>
      <dgm:t>
        <a:bodyPr/>
        <a:lstStyle/>
        <a:p>
          <a:endParaRPr lang="en-US"/>
        </a:p>
      </dgm:t>
    </dgm:pt>
    <dgm:pt modelId="{7C017F62-AB13-4997-A695-B544B8BEA5C0}" type="sibTrans" cxnId="{C681F80F-D779-4A8B-8001-0454FBFA2F9D}">
      <dgm:prSet/>
      <dgm:spPr/>
      <dgm:t>
        <a:bodyPr/>
        <a:lstStyle/>
        <a:p>
          <a:endParaRPr lang="en-US"/>
        </a:p>
      </dgm:t>
    </dgm:pt>
    <dgm:pt modelId="{321393C6-0723-43F4-A934-967ABAA2D6D4}">
      <dgm:prSet/>
      <dgm:spPr/>
      <dgm:t>
        <a:bodyPr/>
        <a:lstStyle/>
        <a:p>
          <a:r>
            <a:rPr lang="en-US" dirty="0"/>
            <a:t>What is faith - Hebrews 11:1-6</a:t>
          </a:r>
        </a:p>
      </dgm:t>
    </dgm:pt>
    <dgm:pt modelId="{4A265F19-0E82-41AF-A36C-722567791BB8}" type="parTrans" cxnId="{73502EBD-812C-44DB-A586-5CE501EDAC6A}">
      <dgm:prSet/>
      <dgm:spPr/>
      <dgm:t>
        <a:bodyPr/>
        <a:lstStyle/>
        <a:p>
          <a:endParaRPr lang="en-US"/>
        </a:p>
      </dgm:t>
    </dgm:pt>
    <dgm:pt modelId="{7480A92C-47BE-401C-85B5-C4F7C56CD126}" type="sibTrans" cxnId="{73502EBD-812C-44DB-A586-5CE501EDAC6A}">
      <dgm:prSet/>
      <dgm:spPr/>
      <dgm:t>
        <a:bodyPr/>
        <a:lstStyle/>
        <a:p>
          <a:endParaRPr lang="en-US"/>
        </a:p>
      </dgm:t>
    </dgm:pt>
    <dgm:pt modelId="{DDFF6BBE-31BC-4611-BC79-AB616EA4D1A7}">
      <dgm:prSet/>
      <dgm:spPr/>
      <dgm:t>
        <a:bodyPr/>
        <a:lstStyle/>
        <a:p>
          <a:r>
            <a:rPr lang="en-US" dirty="0"/>
            <a:t>How do we get this faith - Romans 10:17</a:t>
          </a:r>
        </a:p>
      </dgm:t>
    </dgm:pt>
    <dgm:pt modelId="{1B4D2D5B-7A8D-44B3-8C19-6DA40942F52B}" type="parTrans" cxnId="{669BA300-0ECF-4EBD-A45C-21BC5229600D}">
      <dgm:prSet/>
      <dgm:spPr/>
      <dgm:t>
        <a:bodyPr/>
        <a:lstStyle/>
        <a:p>
          <a:endParaRPr lang="en-US"/>
        </a:p>
      </dgm:t>
    </dgm:pt>
    <dgm:pt modelId="{62AAF46D-AD1A-49A7-911D-985E8BE5D692}" type="sibTrans" cxnId="{669BA300-0ECF-4EBD-A45C-21BC5229600D}">
      <dgm:prSet/>
      <dgm:spPr/>
      <dgm:t>
        <a:bodyPr/>
        <a:lstStyle/>
        <a:p>
          <a:endParaRPr lang="en-US"/>
        </a:p>
      </dgm:t>
    </dgm:pt>
    <dgm:pt modelId="{21B51F2A-C182-4DF1-806C-AA602B73FBD7}">
      <dgm:prSet/>
      <dgm:spPr/>
      <dgm:t>
        <a:bodyPr/>
        <a:lstStyle/>
        <a:p>
          <a:r>
            <a:rPr lang="en-US" dirty="0"/>
            <a:t>What is this faith in - John 3:16</a:t>
          </a:r>
        </a:p>
      </dgm:t>
    </dgm:pt>
    <dgm:pt modelId="{13A45EB6-0D2F-40DA-AEC5-E64DDA36B405}" type="parTrans" cxnId="{60B4C2B3-0C17-4D60-966C-00AFC53C06F6}">
      <dgm:prSet/>
      <dgm:spPr/>
      <dgm:t>
        <a:bodyPr/>
        <a:lstStyle/>
        <a:p>
          <a:endParaRPr lang="en-US"/>
        </a:p>
      </dgm:t>
    </dgm:pt>
    <dgm:pt modelId="{935F1A6F-4A43-4E7F-9B84-D8FE3615126A}" type="sibTrans" cxnId="{60B4C2B3-0C17-4D60-966C-00AFC53C06F6}">
      <dgm:prSet/>
      <dgm:spPr/>
      <dgm:t>
        <a:bodyPr/>
        <a:lstStyle/>
        <a:p>
          <a:endParaRPr lang="en-US"/>
        </a:p>
      </dgm:t>
    </dgm:pt>
    <dgm:pt modelId="{D8A1E58A-8670-4F34-8221-B1A6BCEAD3E0}">
      <dgm:prSet/>
      <dgm:spPr/>
      <dgm:t>
        <a:bodyPr/>
        <a:lstStyle/>
        <a:p>
          <a:r>
            <a:rPr lang="en-US"/>
            <a:t>On Hope</a:t>
          </a:r>
        </a:p>
      </dgm:t>
    </dgm:pt>
    <dgm:pt modelId="{02290C38-4B96-451F-989E-C2FFCD468165}" type="parTrans" cxnId="{0888A82C-E487-490B-AE3C-24461C098846}">
      <dgm:prSet/>
      <dgm:spPr/>
      <dgm:t>
        <a:bodyPr/>
        <a:lstStyle/>
        <a:p>
          <a:endParaRPr lang="en-US"/>
        </a:p>
      </dgm:t>
    </dgm:pt>
    <dgm:pt modelId="{4E856D2C-32F7-422E-9289-6AB90AA4D9FE}" type="sibTrans" cxnId="{0888A82C-E487-490B-AE3C-24461C098846}">
      <dgm:prSet/>
      <dgm:spPr/>
      <dgm:t>
        <a:bodyPr/>
        <a:lstStyle/>
        <a:p>
          <a:endParaRPr lang="en-US"/>
        </a:p>
      </dgm:t>
    </dgm:pt>
    <dgm:pt modelId="{FE908307-A287-4693-9394-A97695AA82BF}">
      <dgm:prSet/>
      <dgm:spPr/>
      <dgm:t>
        <a:bodyPr/>
        <a:lstStyle/>
        <a:p>
          <a:r>
            <a:rPr lang="en-US" dirty="0"/>
            <a:t>Heaven - 1Peter 1:3-4</a:t>
          </a:r>
        </a:p>
      </dgm:t>
    </dgm:pt>
    <dgm:pt modelId="{72C8536B-DB7C-4C70-8F98-47228922532C}" type="parTrans" cxnId="{61592856-C533-4CCB-A056-D52C4C25D7E2}">
      <dgm:prSet/>
      <dgm:spPr/>
      <dgm:t>
        <a:bodyPr/>
        <a:lstStyle/>
        <a:p>
          <a:endParaRPr lang="en-US"/>
        </a:p>
      </dgm:t>
    </dgm:pt>
    <dgm:pt modelId="{E989EE2C-9748-4B42-9850-A26F5261A6C8}" type="sibTrans" cxnId="{61592856-C533-4CCB-A056-D52C4C25D7E2}">
      <dgm:prSet/>
      <dgm:spPr/>
      <dgm:t>
        <a:bodyPr/>
        <a:lstStyle/>
        <a:p>
          <a:endParaRPr lang="en-US"/>
        </a:p>
      </dgm:t>
    </dgm:pt>
    <dgm:pt modelId="{D32F7D60-FBAC-44FF-BC98-C52DEB75BFB3}">
      <dgm:prSet/>
      <dgm:spPr/>
      <dgm:t>
        <a:bodyPr/>
        <a:lstStyle/>
        <a:p>
          <a:r>
            <a:rPr lang="en-US" dirty="0"/>
            <a:t>Jesus has prepared a place for you - John 14:1-3</a:t>
          </a:r>
        </a:p>
      </dgm:t>
    </dgm:pt>
    <dgm:pt modelId="{ADD5A905-30F0-4188-ADDE-22E05C265227}" type="parTrans" cxnId="{DF5D4B4D-E6D0-4577-B7E4-FCD23C5C80DF}">
      <dgm:prSet/>
      <dgm:spPr/>
      <dgm:t>
        <a:bodyPr/>
        <a:lstStyle/>
        <a:p>
          <a:endParaRPr lang="en-US"/>
        </a:p>
      </dgm:t>
    </dgm:pt>
    <dgm:pt modelId="{0603D84D-A5A6-4649-A821-6D9E8CC83D83}" type="sibTrans" cxnId="{DF5D4B4D-E6D0-4577-B7E4-FCD23C5C80DF}">
      <dgm:prSet/>
      <dgm:spPr/>
      <dgm:t>
        <a:bodyPr/>
        <a:lstStyle/>
        <a:p>
          <a:endParaRPr lang="en-US"/>
        </a:p>
      </dgm:t>
    </dgm:pt>
    <dgm:pt modelId="{45CFB012-7498-4178-85F0-BCCFC03351DE}">
      <dgm:prSet/>
      <dgm:spPr/>
      <dgm:t>
        <a:bodyPr/>
        <a:lstStyle/>
        <a:p>
          <a:r>
            <a:rPr lang="en-US" dirty="0"/>
            <a:t>It is the Lords Church - Matthew 16:18</a:t>
          </a:r>
        </a:p>
      </dgm:t>
    </dgm:pt>
    <dgm:pt modelId="{2478D3EB-2309-4454-8517-6FAD56518483}" type="parTrans" cxnId="{9E718A15-B202-4D4F-B019-A490DC3EC21A}">
      <dgm:prSet/>
      <dgm:spPr/>
      <dgm:t>
        <a:bodyPr/>
        <a:lstStyle/>
        <a:p>
          <a:endParaRPr lang="en-US"/>
        </a:p>
      </dgm:t>
    </dgm:pt>
    <dgm:pt modelId="{AFDCB82E-0170-4E20-87C9-CD8C08FA5E6B}" type="sibTrans" cxnId="{9E718A15-B202-4D4F-B019-A490DC3EC21A}">
      <dgm:prSet/>
      <dgm:spPr/>
      <dgm:t>
        <a:bodyPr/>
        <a:lstStyle/>
        <a:p>
          <a:endParaRPr lang="en-US"/>
        </a:p>
      </dgm:t>
    </dgm:pt>
    <dgm:pt modelId="{F801DCA3-939A-4434-8B57-130339F5CE97}" type="pres">
      <dgm:prSet presAssocID="{EFC68896-EBB2-4C47-A5BD-6332329517F0}" presName="linear" presStyleCnt="0">
        <dgm:presLayoutVars>
          <dgm:animLvl val="lvl"/>
          <dgm:resizeHandles val="exact"/>
        </dgm:presLayoutVars>
      </dgm:prSet>
      <dgm:spPr/>
    </dgm:pt>
    <dgm:pt modelId="{2D0E065A-7F01-4CAF-B7C1-C73F03BF74B4}" type="pres">
      <dgm:prSet presAssocID="{9BCC402F-F43C-4F63-B5B8-F5A8AF42D3D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A8B48CB-3AB9-40BC-94B2-19BA0011C846}" type="pres">
      <dgm:prSet presAssocID="{9BCC402F-F43C-4F63-B5B8-F5A8AF42D3DD}" presName="childText" presStyleLbl="revTx" presStyleIdx="0" presStyleCnt="3">
        <dgm:presLayoutVars>
          <dgm:bulletEnabled val="1"/>
        </dgm:presLayoutVars>
      </dgm:prSet>
      <dgm:spPr/>
    </dgm:pt>
    <dgm:pt modelId="{27BB8FBF-22FC-423C-81EC-E5FDB8480A2C}" type="pres">
      <dgm:prSet presAssocID="{B129EF21-B9E0-4F27-B2EB-CAB9C6296D7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310542-ECEE-4221-ACA3-FEA53DC274A8}" type="pres">
      <dgm:prSet presAssocID="{B129EF21-B9E0-4F27-B2EB-CAB9C6296D72}" presName="childText" presStyleLbl="revTx" presStyleIdx="1" presStyleCnt="3">
        <dgm:presLayoutVars>
          <dgm:bulletEnabled val="1"/>
        </dgm:presLayoutVars>
      </dgm:prSet>
      <dgm:spPr/>
    </dgm:pt>
    <dgm:pt modelId="{09A33CAE-9AD6-4E9A-84EB-4F6F5F719D8B}" type="pres">
      <dgm:prSet presAssocID="{D8A1E58A-8670-4F34-8221-B1A6BCEAD3E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C2ECB9C-D298-449E-8C85-34A20C42308A}" type="pres">
      <dgm:prSet presAssocID="{D8A1E58A-8670-4F34-8221-B1A6BCEAD3E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69BA300-0ECF-4EBD-A45C-21BC5229600D}" srcId="{B129EF21-B9E0-4F27-B2EB-CAB9C6296D72}" destId="{DDFF6BBE-31BC-4611-BC79-AB616EA4D1A7}" srcOrd="1" destOrd="0" parTransId="{1B4D2D5B-7A8D-44B3-8C19-6DA40942F52B}" sibTransId="{62AAF46D-AD1A-49A7-911D-985E8BE5D692}"/>
    <dgm:cxn modelId="{2DEF5609-0269-4185-A7C9-5287D6D91592}" type="presOf" srcId="{0DCF71E3-E953-410C-9FCC-AD3AF17D33FE}" destId="{7A8B48CB-3AB9-40BC-94B2-19BA0011C846}" srcOrd="0" destOrd="0" presId="urn:microsoft.com/office/officeart/2005/8/layout/vList2"/>
    <dgm:cxn modelId="{C681F80F-D779-4A8B-8001-0454FBFA2F9D}" srcId="{EFC68896-EBB2-4C47-A5BD-6332329517F0}" destId="{B129EF21-B9E0-4F27-B2EB-CAB9C6296D72}" srcOrd="1" destOrd="0" parTransId="{6935FD92-8DEA-46FE-B943-0EA6EDC21FEA}" sibTransId="{7C017F62-AB13-4997-A695-B544B8BEA5C0}"/>
    <dgm:cxn modelId="{9E718A15-B202-4D4F-B019-A490DC3EC21A}" srcId="{9BCC402F-F43C-4F63-B5B8-F5A8AF42D3DD}" destId="{45CFB012-7498-4178-85F0-BCCFC03351DE}" srcOrd="1" destOrd="0" parTransId="{2478D3EB-2309-4454-8517-6FAD56518483}" sibTransId="{AFDCB82E-0170-4E20-87C9-CD8C08FA5E6B}"/>
    <dgm:cxn modelId="{36334B28-3B6B-43DE-A86F-3A147AD6F06D}" type="presOf" srcId="{EFC68896-EBB2-4C47-A5BD-6332329517F0}" destId="{F801DCA3-939A-4434-8B57-130339F5CE97}" srcOrd="0" destOrd="0" presId="urn:microsoft.com/office/officeart/2005/8/layout/vList2"/>
    <dgm:cxn modelId="{0888A82C-E487-490B-AE3C-24461C098846}" srcId="{EFC68896-EBB2-4C47-A5BD-6332329517F0}" destId="{D8A1E58A-8670-4F34-8221-B1A6BCEAD3E0}" srcOrd="2" destOrd="0" parTransId="{02290C38-4B96-451F-989E-C2FFCD468165}" sibTransId="{4E856D2C-32F7-422E-9289-6AB90AA4D9FE}"/>
    <dgm:cxn modelId="{B4871430-28D7-40D7-9119-EA26373E60D3}" type="presOf" srcId="{45CFB012-7498-4178-85F0-BCCFC03351DE}" destId="{7A8B48CB-3AB9-40BC-94B2-19BA0011C846}" srcOrd="0" destOrd="1" presId="urn:microsoft.com/office/officeart/2005/8/layout/vList2"/>
    <dgm:cxn modelId="{6795C766-6DB1-4122-9669-C59DFEDE6404}" type="presOf" srcId="{321393C6-0723-43F4-A934-967ABAA2D6D4}" destId="{F6310542-ECEE-4221-ACA3-FEA53DC274A8}" srcOrd="0" destOrd="0" presId="urn:microsoft.com/office/officeart/2005/8/layout/vList2"/>
    <dgm:cxn modelId="{DF5D4B4D-E6D0-4577-B7E4-FCD23C5C80DF}" srcId="{D8A1E58A-8670-4F34-8221-B1A6BCEAD3E0}" destId="{D32F7D60-FBAC-44FF-BC98-C52DEB75BFB3}" srcOrd="1" destOrd="0" parTransId="{ADD5A905-30F0-4188-ADDE-22E05C265227}" sibTransId="{0603D84D-A5A6-4649-A821-6D9E8CC83D83}"/>
    <dgm:cxn modelId="{61592856-C533-4CCB-A056-D52C4C25D7E2}" srcId="{D8A1E58A-8670-4F34-8221-B1A6BCEAD3E0}" destId="{FE908307-A287-4693-9394-A97695AA82BF}" srcOrd="0" destOrd="0" parTransId="{72C8536B-DB7C-4C70-8F98-47228922532C}" sibTransId="{E989EE2C-9748-4B42-9850-A26F5261A6C8}"/>
    <dgm:cxn modelId="{9DFE407F-DBD6-45D1-8931-A8DE189C64F8}" type="presOf" srcId="{9BCC402F-F43C-4F63-B5B8-F5A8AF42D3DD}" destId="{2D0E065A-7F01-4CAF-B7C1-C73F03BF74B4}" srcOrd="0" destOrd="0" presId="urn:microsoft.com/office/officeart/2005/8/layout/vList2"/>
    <dgm:cxn modelId="{7DDA6E85-F002-4102-A9E8-3F16BA204EEE}" srcId="{9BCC402F-F43C-4F63-B5B8-F5A8AF42D3DD}" destId="{0DCF71E3-E953-410C-9FCC-AD3AF17D33FE}" srcOrd="0" destOrd="0" parTransId="{5818A558-27BB-4E8B-8885-92A224BBEB30}" sibTransId="{AF881A67-4F64-4D29-BB07-39011FBE0B7B}"/>
    <dgm:cxn modelId="{A8F17495-5481-4BC9-A7E3-5E8B532E850A}" type="presOf" srcId="{FE908307-A287-4693-9394-A97695AA82BF}" destId="{EC2ECB9C-D298-449E-8C85-34A20C42308A}" srcOrd="0" destOrd="0" presId="urn:microsoft.com/office/officeart/2005/8/layout/vList2"/>
    <dgm:cxn modelId="{4EC00498-5C10-46F5-855A-738E72A03C5F}" type="presOf" srcId="{B129EF21-B9E0-4F27-B2EB-CAB9C6296D72}" destId="{27BB8FBF-22FC-423C-81EC-E5FDB8480A2C}" srcOrd="0" destOrd="0" presId="urn:microsoft.com/office/officeart/2005/8/layout/vList2"/>
    <dgm:cxn modelId="{60B4C2B3-0C17-4D60-966C-00AFC53C06F6}" srcId="{B129EF21-B9E0-4F27-B2EB-CAB9C6296D72}" destId="{21B51F2A-C182-4DF1-806C-AA602B73FBD7}" srcOrd="2" destOrd="0" parTransId="{13A45EB6-0D2F-40DA-AEC5-E64DDA36B405}" sibTransId="{935F1A6F-4A43-4E7F-9B84-D8FE3615126A}"/>
    <dgm:cxn modelId="{049059B5-AE06-497E-A763-B47797151C73}" type="presOf" srcId="{DDFF6BBE-31BC-4611-BC79-AB616EA4D1A7}" destId="{F6310542-ECEE-4221-ACA3-FEA53DC274A8}" srcOrd="0" destOrd="1" presId="urn:microsoft.com/office/officeart/2005/8/layout/vList2"/>
    <dgm:cxn modelId="{610429B8-010C-45FC-A2E2-3D34D82BAA86}" srcId="{EFC68896-EBB2-4C47-A5BD-6332329517F0}" destId="{9BCC402F-F43C-4F63-B5B8-F5A8AF42D3DD}" srcOrd="0" destOrd="0" parTransId="{2A407FEE-BD4F-482B-8674-3FBEB60EE9E2}" sibTransId="{5C546225-DFE6-4911-97D9-70AF7CCB7DA9}"/>
    <dgm:cxn modelId="{73502EBD-812C-44DB-A586-5CE501EDAC6A}" srcId="{B129EF21-B9E0-4F27-B2EB-CAB9C6296D72}" destId="{321393C6-0723-43F4-A934-967ABAA2D6D4}" srcOrd="0" destOrd="0" parTransId="{4A265F19-0E82-41AF-A36C-722567791BB8}" sibTransId="{7480A92C-47BE-401C-85B5-C4F7C56CD126}"/>
    <dgm:cxn modelId="{4BCF8FC4-5A54-46E2-9E54-10E4CD72A32B}" type="presOf" srcId="{21B51F2A-C182-4DF1-806C-AA602B73FBD7}" destId="{F6310542-ECEE-4221-ACA3-FEA53DC274A8}" srcOrd="0" destOrd="2" presId="urn:microsoft.com/office/officeart/2005/8/layout/vList2"/>
    <dgm:cxn modelId="{E4044ACE-43C7-45E5-872E-53EEAF1CE8EE}" type="presOf" srcId="{D32F7D60-FBAC-44FF-BC98-C52DEB75BFB3}" destId="{EC2ECB9C-D298-449E-8C85-34A20C42308A}" srcOrd="0" destOrd="1" presId="urn:microsoft.com/office/officeart/2005/8/layout/vList2"/>
    <dgm:cxn modelId="{E8535AEC-35C4-4C80-9ABE-ABCDEA91BFBC}" type="presOf" srcId="{D8A1E58A-8670-4F34-8221-B1A6BCEAD3E0}" destId="{09A33CAE-9AD6-4E9A-84EB-4F6F5F719D8B}" srcOrd="0" destOrd="0" presId="urn:microsoft.com/office/officeart/2005/8/layout/vList2"/>
    <dgm:cxn modelId="{C8A1F065-89F3-4779-948C-31121C7B072E}" type="presParOf" srcId="{F801DCA3-939A-4434-8B57-130339F5CE97}" destId="{2D0E065A-7F01-4CAF-B7C1-C73F03BF74B4}" srcOrd="0" destOrd="0" presId="urn:microsoft.com/office/officeart/2005/8/layout/vList2"/>
    <dgm:cxn modelId="{DC5F4035-2FD4-43AE-A84C-AEF320FC542E}" type="presParOf" srcId="{F801DCA3-939A-4434-8B57-130339F5CE97}" destId="{7A8B48CB-3AB9-40BC-94B2-19BA0011C846}" srcOrd="1" destOrd="0" presId="urn:microsoft.com/office/officeart/2005/8/layout/vList2"/>
    <dgm:cxn modelId="{E281E6A1-C96C-43FF-A53B-EC20550584F4}" type="presParOf" srcId="{F801DCA3-939A-4434-8B57-130339F5CE97}" destId="{27BB8FBF-22FC-423C-81EC-E5FDB8480A2C}" srcOrd="2" destOrd="0" presId="urn:microsoft.com/office/officeart/2005/8/layout/vList2"/>
    <dgm:cxn modelId="{71E2B867-C9D6-4D72-9FC6-783482A476E8}" type="presParOf" srcId="{F801DCA3-939A-4434-8B57-130339F5CE97}" destId="{F6310542-ECEE-4221-ACA3-FEA53DC274A8}" srcOrd="3" destOrd="0" presId="urn:microsoft.com/office/officeart/2005/8/layout/vList2"/>
    <dgm:cxn modelId="{331DD220-B9B7-4392-A1E5-72C5010A93B5}" type="presParOf" srcId="{F801DCA3-939A-4434-8B57-130339F5CE97}" destId="{09A33CAE-9AD6-4E9A-84EB-4F6F5F719D8B}" srcOrd="4" destOrd="0" presId="urn:microsoft.com/office/officeart/2005/8/layout/vList2"/>
    <dgm:cxn modelId="{26ACD8FB-82AA-4E40-BC8D-B7CF3FDDFD89}" type="presParOf" srcId="{F801DCA3-939A-4434-8B57-130339F5CE97}" destId="{EC2ECB9C-D298-449E-8C85-34A20C42308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C68896-EBB2-4C47-A5BD-6332329517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2EE5E-8583-4C39-815F-15E9928B8EA2}">
      <dgm:prSet/>
      <dgm:spPr/>
      <dgm:t>
        <a:bodyPr/>
        <a:lstStyle/>
        <a:p>
          <a:r>
            <a:rPr lang="en-US" dirty="0"/>
            <a:t>One Baptism </a:t>
          </a:r>
        </a:p>
      </dgm:t>
    </dgm:pt>
    <dgm:pt modelId="{037F1AC3-20BE-4409-8010-712B31D64A3F}" type="parTrans" cxnId="{28E53FF9-086A-4301-B526-3F7065C00B87}">
      <dgm:prSet/>
      <dgm:spPr/>
      <dgm:t>
        <a:bodyPr/>
        <a:lstStyle/>
        <a:p>
          <a:endParaRPr lang="en-US"/>
        </a:p>
      </dgm:t>
    </dgm:pt>
    <dgm:pt modelId="{25ABBD14-C869-4668-BC46-D58BDEFB31EE}" type="sibTrans" cxnId="{28E53FF9-086A-4301-B526-3F7065C00B87}">
      <dgm:prSet/>
      <dgm:spPr/>
      <dgm:t>
        <a:bodyPr/>
        <a:lstStyle/>
        <a:p>
          <a:endParaRPr lang="en-US"/>
        </a:p>
      </dgm:t>
    </dgm:pt>
    <dgm:pt modelId="{3725166C-52F4-4EC7-B6AF-501681951364}">
      <dgm:prSet/>
      <dgm:spPr/>
      <dgm:t>
        <a:bodyPr/>
        <a:lstStyle/>
        <a:p>
          <a:r>
            <a:rPr lang="en-US" dirty="0"/>
            <a:t>What is baptism for?</a:t>
          </a:r>
        </a:p>
      </dgm:t>
    </dgm:pt>
    <dgm:pt modelId="{BB4C6984-2E0C-46CB-AFDF-7222C3A003A8}" type="parTrans" cxnId="{3BE806BC-9613-4D41-8AB6-B99377039D06}">
      <dgm:prSet/>
      <dgm:spPr/>
      <dgm:t>
        <a:bodyPr/>
        <a:lstStyle/>
        <a:p>
          <a:endParaRPr lang="en-US"/>
        </a:p>
      </dgm:t>
    </dgm:pt>
    <dgm:pt modelId="{16C8998D-17A5-487D-8785-BAE3875926B2}" type="sibTrans" cxnId="{3BE806BC-9613-4D41-8AB6-B99377039D06}">
      <dgm:prSet/>
      <dgm:spPr/>
      <dgm:t>
        <a:bodyPr/>
        <a:lstStyle/>
        <a:p>
          <a:endParaRPr lang="en-US"/>
        </a:p>
      </dgm:t>
    </dgm:pt>
    <dgm:pt modelId="{9FFD2470-19DE-4FE8-ADA0-061D38C5CE6F}">
      <dgm:prSet/>
      <dgm:spPr/>
      <dgm:t>
        <a:bodyPr/>
        <a:lstStyle/>
        <a:p>
          <a:r>
            <a:rPr lang="en-US" dirty="0"/>
            <a:t>It cleanses us of our sins - Acts 2:37-42</a:t>
          </a:r>
        </a:p>
      </dgm:t>
    </dgm:pt>
    <dgm:pt modelId="{A8918331-8477-4293-8FAE-46732E3C050D}" type="parTrans" cxnId="{95AD6796-2D4F-48D9-9D0D-B0D077038677}">
      <dgm:prSet/>
      <dgm:spPr/>
      <dgm:t>
        <a:bodyPr/>
        <a:lstStyle/>
        <a:p>
          <a:endParaRPr lang="en-US"/>
        </a:p>
      </dgm:t>
    </dgm:pt>
    <dgm:pt modelId="{3E73218D-BA66-4239-879A-C7C618D5400C}" type="sibTrans" cxnId="{95AD6796-2D4F-48D9-9D0D-B0D077038677}">
      <dgm:prSet/>
      <dgm:spPr/>
      <dgm:t>
        <a:bodyPr/>
        <a:lstStyle/>
        <a:p>
          <a:endParaRPr lang="en-US"/>
        </a:p>
      </dgm:t>
    </dgm:pt>
    <dgm:pt modelId="{B6202B5A-DB42-461A-A727-EA0508BD2281}">
      <dgm:prSet/>
      <dgm:spPr/>
      <dgm:t>
        <a:bodyPr/>
        <a:lstStyle/>
        <a:p>
          <a:r>
            <a:rPr lang="en-US" dirty="0"/>
            <a:t>It’s how we are added to the body (church) -                      1 Corinthians 12:13</a:t>
          </a:r>
        </a:p>
      </dgm:t>
    </dgm:pt>
    <dgm:pt modelId="{E4FFFFC9-8E99-4EE3-A035-2C54B00D9FEE}" type="parTrans" cxnId="{579A40B4-ABA2-41A1-88D5-80AB941017B9}">
      <dgm:prSet/>
      <dgm:spPr/>
      <dgm:t>
        <a:bodyPr/>
        <a:lstStyle/>
        <a:p>
          <a:endParaRPr lang="en-US"/>
        </a:p>
      </dgm:t>
    </dgm:pt>
    <dgm:pt modelId="{85895D4C-9ACB-4B55-BED9-BA6CF76A8448}" type="sibTrans" cxnId="{579A40B4-ABA2-41A1-88D5-80AB941017B9}">
      <dgm:prSet/>
      <dgm:spPr/>
      <dgm:t>
        <a:bodyPr/>
        <a:lstStyle/>
        <a:p>
          <a:endParaRPr lang="en-US"/>
        </a:p>
      </dgm:t>
    </dgm:pt>
    <dgm:pt modelId="{BC914D8C-0612-46C9-83D1-C943C65DD4CF}">
      <dgm:prSet/>
      <dgm:spPr/>
      <dgm:t>
        <a:bodyPr/>
        <a:lstStyle/>
        <a:p>
          <a:r>
            <a:rPr lang="en-US" dirty="0"/>
            <a:t>It saves us - 1 Peter3:21,Mark 16:16</a:t>
          </a:r>
        </a:p>
      </dgm:t>
    </dgm:pt>
    <dgm:pt modelId="{B6D53D67-979B-47F5-B32B-57B5B3BDD98B}" type="parTrans" cxnId="{89D01839-7F3F-41F8-B35D-7C8B7FDED950}">
      <dgm:prSet/>
      <dgm:spPr/>
      <dgm:t>
        <a:bodyPr/>
        <a:lstStyle/>
        <a:p>
          <a:endParaRPr lang="en-US"/>
        </a:p>
      </dgm:t>
    </dgm:pt>
    <dgm:pt modelId="{0581E6D6-189A-488E-BA84-FDBA2871343E}" type="sibTrans" cxnId="{89D01839-7F3F-41F8-B35D-7C8B7FDED950}">
      <dgm:prSet/>
      <dgm:spPr/>
      <dgm:t>
        <a:bodyPr/>
        <a:lstStyle/>
        <a:p>
          <a:endParaRPr lang="en-US"/>
        </a:p>
      </dgm:t>
    </dgm:pt>
    <dgm:pt modelId="{5637E5F2-799B-422C-9753-D70D7EF6BCDA}">
      <dgm:prSet/>
      <dgm:spPr/>
      <dgm:t>
        <a:bodyPr/>
        <a:lstStyle/>
        <a:p>
          <a:r>
            <a:rPr lang="en-US" dirty="0"/>
            <a:t>How does it work?</a:t>
          </a:r>
        </a:p>
      </dgm:t>
    </dgm:pt>
    <dgm:pt modelId="{31E8E4DF-802A-4879-A9F6-5378EA2779A1}" type="parTrans" cxnId="{9C43366C-D98E-4D07-B300-CF35FDA0662B}">
      <dgm:prSet/>
      <dgm:spPr/>
      <dgm:t>
        <a:bodyPr/>
        <a:lstStyle/>
        <a:p>
          <a:endParaRPr lang="en-US"/>
        </a:p>
      </dgm:t>
    </dgm:pt>
    <dgm:pt modelId="{93DB3996-3671-49CA-9DBD-7818F7113F10}" type="sibTrans" cxnId="{9C43366C-D98E-4D07-B300-CF35FDA0662B}">
      <dgm:prSet/>
      <dgm:spPr/>
      <dgm:t>
        <a:bodyPr/>
        <a:lstStyle/>
        <a:p>
          <a:endParaRPr lang="en-US"/>
        </a:p>
      </dgm:t>
    </dgm:pt>
    <dgm:pt modelId="{EF3A00FC-9C54-4C2B-95EF-BFEFB1E2DA17}">
      <dgm:prSet/>
      <dgm:spPr/>
      <dgm:t>
        <a:bodyPr/>
        <a:lstStyle/>
        <a:p>
          <a:r>
            <a:rPr lang="en-US" dirty="0"/>
            <a:t>Romans 6:1-7</a:t>
          </a:r>
        </a:p>
      </dgm:t>
    </dgm:pt>
    <dgm:pt modelId="{5DDD8CB6-AF29-4150-B53B-D3DF8220527F}" type="parTrans" cxnId="{502EBEAD-249F-455E-A53B-436144054931}">
      <dgm:prSet/>
      <dgm:spPr/>
      <dgm:t>
        <a:bodyPr/>
        <a:lstStyle/>
        <a:p>
          <a:endParaRPr lang="en-US"/>
        </a:p>
      </dgm:t>
    </dgm:pt>
    <dgm:pt modelId="{0EAC6C5F-2B3A-45AD-9F2C-A632093E5687}" type="sibTrans" cxnId="{502EBEAD-249F-455E-A53B-436144054931}">
      <dgm:prSet/>
      <dgm:spPr/>
      <dgm:t>
        <a:bodyPr/>
        <a:lstStyle/>
        <a:p>
          <a:endParaRPr lang="en-US"/>
        </a:p>
      </dgm:t>
    </dgm:pt>
    <dgm:pt modelId="{D6078836-9A1F-4482-AB32-E45D3DB5B758}">
      <dgm:prSet/>
      <dgm:spPr/>
      <dgm:t>
        <a:bodyPr/>
        <a:lstStyle/>
        <a:p>
          <a:r>
            <a:rPr lang="en-US" dirty="0"/>
            <a:t>Acts 8:35-40</a:t>
          </a:r>
        </a:p>
      </dgm:t>
    </dgm:pt>
    <dgm:pt modelId="{F1E7A370-AC50-4EAC-ACC1-92544F5FD4C7}" type="parTrans" cxnId="{8094C1F7-5C46-4D02-A94D-CD25E3C154AD}">
      <dgm:prSet/>
      <dgm:spPr/>
      <dgm:t>
        <a:bodyPr/>
        <a:lstStyle/>
        <a:p>
          <a:endParaRPr lang="en-US"/>
        </a:p>
      </dgm:t>
    </dgm:pt>
    <dgm:pt modelId="{10A63D62-67CE-4D26-98CB-B339E3FDCBB1}" type="sibTrans" cxnId="{8094C1F7-5C46-4D02-A94D-CD25E3C154AD}">
      <dgm:prSet/>
      <dgm:spPr/>
      <dgm:t>
        <a:bodyPr/>
        <a:lstStyle/>
        <a:p>
          <a:endParaRPr lang="en-US"/>
        </a:p>
      </dgm:t>
    </dgm:pt>
    <dgm:pt modelId="{F801DCA3-939A-4434-8B57-130339F5CE97}" type="pres">
      <dgm:prSet presAssocID="{EFC68896-EBB2-4C47-A5BD-6332329517F0}" presName="linear" presStyleCnt="0">
        <dgm:presLayoutVars>
          <dgm:animLvl val="lvl"/>
          <dgm:resizeHandles val="exact"/>
        </dgm:presLayoutVars>
      </dgm:prSet>
      <dgm:spPr/>
    </dgm:pt>
    <dgm:pt modelId="{2014638C-8729-4CB0-A67C-E211D7A95F1A}" type="pres">
      <dgm:prSet presAssocID="{4B32EE5E-8583-4C39-815F-15E9928B8EA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C69F80F-E76F-41F7-9122-3AE3C39E76D4}" type="pres">
      <dgm:prSet presAssocID="{4B32EE5E-8583-4C39-815F-15E9928B8EA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4D85D26-DDCE-469F-8B98-3BA4EA93B904}" type="presOf" srcId="{BC914D8C-0612-46C9-83D1-C943C65DD4CF}" destId="{0C69F80F-E76F-41F7-9122-3AE3C39E76D4}" srcOrd="0" destOrd="3" presId="urn:microsoft.com/office/officeart/2005/8/layout/vList2"/>
    <dgm:cxn modelId="{36334B28-3B6B-43DE-A86F-3A147AD6F06D}" type="presOf" srcId="{EFC68896-EBB2-4C47-A5BD-6332329517F0}" destId="{F801DCA3-939A-4434-8B57-130339F5CE97}" srcOrd="0" destOrd="0" presId="urn:microsoft.com/office/officeart/2005/8/layout/vList2"/>
    <dgm:cxn modelId="{89D01839-7F3F-41F8-B35D-7C8B7FDED950}" srcId="{3725166C-52F4-4EC7-B6AF-501681951364}" destId="{BC914D8C-0612-46C9-83D1-C943C65DD4CF}" srcOrd="2" destOrd="0" parTransId="{B6D53D67-979B-47F5-B32B-57B5B3BDD98B}" sibTransId="{0581E6D6-189A-488E-BA84-FDBA2871343E}"/>
    <dgm:cxn modelId="{3D730B5B-D5E4-4170-951D-C15D0392CCF5}" type="presOf" srcId="{3725166C-52F4-4EC7-B6AF-501681951364}" destId="{0C69F80F-E76F-41F7-9122-3AE3C39E76D4}" srcOrd="0" destOrd="0" presId="urn:microsoft.com/office/officeart/2005/8/layout/vList2"/>
    <dgm:cxn modelId="{2528BD5D-C602-4FC4-BC79-A3610A54E434}" type="presOf" srcId="{5637E5F2-799B-422C-9753-D70D7EF6BCDA}" destId="{0C69F80F-E76F-41F7-9122-3AE3C39E76D4}" srcOrd="0" destOrd="4" presId="urn:microsoft.com/office/officeart/2005/8/layout/vList2"/>
    <dgm:cxn modelId="{9C43366C-D98E-4D07-B300-CF35FDA0662B}" srcId="{3725166C-52F4-4EC7-B6AF-501681951364}" destId="{5637E5F2-799B-422C-9753-D70D7EF6BCDA}" srcOrd="3" destOrd="0" parTransId="{31E8E4DF-802A-4879-A9F6-5378EA2779A1}" sibTransId="{93DB3996-3671-49CA-9DBD-7818F7113F10}"/>
    <dgm:cxn modelId="{66D49072-F660-43DF-B67E-C6AD623A5D4B}" type="presOf" srcId="{EF3A00FC-9C54-4C2B-95EF-BFEFB1E2DA17}" destId="{0C69F80F-E76F-41F7-9122-3AE3C39E76D4}" srcOrd="0" destOrd="5" presId="urn:microsoft.com/office/officeart/2005/8/layout/vList2"/>
    <dgm:cxn modelId="{95AD6796-2D4F-48D9-9D0D-B0D077038677}" srcId="{3725166C-52F4-4EC7-B6AF-501681951364}" destId="{9FFD2470-19DE-4FE8-ADA0-061D38C5CE6F}" srcOrd="0" destOrd="0" parTransId="{A8918331-8477-4293-8FAE-46732E3C050D}" sibTransId="{3E73218D-BA66-4239-879A-C7C618D5400C}"/>
    <dgm:cxn modelId="{DD08A2A2-54AB-4F8F-ACF2-85819A24484C}" type="presOf" srcId="{9FFD2470-19DE-4FE8-ADA0-061D38C5CE6F}" destId="{0C69F80F-E76F-41F7-9122-3AE3C39E76D4}" srcOrd="0" destOrd="1" presId="urn:microsoft.com/office/officeart/2005/8/layout/vList2"/>
    <dgm:cxn modelId="{502EBEAD-249F-455E-A53B-436144054931}" srcId="{5637E5F2-799B-422C-9753-D70D7EF6BCDA}" destId="{EF3A00FC-9C54-4C2B-95EF-BFEFB1E2DA17}" srcOrd="0" destOrd="0" parTransId="{5DDD8CB6-AF29-4150-B53B-D3DF8220527F}" sibTransId="{0EAC6C5F-2B3A-45AD-9F2C-A632093E5687}"/>
    <dgm:cxn modelId="{579A40B4-ABA2-41A1-88D5-80AB941017B9}" srcId="{3725166C-52F4-4EC7-B6AF-501681951364}" destId="{B6202B5A-DB42-461A-A727-EA0508BD2281}" srcOrd="1" destOrd="0" parTransId="{E4FFFFC9-8E99-4EE3-A035-2C54B00D9FEE}" sibTransId="{85895D4C-9ACB-4B55-BED9-BA6CF76A8448}"/>
    <dgm:cxn modelId="{3BE806BC-9613-4D41-8AB6-B99377039D06}" srcId="{4B32EE5E-8583-4C39-815F-15E9928B8EA2}" destId="{3725166C-52F4-4EC7-B6AF-501681951364}" srcOrd="0" destOrd="0" parTransId="{BB4C6984-2E0C-46CB-AFDF-7222C3A003A8}" sibTransId="{16C8998D-17A5-487D-8785-BAE3875926B2}"/>
    <dgm:cxn modelId="{DBAEF0DD-9C97-4652-B31C-F42C9F6E7CA9}" type="presOf" srcId="{B6202B5A-DB42-461A-A727-EA0508BD2281}" destId="{0C69F80F-E76F-41F7-9122-3AE3C39E76D4}" srcOrd="0" destOrd="2" presId="urn:microsoft.com/office/officeart/2005/8/layout/vList2"/>
    <dgm:cxn modelId="{51525EF5-20C6-48FB-B323-6270FEA69006}" type="presOf" srcId="{D6078836-9A1F-4482-AB32-E45D3DB5B758}" destId="{0C69F80F-E76F-41F7-9122-3AE3C39E76D4}" srcOrd="0" destOrd="6" presId="urn:microsoft.com/office/officeart/2005/8/layout/vList2"/>
    <dgm:cxn modelId="{8094C1F7-5C46-4D02-A94D-CD25E3C154AD}" srcId="{5637E5F2-799B-422C-9753-D70D7EF6BCDA}" destId="{D6078836-9A1F-4482-AB32-E45D3DB5B758}" srcOrd="1" destOrd="0" parTransId="{F1E7A370-AC50-4EAC-ACC1-92544F5FD4C7}" sibTransId="{10A63D62-67CE-4D26-98CB-B339E3FDCBB1}"/>
    <dgm:cxn modelId="{670701F9-BBAA-4FCC-89CD-6CD3CED66931}" type="presOf" srcId="{4B32EE5E-8583-4C39-815F-15E9928B8EA2}" destId="{2014638C-8729-4CB0-A67C-E211D7A95F1A}" srcOrd="0" destOrd="0" presId="urn:microsoft.com/office/officeart/2005/8/layout/vList2"/>
    <dgm:cxn modelId="{28E53FF9-086A-4301-B526-3F7065C00B87}" srcId="{EFC68896-EBB2-4C47-A5BD-6332329517F0}" destId="{4B32EE5E-8583-4C39-815F-15E9928B8EA2}" srcOrd="0" destOrd="0" parTransId="{037F1AC3-20BE-4409-8010-712B31D64A3F}" sibTransId="{25ABBD14-C869-4668-BC46-D58BDEFB31EE}"/>
    <dgm:cxn modelId="{5A9B74B8-A573-4E8B-B249-7D9886DA848B}" type="presParOf" srcId="{F801DCA3-939A-4434-8B57-130339F5CE97}" destId="{2014638C-8729-4CB0-A67C-E211D7A95F1A}" srcOrd="0" destOrd="0" presId="urn:microsoft.com/office/officeart/2005/8/layout/vList2"/>
    <dgm:cxn modelId="{7F833658-5A97-4CE4-BD00-D8288BD5B2AC}" type="presParOf" srcId="{F801DCA3-939A-4434-8B57-130339F5CE97}" destId="{0C69F80F-E76F-41F7-9122-3AE3C39E76D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A35B9-62B0-480F-9418-0ACC917AFFA5}">
      <dsp:nvSpPr>
        <dsp:cNvPr id="0" name=""/>
        <dsp:cNvSpPr/>
      </dsp:nvSpPr>
      <dsp:spPr>
        <a:xfrm>
          <a:off x="0" y="4806"/>
          <a:ext cx="10684726" cy="553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One God</a:t>
          </a:r>
        </a:p>
      </dsp:txBody>
      <dsp:txXfrm>
        <a:off x="27019" y="31825"/>
        <a:ext cx="10630688" cy="499449"/>
      </dsp:txXfrm>
    </dsp:sp>
    <dsp:sp modelId="{500B042F-9F0A-4608-B512-A34D451BAC24}">
      <dsp:nvSpPr>
        <dsp:cNvPr id="0" name=""/>
        <dsp:cNvSpPr/>
      </dsp:nvSpPr>
      <dsp:spPr>
        <a:xfrm>
          <a:off x="0" y="558293"/>
          <a:ext cx="10684726" cy="1568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24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Lord of heaven and Earth - Acts 17:22-24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The Creator - Genesis 1:1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The Father - 1 Corinthians 8:6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 Spirit - John 4:24</a:t>
          </a:r>
        </a:p>
      </dsp:txBody>
      <dsp:txXfrm>
        <a:off x="0" y="558293"/>
        <a:ext cx="10684726" cy="1568755"/>
      </dsp:txXfrm>
    </dsp:sp>
    <dsp:sp modelId="{3A65ED03-A117-4F5B-B5DE-59A33F83CE24}">
      <dsp:nvSpPr>
        <dsp:cNvPr id="0" name=""/>
        <dsp:cNvSpPr/>
      </dsp:nvSpPr>
      <dsp:spPr>
        <a:xfrm>
          <a:off x="0" y="2127049"/>
          <a:ext cx="10684726" cy="553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One Lord</a:t>
          </a:r>
        </a:p>
      </dsp:txBody>
      <dsp:txXfrm>
        <a:off x="27019" y="2154068"/>
        <a:ext cx="10630688" cy="499449"/>
      </dsp:txXfrm>
    </dsp:sp>
    <dsp:sp modelId="{E94DF4B6-14EE-4B46-B108-BE3B646539CA}">
      <dsp:nvSpPr>
        <dsp:cNvPr id="0" name=""/>
        <dsp:cNvSpPr/>
      </dsp:nvSpPr>
      <dsp:spPr>
        <a:xfrm>
          <a:off x="0" y="2680536"/>
          <a:ext cx="10684726" cy="196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24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The Son of God - Matthew 16:13-15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Lord and Christ (anointed) Messiah - Acts 2:29-36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The Creator - Colossians 1:15-16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Head of the Church - Colossians 1:17-18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The Word - John 1:1,14</a:t>
          </a:r>
        </a:p>
      </dsp:txBody>
      <dsp:txXfrm>
        <a:off x="0" y="2680536"/>
        <a:ext cx="10684726" cy="1960944"/>
      </dsp:txXfrm>
    </dsp:sp>
    <dsp:sp modelId="{83D039BB-A711-4677-9B5C-03550AD56E11}">
      <dsp:nvSpPr>
        <dsp:cNvPr id="0" name=""/>
        <dsp:cNvSpPr/>
      </dsp:nvSpPr>
      <dsp:spPr>
        <a:xfrm>
          <a:off x="0" y="4641481"/>
          <a:ext cx="10684726" cy="553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One Spirit </a:t>
          </a:r>
        </a:p>
      </dsp:txBody>
      <dsp:txXfrm>
        <a:off x="27019" y="4668500"/>
        <a:ext cx="10630688" cy="499449"/>
      </dsp:txXfrm>
    </dsp:sp>
    <dsp:sp modelId="{83D205C4-81F6-4B8C-943D-240F10C29AF5}">
      <dsp:nvSpPr>
        <dsp:cNvPr id="0" name=""/>
        <dsp:cNvSpPr/>
      </dsp:nvSpPr>
      <dsp:spPr>
        <a:xfrm>
          <a:off x="0" y="5194968"/>
          <a:ext cx="10684726" cy="115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24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Spirit of truth - John 16:13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Was there in the beginning of creation - Gen 1:2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How we got the Bible - John 14:26, 2Peter 1:20-22</a:t>
          </a:r>
        </a:p>
      </dsp:txBody>
      <dsp:txXfrm>
        <a:off x="0" y="5194968"/>
        <a:ext cx="10684726" cy="115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E065A-7F01-4CAF-B7C1-C73F03BF74B4}">
      <dsp:nvSpPr>
        <dsp:cNvPr id="0" name=""/>
        <dsp:cNvSpPr/>
      </dsp:nvSpPr>
      <dsp:spPr>
        <a:xfrm>
          <a:off x="0" y="2611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One Body (Church)</a:t>
          </a:r>
        </a:p>
      </dsp:txBody>
      <dsp:txXfrm>
        <a:off x="40980" y="43591"/>
        <a:ext cx="10433640" cy="757514"/>
      </dsp:txXfrm>
    </dsp:sp>
    <dsp:sp modelId="{7A8B48CB-3AB9-40BC-94B2-19BA0011C846}">
      <dsp:nvSpPr>
        <dsp:cNvPr id="0" name=""/>
        <dsp:cNvSpPr/>
      </dsp:nvSpPr>
      <dsp:spPr>
        <a:xfrm>
          <a:off x="0" y="842086"/>
          <a:ext cx="10515600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Made up of many members - 1 Corinthians 12:12-27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It is the Lords Church - Matthew 16:18</a:t>
          </a:r>
        </a:p>
      </dsp:txBody>
      <dsp:txXfrm>
        <a:off x="0" y="842086"/>
        <a:ext cx="10515600" cy="941850"/>
      </dsp:txXfrm>
    </dsp:sp>
    <dsp:sp modelId="{27BB8FBF-22FC-423C-81EC-E5FDB8480A2C}">
      <dsp:nvSpPr>
        <dsp:cNvPr id="0" name=""/>
        <dsp:cNvSpPr/>
      </dsp:nvSpPr>
      <dsp:spPr>
        <a:xfrm>
          <a:off x="0" y="1783937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One Faith</a:t>
          </a:r>
        </a:p>
      </dsp:txBody>
      <dsp:txXfrm>
        <a:off x="40980" y="1824917"/>
        <a:ext cx="10433640" cy="757514"/>
      </dsp:txXfrm>
    </dsp:sp>
    <dsp:sp modelId="{F6310542-ECEE-4221-ACA3-FEA53DC274A8}">
      <dsp:nvSpPr>
        <dsp:cNvPr id="0" name=""/>
        <dsp:cNvSpPr/>
      </dsp:nvSpPr>
      <dsp:spPr>
        <a:xfrm>
          <a:off x="0" y="2623411"/>
          <a:ext cx="10515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What is faith - Hebrews 11:1-6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How do we get this faith - Romans 10:17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What is this faith in - John 3:16</a:t>
          </a:r>
        </a:p>
      </dsp:txBody>
      <dsp:txXfrm>
        <a:off x="0" y="2623411"/>
        <a:ext cx="10515600" cy="1412775"/>
      </dsp:txXfrm>
    </dsp:sp>
    <dsp:sp modelId="{09A33CAE-9AD6-4E9A-84EB-4F6F5F719D8B}">
      <dsp:nvSpPr>
        <dsp:cNvPr id="0" name=""/>
        <dsp:cNvSpPr/>
      </dsp:nvSpPr>
      <dsp:spPr>
        <a:xfrm>
          <a:off x="0" y="4036187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On Hope</a:t>
          </a:r>
        </a:p>
      </dsp:txBody>
      <dsp:txXfrm>
        <a:off x="40980" y="4077167"/>
        <a:ext cx="10433640" cy="757514"/>
      </dsp:txXfrm>
    </dsp:sp>
    <dsp:sp modelId="{EC2ECB9C-D298-449E-8C85-34A20C42308A}">
      <dsp:nvSpPr>
        <dsp:cNvPr id="0" name=""/>
        <dsp:cNvSpPr/>
      </dsp:nvSpPr>
      <dsp:spPr>
        <a:xfrm>
          <a:off x="0" y="4875662"/>
          <a:ext cx="10515600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Heaven - 1Peter 1:3-4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kern="1200" dirty="0"/>
            <a:t>Jesus has prepared a place for you - John 14:1-3</a:t>
          </a:r>
        </a:p>
      </dsp:txBody>
      <dsp:txXfrm>
        <a:off x="0" y="4875662"/>
        <a:ext cx="10515600" cy="941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4638C-8729-4CB0-A67C-E211D7A95F1A}">
      <dsp:nvSpPr>
        <dsp:cNvPr id="0" name=""/>
        <dsp:cNvSpPr/>
      </dsp:nvSpPr>
      <dsp:spPr>
        <a:xfrm>
          <a:off x="0" y="105392"/>
          <a:ext cx="10515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One Baptism </a:t>
          </a:r>
        </a:p>
      </dsp:txBody>
      <dsp:txXfrm>
        <a:off x="51517" y="156909"/>
        <a:ext cx="10412566" cy="952306"/>
      </dsp:txXfrm>
    </dsp:sp>
    <dsp:sp modelId="{0C69F80F-E76F-41F7-9122-3AE3C39E76D4}">
      <dsp:nvSpPr>
        <dsp:cNvPr id="0" name=""/>
        <dsp:cNvSpPr/>
      </dsp:nvSpPr>
      <dsp:spPr>
        <a:xfrm>
          <a:off x="0" y="1160732"/>
          <a:ext cx="10515600" cy="455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What is baptism for?</a:t>
          </a:r>
        </a:p>
        <a:p>
          <a:pPr marL="571500" lvl="2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It cleanses us of our sins - Acts 2:37-42</a:t>
          </a:r>
        </a:p>
        <a:p>
          <a:pPr marL="571500" lvl="2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It’s how we are added to the body (church) -                      1 Corinthians 12:13</a:t>
          </a:r>
        </a:p>
        <a:p>
          <a:pPr marL="571500" lvl="2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It saves us - 1 Peter3:21,Mark 16:16</a:t>
          </a:r>
        </a:p>
        <a:p>
          <a:pPr marL="571500" lvl="2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How does it work?</a:t>
          </a:r>
        </a:p>
        <a:p>
          <a:pPr marL="857250" lvl="3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Romans 6:1-7</a:t>
          </a:r>
        </a:p>
        <a:p>
          <a:pPr marL="857250" lvl="3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/>
            <a:t>Acts 8:35-40</a:t>
          </a:r>
        </a:p>
      </dsp:txBody>
      <dsp:txXfrm>
        <a:off x="0" y="1160732"/>
        <a:ext cx="10515600" cy="455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869A-A758-4889-D573-1CC30AAC8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4DEEF-2341-876E-2721-8697230B4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CFADE-CCCD-8670-F25B-F83E917D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5560D-614F-673A-F44C-BAF0937E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427A3-5F11-E45A-B6A0-B6631CC4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F762-ACBA-4C92-56BC-1971D79C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22B6F-93B1-62A4-7BB4-7B4A3740F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984B9-9815-CF00-1DFD-9327F9DA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DAD84-8122-379A-10F0-9BDB17DB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B85EA-5518-2134-A98A-5E8C44BD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1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A3761-1C28-0BE1-B9F7-C7B8DD0B0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FE65A-7BDB-4B4D-E7C6-2060117BD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7B436-718D-39F5-4A19-18CD4A1E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3973C-1CBD-6F58-B24F-CDDD38C1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B80C6-DA97-199E-EECF-CF03036A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3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3729-31D4-C7CD-47F3-2488B019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981B1-D9AD-23E2-950F-E4C0C4589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6C1B2-8DBC-B7A6-A751-034AA445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9E890-6982-3E64-988E-DBD8717B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C5F9C-2945-D810-B597-3A47AB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22CA-1263-BD95-0185-201BC672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6AD19-7CCC-75B1-8BE9-998B7E0FF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1B5C3-D373-13E3-BBD1-626862A9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947C2-B063-9590-FA5A-1DC5CA58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34D7-4BB8-50AE-5180-BA506612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4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1E75E-6DD7-29F0-786C-3B82EEC3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1BAE-A3E5-3AFA-714B-B8F47A2AD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C58BF-4D18-3DB7-ED67-4119D18A6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3D7F2-5EB4-DEDC-FF14-78E45A68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79E45-CCCD-3235-08DA-C94BE428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34114-A509-ABDA-5105-E25FEE1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6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D6DE-7430-E210-D293-CD149736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69E6-3D29-65BB-7B3B-3CA0605D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B6B5C-615D-611A-2A84-E3DA7F61E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A469A-27E3-3E9D-0A78-97F2181EB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067B0-E2C7-B4D4-A5E9-166546F5C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249BD9-30CB-C495-EECB-011D8DA8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D84DB-9099-7EB2-9F8A-8D25C059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A3CD8-59EE-6924-B321-053E3AB1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0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F78B-68B2-A96E-A21E-E60E57D0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E40D9-BEF2-0A8B-5BF0-179D4768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3FBD3-A8BD-A858-ABCF-CC945FAF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00A2A-A187-6D48-032A-74DDD816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94E478-05E7-0892-E295-75887591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E1797-4EC7-E6FB-B02D-BCC4FB14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FDC0-785C-1E7F-766E-7EF36788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AD96-8D1C-B70F-1DC6-EA397A1A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9414-0FEA-C216-89B0-F9A4BE84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6812B-BA05-79F7-6427-1E827CD24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870F2-A1FC-90EE-1F26-BA1F6E01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9E4F-C4E4-2D4F-9844-945D2CAA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BC680-0058-CFFA-E68B-38138EB0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2405-7E49-E5BB-22AE-D1C9D99D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031F67-7308-31CA-4113-2E6FBF1E1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A21CC-BE35-EB2F-185B-3CF4DC999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679C7-6E92-16C7-BA66-5E0DE678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084F6-9281-F15B-CB92-3EE37229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7EE35-A0D6-5DB6-4F38-59A8DEBC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3A5620-CDAD-7F31-0621-5CE67E87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5F66D-5E5A-1937-12C6-0286652B0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9098-33CD-2A24-F5FB-8645A4022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200F-3823-4B8C-A261-9D2CD26B6790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F0185-271C-A3D0-AFD3-A69A5C365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D1BF1-280E-034D-23BF-46EBE5E68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44FD-A7BD-41C5-9A32-765A3731D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2F4428-5CC3-3645-C465-666222EE7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085" y="1454141"/>
            <a:ext cx="6807947" cy="247741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tx2"/>
                </a:solidFill>
              </a:rPr>
              <a:t>Unity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59B94-465B-B5F8-F39A-77E5A130B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Ephesians 4:1-6 Bible Study</a:t>
            </a:r>
          </a:p>
        </p:txBody>
      </p:sp>
    </p:spTree>
    <p:extLst>
      <p:ext uri="{BB962C8B-B14F-4D97-AF65-F5344CB8AC3E}">
        <p14:creationId xmlns:p14="http://schemas.microsoft.com/office/powerpoint/2010/main" val="344656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F83C1A7-51F7-B3B6-6B1B-D7735ECCE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891844"/>
              </p:ext>
            </p:extLst>
          </p:nvPr>
        </p:nvGraphicFramePr>
        <p:xfrm>
          <a:off x="669073" y="275422"/>
          <a:ext cx="10684727" cy="635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99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F18CFB-9E13-6AA4-70FF-09F407F24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630926"/>
              </p:ext>
            </p:extLst>
          </p:nvPr>
        </p:nvGraphicFramePr>
        <p:xfrm>
          <a:off x="838200" y="356839"/>
          <a:ext cx="10515600" cy="5820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F18CFB-9E13-6AA4-70FF-09F407F24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028504"/>
              </p:ext>
            </p:extLst>
          </p:nvPr>
        </p:nvGraphicFramePr>
        <p:xfrm>
          <a:off x="838200" y="356839"/>
          <a:ext cx="10515600" cy="5820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02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211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Unity of the Spirit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of the Spirit</dc:title>
  <dc:creator>ben wofford</dc:creator>
  <cp:lastModifiedBy>ben wofford</cp:lastModifiedBy>
  <cp:revision>13</cp:revision>
  <dcterms:created xsi:type="dcterms:W3CDTF">2023-05-26T02:25:53Z</dcterms:created>
  <dcterms:modified xsi:type="dcterms:W3CDTF">2023-05-28T19:06:08Z</dcterms:modified>
</cp:coreProperties>
</file>