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1" r:id="rId1"/>
  </p:sldMasterIdLst>
  <p:sldIdLst>
    <p:sldId id="288" r:id="rId2"/>
    <p:sldId id="289" r:id="rId3"/>
    <p:sldId id="258" r:id="rId4"/>
    <p:sldId id="257" r:id="rId5"/>
    <p:sldId id="262" r:id="rId6"/>
    <p:sldId id="265" r:id="rId7"/>
    <p:sldId id="290" r:id="rId8"/>
    <p:sldId id="291" r:id="rId9"/>
    <p:sldId id="292" r:id="rId10"/>
    <p:sldId id="284" r:id="rId11"/>
    <p:sldId id="285" r:id="rId12"/>
  </p:sldIdLst>
  <p:sldSz cx="9144000" cy="6858000" type="overhead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9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587147"/>
      </p:ext>
    </p:extLst>
  </p:cSld>
  <p:clrMapOvr>
    <a:masterClrMapping/>
  </p:clrMapOvr>
  <p:transition spd="med"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02597"/>
      </p:ext>
    </p:extLst>
  </p:cSld>
  <p:clrMapOvr>
    <a:masterClrMapping/>
  </p:clrMapOvr>
  <p:transition spd="med"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773229"/>
      </p:ext>
    </p:extLst>
  </p:cSld>
  <p:clrMapOvr>
    <a:masterClrMapping/>
  </p:clrMapOvr>
  <p:transition spd="med">
    <p:pull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3376930" y="431800"/>
            <a:ext cx="2413000" cy="7188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0" marR="0" indent="0" algn="l">
              <a:lnSpc>
                <a:spcPts val="4500"/>
              </a:lnSpc>
              <a:spcAft>
                <a:spcPts val="1060"/>
              </a:spcAft>
            </a:pPr>
            <a:r>
              <a:rPr lang="en-US" sz="3700" b="1" spc="0">
                <a:solidFill>
                  <a:srgbClr val="000000"/>
                </a:solidFill>
                <a:latin typeface="Tahoma" panose="02020603050405020304" pitchFamily="2"/>
              </a:rPr>
              <a:t>Is it Good?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1804670" y="1150620"/>
            <a:ext cx="5130800" cy="848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1691640" marR="0" indent="0" algn="l">
              <a:lnSpc>
                <a:spcPts val="3300"/>
              </a:lnSpc>
              <a:spcAft>
                <a:spcPts val="3375"/>
              </a:spcAft>
            </a:pPr>
            <a:r>
              <a:rPr lang="en-US" sz="2700" b="1" spc="40">
                <a:solidFill>
                  <a:srgbClr val="000000"/>
                </a:solidFill>
                <a:latin typeface="Tahoma" panose="02020603050405020304" pitchFamily="2"/>
              </a:rPr>
              <a:t>Titus 2:11-14 </a:t>
            </a:r>
          </a:p>
        </p:txBody>
      </p:sp>
    </p:spTree>
    <p:extLst>
      <p:ext uri="{BB962C8B-B14F-4D97-AF65-F5344CB8AC3E}">
        <p14:creationId xmlns:p14="http://schemas.microsoft.com/office/powerpoint/2010/main" val="984789394"/>
      </p:ext>
    </p:extLst>
  </p:cSld>
  <p:clrMapOvr>
    <a:masterClrMapping/>
  </p:clrMapOvr>
  <p:transition spd="med">
    <p:pull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1_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525780" y="457200"/>
            <a:ext cx="8458200" cy="9251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2834640" marR="0" indent="0" algn="l">
              <a:lnSpc>
                <a:spcPts val="4500"/>
              </a:lnSpc>
              <a:spcAft>
                <a:spcPts val="2740"/>
              </a:spcAft>
            </a:pPr>
            <a:r>
              <a:rPr lang="en-US" sz="3900" b="1" spc="-30">
                <a:solidFill>
                  <a:srgbClr val="000000"/>
                </a:solidFill>
                <a:latin typeface="Arial" panose="02020603050405020304" pitchFamily="2"/>
              </a:rPr>
              <a:t>Is it Good?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525780" y="1382395"/>
            <a:ext cx="8458200" cy="27260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8270" rIns="0" bIns="0" anchor="t">
            <a:normAutofit fontScale="90000"/>
          </a:bodyPr>
          <a:lstStyle/>
          <a:p>
            <a:pPr marL="45720" marR="0" indent="320040" algn="just">
              <a:lnSpc>
                <a:spcPts val="3800"/>
              </a:lnSpc>
              <a:spcAft>
                <a:spcPts val="0"/>
              </a:spcAft>
              <a:buFont typeface="Symbol"/>
              <a:buChar char="·"/>
            </a:pPr>
            <a:r>
              <a:rPr lang="en-US" sz="2800" b="1" u="sng" spc="90">
                <a:solidFill>
                  <a:srgbClr val="000000"/>
                </a:solidFill>
                <a:latin typeface="Arial" panose="02020603050405020304" pitchFamily="2"/>
              </a:rPr>
              <a:t>Good</a:t>
            </a:r>
            <a:r>
              <a:rPr lang="en-US" sz="3300" spc="90">
                <a:solidFill>
                  <a:srgbClr val="000000"/>
                </a:solidFill>
                <a:latin typeface="Calibri" panose="02020603050405020304" pitchFamily="1"/>
              </a:rPr>
              <a:t> – </a:t>
            </a:r>
            <a:r>
              <a:rPr lang="en-US" sz="2800" b="1" spc="90">
                <a:solidFill>
                  <a:srgbClr val="000000"/>
                </a:solidFill>
                <a:latin typeface="Arial" panose="02020603050405020304" pitchFamily="2"/>
              </a:rPr>
              <a:t>(something that is) suitable to a </a:t>
            </a:r>
          </a:p>
          <a:p>
            <a:pPr marL="365760" marR="0" indent="0" algn="just">
              <a:lnSpc>
                <a:spcPts val="3400"/>
              </a:lnSpc>
              <a:spcBef>
                <a:spcPts val="110"/>
              </a:spcBef>
              <a:spcAft>
                <a:spcPts val="0"/>
              </a:spcAft>
            </a:pPr>
            <a:r>
              <a:rPr lang="en-US" sz="2800" b="1" spc="80">
                <a:solidFill>
                  <a:srgbClr val="000000"/>
                </a:solidFill>
                <a:latin typeface="Arial" panose="02020603050405020304" pitchFamily="2"/>
              </a:rPr>
              <a:t>purpose, beneficial, valid, genuine, real, </a:t>
            </a:r>
          </a:p>
          <a:p>
            <a:pPr marL="365760" marR="0" indent="0" algn="just">
              <a:lnSpc>
                <a:spcPts val="34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sz="2800" b="1" spc="85">
                <a:solidFill>
                  <a:srgbClr val="000000"/>
                </a:solidFill>
                <a:latin typeface="Arial" panose="02020603050405020304" pitchFamily="2"/>
              </a:rPr>
              <a:t>enjoyable, dependable, reliable, satisfying, </a:t>
            </a:r>
          </a:p>
          <a:p>
            <a:pPr marL="365760" marR="0" indent="0" algn="just">
              <a:lnSpc>
                <a:spcPts val="3400"/>
              </a:lnSpc>
              <a:spcBef>
                <a:spcPts val="400"/>
              </a:spcBef>
              <a:spcAft>
                <a:spcPts val="5360"/>
              </a:spcAft>
            </a:pPr>
            <a:r>
              <a:rPr lang="en-US" sz="2800" b="1" spc="70">
                <a:solidFill>
                  <a:srgbClr val="000000"/>
                </a:solidFill>
                <a:latin typeface="Arial" panose="02020603050405020304" pitchFamily="2"/>
              </a:rPr>
              <a:t>morally sound or excellent. </a:t>
            </a:r>
          </a:p>
        </p:txBody>
      </p:sp>
    </p:spTree>
    <p:extLst>
      <p:ext uri="{BB962C8B-B14F-4D97-AF65-F5344CB8AC3E}">
        <p14:creationId xmlns:p14="http://schemas.microsoft.com/office/powerpoint/2010/main" val="3334957560"/>
      </p:ext>
    </p:extLst>
  </p:cSld>
  <p:clrMapOvr>
    <a:masterClrMapping/>
  </p:clrMapOvr>
  <p:transition spd="med">
    <p:pull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1_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36"/>
          <p:cNvSpPr>
            <a:spLocks noGrp="1"/>
          </p:cNvSpPr>
          <p:nvPr>
            <p:ph type="body" idx="10"/>
          </p:nvPr>
        </p:nvSpPr>
        <p:spPr>
          <a:xfrm>
            <a:off x="1191895" y="457200"/>
            <a:ext cx="6781800" cy="9251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ctr">
              <a:lnSpc>
                <a:spcPts val="4500"/>
              </a:lnSpc>
              <a:spcAft>
                <a:spcPts val="2740"/>
              </a:spcAft>
            </a:pPr>
            <a:r>
              <a:rPr lang="en-US" sz="3900" b="1" spc="-30">
                <a:solidFill>
                  <a:srgbClr val="000000"/>
                </a:solidFill>
                <a:latin typeface="Arial" panose="02020603050405020304" pitchFamily="2"/>
              </a:rPr>
              <a:t>Is it Good? 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idx="10"/>
          </p:nvPr>
        </p:nvSpPr>
        <p:spPr>
          <a:xfrm>
            <a:off x="569595" y="1382395"/>
            <a:ext cx="7340600" cy="27260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8270" rIns="0" bIns="0" anchor="t">
            <a:normAutofit fontScale="90000"/>
          </a:bodyPr>
          <a:lstStyle/>
          <a:p>
            <a:pPr marL="0" marR="0" indent="320040" algn="just">
              <a:lnSpc>
                <a:spcPts val="3800"/>
              </a:lnSpc>
              <a:spcAft>
                <a:spcPts val="0"/>
              </a:spcAft>
              <a:buFont typeface="Symbol"/>
              <a:buChar char="·"/>
            </a:pPr>
            <a:r>
              <a:rPr lang="en-US" sz="2800" b="1" u="sng" spc="90">
                <a:solidFill>
                  <a:srgbClr val="000000"/>
                </a:solidFill>
                <a:latin typeface="Arial" panose="02020603050405020304" pitchFamily="2"/>
              </a:rPr>
              <a:t>Good</a:t>
            </a:r>
            <a:r>
              <a:rPr lang="en-US" sz="3300" spc="90">
                <a:solidFill>
                  <a:srgbClr val="000000"/>
                </a:solidFill>
                <a:latin typeface="Calibri" panose="02020603050405020304" pitchFamily="1"/>
              </a:rPr>
              <a:t> – </a:t>
            </a:r>
            <a:r>
              <a:rPr lang="en-US" sz="2800" b="1" spc="90">
                <a:solidFill>
                  <a:srgbClr val="000000"/>
                </a:solidFill>
                <a:latin typeface="Arial" panose="02020603050405020304" pitchFamily="2"/>
              </a:rPr>
              <a:t>(something that is) suitable to a </a:t>
            </a:r>
          </a:p>
          <a:p>
            <a:pPr marL="320040" marR="0" indent="0" algn="just">
              <a:lnSpc>
                <a:spcPts val="3400"/>
              </a:lnSpc>
              <a:spcBef>
                <a:spcPts val="110"/>
              </a:spcBef>
              <a:spcAft>
                <a:spcPts val="0"/>
              </a:spcAft>
            </a:pPr>
            <a:r>
              <a:rPr lang="en-US" sz="2800" b="1" spc="80">
                <a:solidFill>
                  <a:srgbClr val="000000"/>
                </a:solidFill>
                <a:latin typeface="Arial" panose="02020603050405020304" pitchFamily="2"/>
              </a:rPr>
              <a:t>purpose, beneficial, valid, genuine, real, </a:t>
            </a:r>
          </a:p>
          <a:p>
            <a:pPr marL="320040" marR="0" indent="0" algn="just">
              <a:lnSpc>
                <a:spcPts val="3400"/>
              </a:lnSpc>
              <a:spcBef>
                <a:spcPts val="460"/>
              </a:spcBef>
              <a:spcAft>
                <a:spcPts val="0"/>
              </a:spcAft>
            </a:pPr>
            <a:r>
              <a:rPr lang="en-US" sz="2800" b="1" spc="75">
                <a:solidFill>
                  <a:srgbClr val="000000"/>
                </a:solidFill>
                <a:latin typeface="Arial" panose="02020603050405020304" pitchFamily="2"/>
              </a:rPr>
              <a:t>enjoyable, dependable, reliable,</a:t>
            </a:r>
            <a:r>
              <a:rPr lang="en-US" sz="2800" b="1" spc="75">
                <a:solidFill>
                  <a:srgbClr val="FF0000"/>
                </a:solidFill>
                <a:latin typeface="Arial" panose="02020603050405020304" pitchFamily="2"/>
              </a:rPr>
              <a:t> satisfying, </a:t>
            </a:r>
          </a:p>
          <a:p>
            <a:pPr marL="320040" marR="0" indent="0" algn="just">
              <a:lnSpc>
                <a:spcPts val="3400"/>
              </a:lnSpc>
              <a:spcBef>
                <a:spcPts val="460"/>
              </a:spcBef>
              <a:spcAft>
                <a:spcPts val="5420"/>
              </a:spcAft>
            </a:pPr>
            <a:r>
              <a:rPr lang="en-US" sz="2800" b="1" spc="70">
                <a:solidFill>
                  <a:srgbClr val="000000"/>
                </a:solidFill>
                <a:latin typeface="Arial" panose="02020603050405020304" pitchFamily="2"/>
              </a:rPr>
              <a:t>morally sound or excellent. </a:t>
            </a:r>
          </a:p>
        </p:txBody>
      </p:sp>
    </p:spTree>
    <p:extLst>
      <p:ext uri="{BB962C8B-B14F-4D97-AF65-F5344CB8AC3E}">
        <p14:creationId xmlns:p14="http://schemas.microsoft.com/office/powerpoint/2010/main" val="2831893494"/>
      </p:ext>
    </p:extLst>
  </p:cSld>
  <p:clrMapOvr>
    <a:masterClrMapping/>
  </p:clrMapOvr>
  <p:transition spd="med">
    <p:pull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1_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Placeholder 51"/>
          <p:cNvSpPr>
            <a:spLocks noGrp="1"/>
          </p:cNvSpPr>
          <p:nvPr>
            <p:ph type="body" idx="10"/>
          </p:nvPr>
        </p:nvSpPr>
        <p:spPr>
          <a:xfrm>
            <a:off x="3376930" y="431800"/>
            <a:ext cx="2413000" cy="9563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0" marR="0" indent="0" algn="l">
              <a:lnSpc>
                <a:spcPts val="4500"/>
              </a:lnSpc>
              <a:spcAft>
                <a:spcPts val="2930"/>
              </a:spcAft>
            </a:pPr>
            <a:r>
              <a:rPr lang="en-US" sz="3700" b="1" spc="0">
                <a:solidFill>
                  <a:srgbClr val="000000"/>
                </a:solidFill>
                <a:latin typeface="Tahoma" panose="02020603050405020304" pitchFamily="2"/>
              </a:rPr>
              <a:t>Is it Good? </a:t>
            </a:r>
          </a:p>
        </p:txBody>
      </p:sp>
      <p:sp>
        <p:nvSpPr>
          <p:cNvPr id="53" name="Text Placeholder 52"/>
          <p:cNvSpPr>
            <a:spLocks noGrp="1"/>
          </p:cNvSpPr>
          <p:nvPr>
            <p:ph type="body" idx="10"/>
          </p:nvPr>
        </p:nvSpPr>
        <p:spPr>
          <a:xfrm>
            <a:off x="570230" y="1388110"/>
            <a:ext cx="4572000" cy="27203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16840" rIns="0" bIns="0" anchor="t">
            <a:normAutofit fontScale="90000"/>
          </a:bodyPr>
          <a:lstStyle/>
          <a:p>
            <a:pPr marL="0" marR="0" indent="320040" algn="l">
              <a:lnSpc>
                <a:spcPts val="3500"/>
              </a:lnSpc>
              <a:spcAft>
                <a:spcPts val="16990"/>
              </a:spcAft>
              <a:buFont typeface="Symbol"/>
              <a:buChar char="·"/>
            </a:pPr>
            <a:r>
              <a:rPr lang="en-US" sz="2700" b="1" spc="75">
                <a:solidFill>
                  <a:srgbClr val="000000"/>
                </a:solidFill>
                <a:latin typeface="Tahoma" panose="02020603050405020304" pitchFamily="2"/>
              </a:rPr>
              <a:t>God defines what is good </a:t>
            </a:r>
          </a:p>
        </p:txBody>
      </p:sp>
    </p:spTree>
    <p:extLst>
      <p:ext uri="{BB962C8B-B14F-4D97-AF65-F5344CB8AC3E}">
        <p14:creationId xmlns:p14="http://schemas.microsoft.com/office/powerpoint/2010/main" val="1196927955"/>
      </p:ext>
    </p:extLst>
  </p:cSld>
  <p:clrMapOvr>
    <a:masterClrMapping/>
  </p:clrMapOvr>
  <p:transition spd="med">
    <p:pull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1_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 Placeholder 175"/>
          <p:cNvSpPr>
            <a:spLocks noGrp="1"/>
          </p:cNvSpPr>
          <p:nvPr>
            <p:ph type="body" idx="10"/>
          </p:nvPr>
        </p:nvSpPr>
        <p:spPr>
          <a:xfrm>
            <a:off x="3376930" y="431800"/>
            <a:ext cx="2413000" cy="7188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0" marR="0" indent="0" algn="l">
              <a:lnSpc>
                <a:spcPts val="4500"/>
              </a:lnSpc>
              <a:spcAft>
                <a:spcPts val="1060"/>
              </a:spcAft>
            </a:pPr>
            <a:r>
              <a:rPr lang="en-US" sz="3700" b="1" spc="0">
                <a:solidFill>
                  <a:srgbClr val="000000"/>
                </a:solidFill>
                <a:latin typeface="Tahoma" panose="02020603050405020304" pitchFamily="2"/>
              </a:rPr>
              <a:t>Is it Good? </a:t>
            </a:r>
          </a:p>
        </p:txBody>
      </p:sp>
      <p:sp>
        <p:nvSpPr>
          <p:cNvPr id="177" name="Text Placeholder 176"/>
          <p:cNvSpPr>
            <a:spLocks noGrp="1"/>
          </p:cNvSpPr>
          <p:nvPr>
            <p:ph type="body" idx="10"/>
          </p:nvPr>
        </p:nvSpPr>
        <p:spPr>
          <a:xfrm>
            <a:off x="1804670" y="1150620"/>
            <a:ext cx="5130800" cy="848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1965960" marR="0" indent="0" algn="l">
              <a:lnSpc>
                <a:spcPts val="3300"/>
              </a:lnSpc>
              <a:spcAft>
                <a:spcPts val="3375"/>
              </a:spcAft>
            </a:pPr>
            <a:r>
              <a:rPr lang="en-US" sz="2700" b="1" spc="15">
                <a:solidFill>
                  <a:srgbClr val="000000"/>
                </a:solidFill>
                <a:latin typeface="Tahoma" panose="02020603050405020304" pitchFamily="2"/>
              </a:rPr>
              <a:t>Prov. 22:1 </a:t>
            </a:r>
          </a:p>
        </p:txBody>
      </p:sp>
    </p:spTree>
    <p:extLst>
      <p:ext uri="{BB962C8B-B14F-4D97-AF65-F5344CB8AC3E}">
        <p14:creationId xmlns:p14="http://schemas.microsoft.com/office/powerpoint/2010/main" val="1555824049"/>
      </p:ext>
    </p:extLst>
  </p:cSld>
  <p:clrMapOvr>
    <a:masterClrMapping/>
  </p:clrMapOvr>
  <p:transition spd="med">
    <p:pull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1_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 Placeholder 181"/>
          <p:cNvSpPr>
            <a:spLocks noGrp="1"/>
          </p:cNvSpPr>
          <p:nvPr>
            <p:ph type="body" idx="10"/>
          </p:nvPr>
        </p:nvSpPr>
        <p:spPr>
          <a:xfrm>
            <a:off x="3376930" y="431800"/>
            <a:ext cx="2413000" cy="7188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0" marR="0" indent="0" algn="l">
              <a:lnSpc>
                <a:spcPts val="4500"/>
              </a:lnSpc>
              <a:spcAft>
                <a:spcPts val="1060"/>
              </a:spcAft>
            </a:pPr>
            <a:r>
              <a:rPr lang="en-US" sz="3700" b="1" spc="0">
                <a:solidFill>
                  <a:srgbClr val="000000"/>
                </a:solidFill>
                <a:latin typeface="Tahoma" panose="02020603050405020304" pitchFamily="2"/>
              </a:rPr>
              <a:t>Is it Good? </a:t>
            </a:r>
          </a:p>
        </p:txBody>
      </p:sp>
      <p:sp>
        <p:nvSpPr>
          <p:cNvPr id="183" name="Text Placeholder 182"/>
          <p:cNvSpPr>
            <a:spLocks noGrp="1"/>
          </p:cNvSpPr>
          <p:nvPr>
            <p:ph type="body" idx="10"/>
          </p:nvPr>
        </p:nvSpPr>
        <p:spPr>
          <a:xfrm>
            <a:off x="1804035" y="1150620"/>
            <a:ext cx="5130800" cy="848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1828800" marR="0" indent="0" algn="l">
              <a:lnSpc>
                <a:spcPts val="3300"/>
              </a:lnSpc>
              <a:spcAft>
                <a:spcPts val="3375"/>
              </a:spcAft>
            </a:pPr>
            <a:r>
              <a:rPr lang="en-US" sz="2700" b="1" spc="20">
                <a:solidFill>
                  <a:srgbClr val="000000"/>
                </a:solidFill>
                <a:latin typeface="Tahoma" panose="02020603050405020304" pitchFamily="2"/>
              </a:rPr>
              <a:t>Phil. 2:9-11 </a:t>
            </a:r>
          </a:p>
        </p:txBody>
      </p:sp>
    </p:spTree>
    <p:extLst>
      <p:ext uri="{BB962C8B-B14F-4D97-AF65-F5344CB8AC3E}">
        <p14:creationId xmlns:p14="http://schemas.microsoft.com/office/powerpoint/2010/main" val="3677887508"/>
      </p:ext>
    </p:extLst>
  </p:cSld>
  <p:clrMapOvr>
    <a:masterClrMapping/>
  </p:clrMapOvr>
  <p:transition spd="med">
    <p:pull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1_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 Placeholder 187"/>
          <p:cNvSpPr>
            <a:spLocks noGrp="1"/>
          </p:cNvSpPr>
          <p:nvPr>
            <p:ph type="body" idx="10"/>
          </p:nvPr>
        </p:nvSpPr>
        <p:spPr>
          <a:xfrm>
            <a:off x="3376930" y="431800"/>
            <a:ext cx="2413000" cy="7188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0" marR="0" indent="0" algn="l">
              <a:lnSpc>
                <a:spcPts val="4500"/>
              </a:lnSpc>
              <a:spcAft>
                <a:spcPts val="1060"/>
              </a:spcAft>
            </a:pPr>
            <a:r>
              <a:rPr lang="en-US" sz="3700" b="1" spc="0">
                <a:solidFill>
                  <a:srgbClr val="000000"/>
                </a:solidFill>
                <a:latin typeface="Tahoma" panose="02020603050405020304" pitchFamily="2"/>
              </a:rPr>
              <a:t>Is it Good? </a:t>
            </a:r>
          </a:p>
        </p:txBody>
      </p:sp>
      <p:sp>
        <p:nvSpPr>
          <p:cNvPr id="189" name="Text Placeholder 188"/>
          <p:cNvSpPr>
            <a:spLocks noGrp="1"/>
          </p:cNvSpPr>
          <p:nvPr>
            <p:ph type="body" idx="10"/>
          </p:nvPr>
        </p:nvSpPr>
        <p:spPr>
          <a:xfrm>
            <a:off x="1804035" y="1150620"/>
            <a:ext cx="5130800" cy="848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2011680" marR="0" indent="0" algn="l">
              <a:lnSpc>
                <a:spcPts val="3300"/>
              </a:lnSpc>
              <a:spcAft>
                <a:spcPts val="3375"/>
              </a:spcAft>
            </a:pPr>
            <a:r>
              <a:rPr lang="en-US" sz="2700" b="1" spc="40">
                <a:solidFill>
                  <a:srgbClr val="000000"/>
                </a:solidFill>
                <a:latin typeface="Tahoma" panose="02020603050405020304" pitchFamily="2"/>
              </a:rPr>
              <a:t>Acts 4:12 </a:t>
            </a:r>
          </a:p>
        </p:txBody>
      </p:sp>
    </p:spTree>
    <p:extLst>
      <p:ext uri="{BB962C8B-B14F-4D97-AF65-F5344CB8AC3E}">
        <p14:creationId xmlns:p14="http://schemas.microsoft.com/office/powerpoint/2010/main" val="3624352021"/>
      </p:ext>
    </p:extLst>
  </p:cSld>
  <p:clrMapOvr>
    <a:masterClrMapping/>
  </p:clrMapOvr>
  <p:transition spd="med"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8D29-1ECB-41DF-951B-2A23F95AD026}" type="datetimeFigureOut">
              <a:rPr lang="en-US" dirty="0"/>
              <a:t>5/13/2023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51873"/>
      </p:ext>
    </p:extLst>
  </p:cSld>
  <p:clrMapOvr>
    <a:masterClrMapping/>
  </p:clrMapOvr>
  <p:transition spd="med"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701198"/>
      </p:ext>
    </p:extLst>
  </p:cSld>
  <p:clrMapOvr>
    <a:masterClrMapping/>
  </p:clrMapOvr>
  <p:transition spd="med"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009363"/>
      </p:ext>
    </p:extLst>
  </p:cSld>
  <p:clrMapOvr>
    <a:masterClrMapping/>
  </p:clrMapOvr>
  <p:transition spd="med"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226211"/>
      </p:ext>
    </p:extLst>
  </p:cSld>
  <p:clrMapOvr>
    <a:masterClrMapping/>
  </p:clrMapOvr>
  <p:transition spd="med"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389361"/>
      </p:ext>
    </p:extLst>
  </p:cSld>
  <p:clrMapOvr>
    <a:masterClrMapping/>
  </p:clrMapOvr>
  <p:transition spd="med"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5/13/2023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978451"/>
      </p:ext>
    </p:extLst>
  </p:cSld>
  <p:clrMapOvr>
    <a:masterClrMapping/>
  </p:clrMapOvr>
  <p:transition spd="med"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5/13/2023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918435"/>
      </p:ext>
    </p:extLst>
  </p:cSld>
  <p:clrMapOvr>
    <a:masterClrMapping/>
  </p:clrMapOvr>
  <p:transition spd="med"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03172"/>
      </p:ext>
    </p:extLst>
  </p:cSld>
  <p:clrMapOvr>
    <a:masterClrMapping/>
  </p:clrMapOvr>
  <p:transition spd="med"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5/13/2023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102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4" r:id="rId12"/>
    <p:sldLayoutId id="2147483695" r:id="rId13"/>
    <p:sldLayoutId id="2147483699" r:id="rId14"/>
    <p:sldLayoutId id="2147483701" r:id="rId15"/>
    <p:sldLayoutId id="2147483715" r:id="rId16"/>
    <p:sldLayoutId id="2147483716" r:id="rId17"/>
    <p:sldLayoutId id="2147483717" r:id="rId18"/>
  </p:sldLayoutIdLst>
  <p:transition spd="med">
    <p:pull dir="u"/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 Placeholder 188"/>
          <p:cNvSpPr>
            <a:spLocks noGrp="1"/>
          </p:cNvSpPr>
          <p:nvPr>
            <p:ph type="body" idx="10"/>
          </p:nvPr>
        </p:nvSpPr>
        <p:spPr>
          <a:xfrm>
            <a:off x="1804035" y="1150620"/>
            <a:ext cx="5130800" cy="848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pPr marL="2011680" marR="0" indent="0" algn="l">
              <a:lnSpc>
                <a:spcPts val="3300"/>
              </a:lnSpc>
              <a:spcAft>
                <a:spcPts val="3375"/>
              </a:spcAft>
            </a:pPr>
            <a:r>
              <a:rPr lang="en-US" sz="2800" b="1" spc="40" dirty="0">
                <a:solidFill>
                  <a:srgbClr val="000000"/>
                </a:solidFill>
                <a:latin typeface="Tahoma" panose="02020603050405020304" pitchFamily="2"/>
              </a:rPr>
              <a:t>Romans 8:26-37</a:t>
            </a:r>
          </a:p>
        </p:txBody>
      </p:sp>
      <p:sp>
        <p:nvSpPr>
          <p:cNvPr id="188" name="Text Placeholder 187"/>
          <p:cNvSpPr>
            <a:spLocks noGrp="1"/>
          </p:cNvSpPr>
          <p:nvPr>
            <p:ph type="body" idx="10"/>
          </p:nvPr>
        </p:nvSpPr>
        <p:spPr>
          <a:xfrm>
            <a:off x="1370214" y="431800"/>
            <a:ext cx="6403571" cy="7188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Autofit/>
          </a:bodyPr>
          <a:lstStyle/>
          <a:p>
            <a:pPr marL="0" marR="0" indent="0" algn="l">
              <a:lnSpc>
                <a:spcPts val="4500"/>
              </a:lnSpc>
              <a:spcAft>
                <a:spcPts val="1060"/>
              </a:spcAft>
            </a:pPr>
            <a:r>
              <a:rPr lang="en-US" sz="4400" b="1" spc="0" dirty="0">
                <a:solidFill>
                  <a:srgbClr val="000000"/>
                </a:solidFill>
                <a:latin typeface="Tahoma" panose="02020603050405020304" pitchFamily="2"/>
              </a:rPr>
              <a:t>Philosophy Of Life</a:t>
            </a:r>
          </a:p>
        </p:txBody>
      </p:sp>
      <p:sp>
        <p:nvSpPr>
          <p:cNvPr id="2" name="Rectangle 1"/>
          <p:cNvSpPr/>
          <p:nvPr/>
        </p:nvSpPr>
        <p:spPr>
          <a:xfrm>
            <a:off x="2209165" y="1999615"/>
            <a:ext cx="6519029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You 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Are As You Think?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992582"/>
            <a:ext cx="5132632" cy="386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63802"/>
      </p:ext>
    </p:extLst>
  </p:cSld>
  <p:clrMapOvr>
    <a:masterClrMapping/>
  </p:clrMapOvr>
  <p:transition spd="med">
    <p:pull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Imag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137" y="1756372"/>
            <a:ext cx="5622718" cy="5101628"/>
          </a:xfrm>
          <a:prstGeom prst="rect">
            <a:avLst/>
          </a:prstGeom>
        </p:spPr>
      </p:pic>
      <p:sp>
        <p:nvSpPr>
          <p:cNvPr id="177" name="Text Placeholder 176"/>
          <p:cNvSpPr>
            <a:spLocks noGrp="1"/>
          </p:cNvSpPr>
          <p:nvPr>
            <p:ph type="body" idx="10"/>
          </p:nvPr>
        </p:nvSpPr>
        <p:spPr>
          <a:xfrm>
            <a:off x="3197954" y="1252220"/>
            <a:ext cx="5622719" cy="848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00" b="1" spc="15" dirty="0">
                <a:solidFill>
                  <a:srgbClr val="000000"/>
                </a:solidFill>
                <a:latin typeface="Tahoma" panose="02020603050405020304" pitchFamily="2"/>
              </a:rPr>
              <a:t>Proverbs 22:1 </a:t>
            </a:r>
          </a:p>
        </p:txBody>
      </p:sp>
      <p:sp>
        <p:nvSpPr>
          <p:cNvPr id="176" name="Text Placeholder 175"/>
          <p:cNvSpPr>
            <a:spLocks noGrp="1"/>
          </p:cNvSpPr>
          <p:nvPr>
            <p:ph type="body" idx="10"/>
          </p:nvPr>
        </p:nvSpPr>
        <p:spPr>
          <a:xfrm>
            <a:off x="162695" y="128924"/>
            <a:ext cx="7592291" cy="7188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Autofit/>
          </a:bodyPr>
          <a:lstStyle/>
          <a:p>
            <a:pPr marL="0" marR="0" indent="0" algn="l">
              <a:lnSpc>
                <a:spcPts val="4500"/>
              </a:lnSpc>
              <a:spcAft>
                <a:spcPts val="1060"/>
              </a:spcAft>
              <a:buNone/>
            </a:pPr>
            <a:r>
              <a:rPr lang="en-US" sz="4000" b="1" spc="0" dirty="0">
                <a:solidFill>
                  <a:srgbClr val="000000"/>
                </a:solidFill>
                <a:latin typeface="Tahoma" panose="02020603050405020304" pitchFamily="2"/>
              </a:rPr>
              <a:t>What Do You Consider to be Valuable? </a:t>
            </a:r>
          </a:p>
        </p:txBody>
      </p:sp>
    </p:spTree>
  </p:cSld>
  <p:clrMapOvr>
    <a:masterClrMapping/>
  </p:clrMapOvr>
  <p:transition spd="med">
    <p:pull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Imag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82" y="1819564"/>
            <a:ext cx="6677891" cy="4433454"/>
          </a:xfrm>
          <a:prstGeom prst="rect">
            <a:avLst/>
          </a:prstGeom>
        </p:spPr>
      </p:pic>
      <p:sp>
        <p:nvSpPr>
          <p:cNvPr id="183" name="Text Placeholder 182"/>
          <p:cNvSpPr>
            <a:spLocks noGrp="1"/>
          </p:cNvSpPr>
          <p:nvPr>
            <p:ph type="body" idx="10"/>
          </p:nvPr>
        </p:nvSpPr>
        <p:spPr>
          <a:xfrm>
            <a:off x="1804035" y="1150620"/>
            <a:ext cx="5130800" cy="848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spc="20" dirty="0">
                <a:solidFill>
                  <a:srgbClr val="000000"/>
                </a:solidFill>
                <a:latin typeface="Tahoma" panose="02020603050405020304" pitchFamily="2"/>
              </a:rPr>
              <a:t>Philippians 4:8 </a:t>
            </a:r>
          </a:p>
        </p:txBody>
      </p:sp>
      <p:sp>
        <p:nvSpPr>
          <p:cNvPr id="182" name="Text Placeholder 181"/>
          <p:cNvSpPr>
            <a:spLocks noGrp="1"/>
          </p:cNvSpPr>
          <p:nvPr>
            <p:ph type="body" idx="10"/>
          </p:nvPr>
        </p:nvSpPr>
        <p:spPr>
          <a:xfrm>
            <a:off x="814813" y="380246"/>
            <a:ext cx="7541536" cy="770374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pPr marL="0" marR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700" b="1" spc="0" dirty="0">
                <a:solidFill>
                  <a:srgbClr val="000000"/>
                </a:solidFill>
                <a:latin typeface="Tahoma" panose="02020603050405020304" pitchFamily="2"/>
              </a:rPr>
              <a:t>May This Be Our Philosophy!</a:t>
            </a:r>
          </a:p>
        </p:txBody>
      </p:sp>
    </p:spTree>
  </p:cSld>
  <p:clrMapOvr>
    <a:masterClrMapping/>
  </p:clrMapOvr>
  <p:transition spd="med">
    <p:pull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70" y="2745680"/>
            <a:ext cx="5129530" cy="3366254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5377758" y="72815"/>
            <a:ext cx="3661382" cy="1631216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wrap="square" lIns="0" tIns="0" rIns="0" bIns="0" anchor="t">
            <a:sp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200" b="1" spc="40" dirty="0">
                <a:solidFill>
                  <a:srgbClr val="000000"/>
                </a:solidFill>
                <a:latin typeface="Tahoma" panose="02020603050405020304" pitchFamily="2"/>
              </a:rPr>
              <a:t>Music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200" b="1" spc="40" dirty="0">
                <a:solidFill>
                  <a:srgbClr val="000000"/>
                </a:solidFill>
                <a:latin typeface="Tahoma" panose="02020603050405020304" pitchFamily="2"/>
              </a:rPr>
              <a:t>Food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200" b="1" spc="40" dirty="0">
                <a:solidFill>
                  <a:srgbClr val="000000"/>
                </a:solidFill>
                <a:latin typeface="Tahoma" panose="02020603050405020304" pitchFamily="2"/>
              </a:rPr>
              <a:t>Movies, Life?</a:t>
            </a:r>
            <a:r>
              <a:rPr lang="en-US" sz="2700" b="1" spc="40" dirty="0">
                <a:solidFill>
                  <a:srgbClr val="000000"/>
                </a:solidFill>
                <a:latin typeface="Tahoma" panose="02020603050405020304" pitchFamily="2"/>
              </a:rPr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81481" y="0"/>
            <a:ext cx="5486400" cy="207244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ctr">
            <a:no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800" b="1" dirty="0">
                <a:solidFill>
                  <a:srgbClr val="000000"/>
                </a:solidFill>
                <a:latin typeface="Tahoma" panose="02020603050405020304" pitchFamily="2"/>
              </a:rPr>
              <a:t>Everyone Has An </a:t>
            </a:r>
            <a:r>
              <a:rPr lang="en-US" sz="4800" b="1" spc="0" dirty="0">
                <a:solidFill>
                  <a:srgbClr val="000000"/>
                </a:solidFill>
                <a:latin typeface="Tahoma" panose="02020603050405020304" pitchFamily="2"/>
              </a:rPr>
              <a:t>Opinion! </a:t>
            </a:r>
          </a:p>
        </p:txBody>
      </p:sp>
    </p:spTree>
    <p:extLst>
      <p:ext uri="{BB962C8B-B14F-4D97-AF65-F5344CB8AC3E}">
        <p14:creationId xmlns:p14="http://schemas.microsoft.com/office/powerpoint/2010/main" val="1985790711"/>
      </p:ext>
    </p:extLst>
  </p:cSld>
  <p:clrMapOvr>
    <a:masterClrMapping/>
  </p:clrMapOvr>
  <p:transition spd="med">
    <p:pull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7782" y="3429001"/>
            <a:ext cx="3722254" cy="2861306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272283" y="1563465"/>
            <a:ext cx="8458200" cy="27260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8270" rIns="0" bIns="0" anchor="t">
            <a:normAutofit/>
          </a:bodyPr>
          <a:lstStyle/>
          <a:p>
            <a:pPr marL="45720" marR="0" indent="320040" algn="just">
              <a:lnSpc>
                <a:spcPts val="3800"/>
              </a:lnSpc>
              <a:spcAft>
                <a:spcPts val="0"/>
              </a:spcAft>
              <a:buFont typeface="Symbol"/>
              <a:buChar char="·"/>
            </a:pPr>
            <a:r>
              <a:rPr lang="en-US" sz="2800" b="1" u="sng" spc="90" dirty="0">
                <a:solidFill>
                  <a:srgbClr val="000000"/>
                </a:solidFill>
                <a:latin typeface="Arial" panose="02020603050405020304" pitchFamily="2"/>
              </a:rPr>
              <a:t>Optimist</a:t>
            </a:r>
            <a:r>
              <a:rPr lang="en-US" sz="3300" spc="90" dirty="0">
                <a:solidFill>
                  <a:srgbClr val="000000"/>
                </a:solidFill>
                <a:latin typeface="Calibri" panose="02020603050405020304" pitchFamily="1"/>
              </a:rPr>
              <a:t> – </a:t>
            </a:r>
            <a:r>
              <a:rPr lang="en-US" sz="2800" b="1" spc="90" dirty="0">
                <a:solidFill>
                  <a:srgbClr val="000000"/>
                </a:solidFill>
                <a:latin typeface="Arial" panose="02020603050405020304" pitchFamily="2"/>
              </a:rPr>
              <a:t>(It’s going to be better!)</a:t>
            </a:r>
          </a:p>
          <a:p>
            <a:pPr marL="45720" indent="320040" algn="just">
              <a:lnSpc>
                <a:spcPts val="3800"/>
              </a:lnSpc>
              <a:spcAft>
                <a:spcPts val="0"/>
              </a:spcAft>
              <a:buFont typeface="Symbol"/>
              <a:buChar char="·"/>
            </a:pPr>
            <a:r>
              <a:rPr lang="en-US" sz="2800" b="1" u="sng" spc="90" dirty="0">
                <a:solidFill>
                  <a:srgbClr val="000000"/>
                </a:solidFill>
                <a:latin typeface="Arial" panose="02020603050405020304" pitchFamily="2"/>
              </a:rPr>
              <a:t>Pessimist</a:t>
            </a:r>
            <a:r>
              <a:rPr lang="en-US" sz="3300" spc="90" dirty="0">
                <a:solidFill>
                  <a:srgbClr val="000000"/>
                </a:solidFill>
                <a:latin typeface="Calibri" panose="02020603050405020304" pitchFamily="1"/>
              </a:rPr>
              <a:t> – </a:t>
            </a:r>
            <a:r>
              <a:rPr lang="en-US" sz="2800" b="1" spc="90" dirty="0">
                <a:solidFill>
                  <a:srgbClr val="000000"/>
                </a:solidFill>
                <a:latin typeface="Arial" panose="02020603050405020304" pitchFamily="2"/>
              </a:rPr>
              <a:t>(It’s going to get worse!)</a:t>
            </a:r>
          </a:p>
          <a:p>
            <a:pPr marL="45720" indent="320040" algn="just">
              <a:lnSpc>
                <a:spcPts val="3800"/>
              </a:lnSpc>
              <a:spcAft>
                <a:spcPts val="0"/>
              </a:spcAft>
              <a:buFont typeface="Symbol"/>
              <a:buChar char="·"/>
            </a:pPr>
            <a:r>
              <a:rPr lang="en-US" sz="2800" b="1" u="sng" spc="90" dirty="0">
                <a:solidFill>
                  <a:srgbClr val="000000"/>
                </a:solidFill>
                <a:latin typeface="Arial" panose="02020603050405020304" pitchFamily="2"/>
              </a:rPr>
              <a:t>Realist</a:t>
            </a:r>
            <a:r>
              <a:rPr lang="en-US" sz="3300" spc="90" dirty="0">
                <a:solidFill>
                  <a:srgbClr val="000000"/>
                </a:solidFill>
                <a:latin typeface="Calibri" panose="02020603050405020304" pitchFamily="1"/>
              </a:rPr>
              <a:t> – </a:t>
            </a:r>
            <a:r>
              <a:rPr lang="en-US" sz="2800" b="1" spc="90" dirty="0">
                <a:solidFill>
                  <a:srgbClr val="000000"/>
                </a:solidFill>
                <a:latin typeface="Arial" panose="02020603050405020304" pitchFamily="2"/>
              </a:rPr>
              <a:t>(It Is What It Is.)</a:t>
            </a:r>
          </a:p>
          <a:p>
            <a:pPr marL="45720" indent="320040" algn="just">
              <a:lnSpc>
                <a:spcPts val="3800"/>
              </a:lnSpc>
              <a:spcAft>
                <a:spcPts val="0"/>
              </a:spcAft>
              <a:buFont typeface="Symbol"/>
              <a:buChar char="·"/>
            </a:pPr>
            <a:endParaRPr lang="en-US" sz="2800" b="1" spc="70" dirty="0">
              <a:solidFill>
                <a:srgbClr val="000000"/>
              </a:solidFill>
              <a:latin typeface="Arial" panose="02020603050405020304" pitchFamily="2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8534589" y="5833107"/>
            <a:ext cx="581891" cy="4572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ctr">
            <a:noAutofit/>
          </a:bodyPr>
          <a:lstStyle/>
          <a:p>
            <a:pPr marL="2834640" marR="0" indent="0" algn="ctr">
              <a:lnSpc>
                <a:spcPts val="4500"/>
              </a:lnSpc>
              <a:spcAft>
                <a:spcPts val="2740"/>
              </a:spcAft>
              <a:buNone/>
            </a:pPr>
            <a:r>
              <a:rPr lang="en-US" sz="2400" b="1" spc="-30" dirty="0">
                <a:solidFill>
                  <a:srgbClr val="000000"/>
                </a:solidFill>
                <a:latin typeface="Arial" panose="02020603050405020304" pitchFamily="2"/>
              </a:rPr>
              <a:t>*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B6FAC4-8823-F141-1FCE-518D9A604FCC}"/>
              </a:ext>
            </a:extLst>
          </p:cNvPr>
          <p:cNvSpPr txBox="1"/>
          <p:nvPr/>
        </p:nvSpPr>
        <p:spPr>
          <a:xfrm>
            <a:off x="1919820" y="583034"/>
            <a:ext cx="5163126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500"/>
              </a:lnSpc>
              <a:spcBef>
                <a:spcPts val="1200"/>
              </a:spcBef>
              <a:spcAft>
                <a:spcPts val="274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4000" b="1" i="0" u="none" strike="noStrike" kern="1200" cap="none" spc="-9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20603050405020304" pitchFamily="2"/>
                <a:ea typeface="+mn-ea"/>
                <a:cs typeface="+mn-cs"/>
              </a:rPr>
              <a:t>3 Basic Philosophies</a:t>
            </a:r>
          </a:p>
        </p:txBody>
      </p:sp>
    </p:spTree>
  </p:cSld>
  <p:clrMapOvr>
    <a:masterClrMapping/>
  </p:clrMapOvr>
  <p:transition spd="med">
    <p:pull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804670" y="1999615"/>
            <a:ext cx="5129530" cy="4858385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-692727" y="2055464"/>
            <a:ext cx="4267202" cy="81163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wrap="square" lIns="0" tIns="0" rIns="0" bIns="0" anchor="t">
            <a:spAutoFit/>
          </a:bodyPr>
          <a:lstStyle/>
          <a:p>
            <a:pPr marL="1691640" marR="0" indent="0">
              <a:lnSpc>
                <a:spcPts val="3300"/>
              </a:lnSpc>
              <a:spcAft>
                <a:spcPts val="3375"/>
              </a:spcAft>
              <a:buNone/>
            </a:pPr>
            <a:r>
              <a:rPr lang="en-US" sz="2700" b="1" spc="40" dirty="0">
                <a:solidFill>
                  <a:srgbClr val="000000"/>
                </a:solidFill>
                <a:latin typeface="Tahoma" panose="02020603050405020304" pitchFamily="2"/>
              </a:rPr>
              <a:t>Titus 2:11-14 John 5:28-29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155740" y="290092"/>
            <a:ext cx="5129530" cy="151099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ctr">
            <a:noAutofit/>
          </a:bodyPr>
          <a:lstStyle/>
          <a:p>
            <a:pPr marL="0" marR="0" indent="0" algn="l">
              <a:lnSpc>
                <a:spcPts val="4500"/>
              </a:lnSpc>
              <a:spcAft>
                <a:spcPts val="1060"/>
              </a:spcAft>
              <a:buNone/>
            </a:pPr>
            <a:r>
              <a:rPr lang="en-US" sz="4800" b="1" dirty="0">
                <a:solidFill>
                  <a:srgbClr val="000000"/>
                </a:solidFill>
                <a:latin typeface="Tahoma" panose="02020603050405020304" pitchFamily="2"/>
              </a:rPr>
              <a:t>What </a:t>
            </a:r>
            <a:r>
              <a:rPr lang="en-US" sz="4800" b="1" spc="0" dirty="0">
                <a:solidFill>
                  <a:srgbClr val="000000"/>
                </a:solidFill>
                <a:latin typeface="Tahoma" panose="02020603050405020304" pitchFamily="2"/>
              </a:rPr>
              <a:t>Is Life? Good or Bad?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D2667F-A1B6-D420-CB25-8313F5B1AC0D}"/>
              </a:ext>
            </a:extLst>
          </p:cNvPr>
          <p:cNvSpPr txBox="1"/>
          <p:nvPr/>
        </p:nvSpPr>
        <p:spPr>
          <a:xfrm>
            <a:off x="5791199" y="1999615"/>
            <a:ext cx="2918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OR Just Here Today and Gone Tomorrow?</a:t>
            </a:r>
          </a:p>
        </p:txBody>
      </p:sp>
    </p:spTree>
  </p:cSld>
  <p:clrMapOvr>
    <a:masterClrMapping/>
  </p:clrMapOvr>
  <p:transition spd="med">
    <p:pull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4234103"/>
            <a:ext cx="5931700" cy="2618508"/>
          </a:xfrm>
          <a:prstGeom prst="rect">
            <a:avLst/>
          </a:prstGeom>
        </p:spPr>
      </p:pic>
      <p:sp>
        <p:nvSpPr>
          <p:cNvPr id="38" name="Text Placeholder 37"/>
          <p:cNvSpPr>
            <a:spLocks noGrp="1"/>
          </p:cNvSpPr>
          <p:nvPr>
            <p:ph type="body" idx="10"/>
          </p:nvPr>
        </p:nvSpPr>
        <p:spPr>
          <a:xfrm>
            <a:off x="633095" y="1572518"/>
            <a:ext cx="7614978" cy="755046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8270" rIns="0" bIns="0" anchor="t">
            <a:normAutofit/>
          </a:bodyPr>
          <a:lstStyle/>
          <a:p>
            <a:pPr marL="0" marR="0" indent="320040" algn="just">
              <a:lnSpc>
                <a:spcPts val="3800"/>
              </a:lnSpc>
              <a:spcAft>
                <a:spcPts val="0"/>
              </a:spcAft>
              <a:buFont typeface="Symbol"/>
              <a:buChar char="·"/>
            </a:pPr>
            <a:r>
              <a:rPr lang="en-US" sz="2800" b="1" spc="90" dirty="0">
                <a:solidFill>
                  <a:srgbClr val="000000"/>
                </a:solidFill>
                <a:latin typeface="Arial" panose="02020603050405020304" pitchFamily="2"/>
              </a:rPr>
              <a:t>Ecclesiastes 2:1-11</a:t>
            </a:r>
            <a:r>
              <a:rPr lang="en-US" sz="2800" b="1" spc="70" dirty="0">
                <a:solidFill>
                  <a:srgbClr val="000000"/>
                </a:solidFill>
                <a:latin typeface="Arial" panose="02020603050405020304" pitchFamily="2"/>
              </a:rPr>
              <a:t> 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ctr">
              <a:lnSpc>
                <a:spcPts val="4500"/>
              </a:lnSpc>
              <a:spcAft>
                <a:spcPts val="2740"/>
              </a:spcAft>
            </a:pPr>
            <a:r>
              <a:rPr lang="en-US" sz="3900" b="1" spc="-30" dirty="0">
                <a:solidFill>
                  <a:srgbClr val="000000"/>
                </a:solidFill>
                <a:latin typeface="Arial" panose="02020603050405020304" pitchFamily="2"/>
              </a:rPr>
              <a:t>Life Is Good?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700" y="4368800"/>
            <a:ext cx="3185142" cy="24838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3C859F-CFCA-E2CE-4CB3-B55F6AAADE50}"/>
              </a:ext>
            </a:extLst>
          </p:cNvPr>
          <p:cNvSpPr txBox="1"/>
          <p:nvPr/>
        </p:nvSpPr>
        <p:spPr>
          <a:xfrm>
            <a:off x="729673" y="2632364"/>
            <a:ext cx="57265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Solomon Found out that is was NOT as good as he hoped!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B30DB5-9BDB-4050-6271-0012E6E0EA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963" y="1434076"/>
            <a:ext cx="2693955" cy="2091776"/>
          </a:xfrm>
          <a:prstGeom prst="rect">
            <a:avLst/>
          </a:prstGeom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ag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2801" y="2576204"/>
            <a:ext cx="3055966" cy="20789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0" dirty="0">
                <a:solidFill>
                  <a:srgbClr val="000000"/>
                </a:solidFill>
                <a:latin typeface="Tahoma" panose="02020603050405020304" pitchFamily="2"/>
              </a:rPr>
              <a:t>Isaiah 5:20 </a:t>
            </a:r>
            <a:br>
              <a:rPr lang="en-US" b="1" spc="0" dirty="0">
                <a:solidFill>
                  <a:srgbClr val="000000"/>
                </a:solidFill>
                <a:latin typeface="Tahoma" panose="02020603050405020304" pitchFamily="2"/>
              </a:rPr>
            </a:br>
            <a:endParaRPr lang="en-US" dirty="0"/>
          </a:p>
        </p:txBody>
      </p:sp>
      <p:sp>
        <p:nvSpPr>
          <p:cNvPr id="52" name="Text Placeholder 51"/>
          <p:cNvSpPr>
            <a:spLocks noGrp="1"/>
          </p:cNvSpPr>
          <p:nvPr>
            <p:ph idx="1"/>
          </p:nvPr>
        </p:nvSpPr>
        <p:spPr>
          <a:xfrm>
            <a:off x="720756" y="1891553"/>
            <a:ext cx="7543801" cy="40233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0" b="1" spc="75" dirty="0">
                <a:solidFill>
                  <a:srgbClr val="000000"/>
                </a:solidFill>
                <a:latin typeface="Tahoma" panose="02020603050405020304" pitchFamily="2"/>
              </a:rPr>
              <a:t>God defines what is good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0" b="1" spc="75" dirty="0">
                <a:solidFill>
                  <a:srgbClr val="000000"/>
                </a:solidFill>
                <a:latin typeface="Tahoma" panose="02020603050405020304" pitchFamily="2"/>
              </a:rPr>
              <a:t>Genesis 1:31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0" b="1" spc="75" dirty="0">
                <a:solidFill>
                  <a:srgbClr val="000000"/>
                </a:solidFill>
                <a:latin typeface="Tahoma" panose="02020603050405020304" pitchFamily="2"/>
              </a:rPr>
              <a:t>James 1:17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0" b="1" spc="75" dirty="0">
                <a:solidFill>
                  <a:srgbClr val="000000"/>
                </a:solidFill>
                <a:latin typeface="Tahoma" panose="02020603050405020304" pitchFamily="2"/>
              </a:rPr>
              <a:t>2 Timothy 3:16-17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4000" b="1" spc="75" dirty="0">
              <a:solidFill>
                <a:srgbClr val="000000"/>
              </a:solidFill>
              <a:latin typeface="Tahoma" panose="02020603050405020304" pitchFamily="2"/>
            </a:endParaRPr>
          </a:p>
          <a:p>
            <a:pPr marL="0" indent="0">
              <a:lnSpc>
                <a:spcPts val="4500"/>
              </a:lnSpc>
              <a:spcAft>
                <a:spcPts val="2930"/>
              </a:spcAft>
            </a:pPr>
            <a:endParaRPr lang="en-US" sz="4000" b="1" spc="75" dirty="0">
              <a:solidFill>
                <a:srgbClr val="000000"/>
              </a:solidFill>
              <a:latin typeface="Tahoma" panose="02020603050405020304" pitchFamily="2"/>
            </a:endParaRPr>
          </a:p>
          <a:p>
            <a:pPr marL="0" indent="0">
              <a:lnSpc>
                <a:spcPts val="4500"/>
              </a:lnSpc>
              <a:spcAft>
                <a:spcPts val="2930"/>
              </a:spcAft>
            </a:pPr>
            <a:r>
              <a:rPr lang="en-US" sz="4000" b="1" spc="75" dirty="0">
                <a:solidFill>
                  <a:srgbClr val="000000"/>
                </a:solidFill>
                <a:latin typeface="Tahoma" panose="02020603050405020304" pitchFamily="2"/>
              </a:rPr>
              <a:t> </a:t>
            </a:r>
          </a:p>
          <a:p>
            <a:pPr marL="0" marR="0" indent="0" algn="l">
              <a:lnSpc>
                <a:spcPts val="4500"/>
              </a:lnSpc>
              <a:spcAft>
                <a:spcPts val="2930"/>
              </a:spcAft>
            </a:pPr>
            <a:endParaRPr lang="en-US" sz="3700" b="1" spc="0" dirty="0">
              <a:solidFill>
                <a:srgbClr val="000000"/>
              </a:solidFill>
              <a:latin typeface="Tahoma" panose="02020603050405020304" pitchFamily="2"/>
            </a:endParaRPr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ag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3637" y="2918691"/>
            <a:ext cx="7370618" cy="39393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en-US" b="1" spc="0" dirty="0">
                <a:solidFill>
                  <a:srgbClr val="000000"/>
                </a:solidFill>
                <a:latin typeface="Tahoma" panose="02020603050405020304" pitchFamily="2"/>
              </a:rPr>
              <a:t>Pessimist Philosophy</a:t>
            </a:r>
            <a:br>
              <a:rPr lang="en-US" b="1" spc="0" dirty="0">
                <a:solidFill>
                  <a:srgbClr val="000000"/>
                </a:solidFill>
                <a:latin typeface="Tahoma" panose="02020603050405020304" pitchFamily="2"/>
              </a:rPr>
            </a:br>
            <a:r>
              <a:rPr lang="en-US" sz="4000" b="1" spc="0" dirty="0">
                <a:solidFill>
                  <a:srgbClr val="000000"/>
                </a:solidFill>
                <a:latin typeface="Tahoma" panose="02020603050405020304" pitchFamily="2"/>
              </a:rPr>
              <a:t>Where is the hope?</a:t>
            </a:r>
            <a:br>
              <a:rPr lang="en-US" b="1" spc="0" dirty="0">
                <a:solidFill>
                  <a:srgbClr val="000000"/>
                </a:solidFill>
                <a:latin typeface="Tahoma" panose="02020603050405020304" pitchFamily="2"/>
              </a:rPr>
            </a:br>
            <a:endParaRPr lang="en-US" dirty="0"/>
          </a:p>
        </p:txBody>
      </p:sp>
      <p:sp>
        <p:nvSpPr>
          <p:cNvPr id="52" name="Text Placeholder 51"/>
          <p:cNvSpPr>
            <a:spLocks noGrp="1"/>
          </p:cNvSpPr>
          <p:nvPr>
            <p:ph idx="1"/>
          </p:nvPr>
        </p:nvSpPr>
        <p:spPr>
          <a:xfrm>
            <a:off x="822959" y="1844822"/>
            <a:ext cx="7397403" cy="167423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9600" b="1" spc="75" dirty="0">
                <a:solidFill>
                  <a:srgbClr val="000000"/>
                </a:solidFill>
                <a:latin typeface="Tahoma" panose="02020603050405020304" pitchFamily="2"/>
              </a:rPr>
              <a:t>“This hope we have as an anchor of the soul, both sure and steadfast...” Hebrews 6:19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4000" b="1" spc="75" dirty="0">
              <a:solidFill>
                <a:srgbClr val="000000"/>
              </a:solidFill>
              <a:latin typeface="Tahoma" panose="02020603050405020304" pitchFamily="2"/>
            </a:endParaRPr>
          </a:p>
          <a:p>
            <a:pPr marL="0" indent="0">
              <a:lnSpc>
                <a:spcPts val="4500"/>
              </a:lnSpc>
              <a:spcAft>
                <a:spcPts val="2930"/>
              </a:spcAft>
            </a:pPr>
            <a:endParaRPr lang="en-US" sz="4000" b="1" spc="75" dirty="0">
              <a:solidFill>
                <a:srgbClr val="000000"/>
              </a:solidFill>
              <a:latin typeface="Tahoma" panose="02020603050405020304" pitchFamily="2"/>
            </a:endParaRPr>
          </a:p>
          <a:p>
            <a:pPr marL="0" indent="0">
              <a:lnSpc>
                <a:spcPts val="4500"/>
              </a:lnSpc>
              <a:spcAft>
                <a:spcPts val="2930"/>
              </a:spcAft>
            </a:pPr>
            <a:r>
              <a:rPr lang="en-US" sz="4000" b="1" spc="75" dirty="0">
                <a:solidFill>
                  <a:srgbClr val="000000"/>
                </a:solidFill>
                <a:latin typeface="Tahoma" panose="02020603050405020304" pitchFamily="2"/>
              </a:rPr>
              <a:t> </a:t>
            </a:r>
          </a:p>
          <a:p>
            <a:pPr marL="0" marR="0" indent="0" algn="l">
              <a:lnSpc>
                <a:spcPts val="4500"/>
              </a:lnSpc>
              <a:spcAft>
                <a:spcPts val="2930"/>
              </a:spcAft>
            </a:pPr>
            <a:endParaRPr lang="en-US" sz="3700" b="1" spc="0" dirty="0">
              <a:solidFill>
                <a:srgbClr val="000000"/>
              </a:solidFill>
              <a:latin typeface="Tahoma" panose="02020603050405020304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611968170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ag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718" y="3228392"/>
            <a:ext cx="4712367" cy="36308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389" y="286604"/>
            <a:ext cx="8754701" cy="1450757"/>
          </a:xfrm>
        </p:spPr>
        <p:txBody>
          <a:bodyPr>
            <a:normAutofit/>
          </a:bodyPr>
          <a:lstStyle/>
          <a:p>
            <a:r>
              <a:rPr lang="en-US" b="1" spc="0" dirty="0">
                <a:solidFill>
                  <a:srgbClr val="000000"/>
                </a:solidFill>
                <a:latin typeface="Tahoma" panose="02020603050405020304" pitchFamily="2"/>
              </a:rPr>
              <a:t>“Realist ” Has no Need for A Solid Foundation </a:t>
            </a:r>
            <a:endParaRPr lang="en-US" dirty="0"/>
          </a:p>
        </p:txBody>
      </p:sp>
      <p:sp>
        <p:nvSpPr>
          <p:cNvPr id="52" name="Text Placeholder 51"/>
          <p:cNvSpPr>
            <a:spLocks noGrp="1"/>
          </p:cNvSpPr>
          <p:nvPr>
            <p:ph idx="1"/>
          </p:nvPr>
        </p:nvSpPr>
        <p:spPr>
          <a:xfrm>
            <a:off x="235389" y="1801018"/>
            <a:ext cx="7543801" cy="40233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0" b="1" spc="75" dirty="0">
                <a:solidFill>
                  <a:srgbClr val="000000"/>
                </a:solidFill>
                <a:latin typeface="Tahoma" panose="02020603050405020304" pitchFamily="2"/>
              </a:rPr>
              <a:t>Matthew 7:24-27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0" b="1" spc="75" dirty="0">
                <a:solidFill>
                  <a:srgbClr val="000000"/>
                </a:solidFill>
                <a:latin typeface="Tahoma" panose="02020603050405020304" pitchFamily="2"/>
              </a:rPr>
              <a:t>Luke 8:15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4000" b="1" spc="75" dirty="0">
              <a:solidFill>
                <a:srgbClr val="000000"/>
              </a:solidFill>
              <a:latin typeface="Tahoma" panose="02020603050405020304" pitchFamily="2"/>
            </a:endParaRPr>
          </a:p>
          <a:p>
            <a:pPr marL="0" indent="0">
              <a:lnSpc>
                <a:spcPts val="4500"/>
              </a:lnSpc>
              <a:spcAft>
                <a:spcPts val="2930"/>
              </a:spcAft>
            </a:pPr>
            <a:endParaRPr lang="en-US" sz="4000" b="1" spc="75" dirty="0">
              <a:solidFill>
                <a:srgbClr val="000000"/>
              </a:solidFill>
              <a:latin typeface="Tahoma" panose="02020603050405020304" pitchFamily="2"/>
            </a:endParaRPr>
          </a:p>
          <a:p>
            <a:pPr marL="0" indent="0">
              <a:lnSpc>
                <a:spcPts val="4500"/>
              </a:lnSpc>
              <a:spcAft>
                <a:spcPts val="2930"/>
              </a:spcAft>
            </a:pPr>
            <a:r>
              <a:rPr lang="en-US" sz="4000" b="1" spc="75" dirty="0">
                <a:solidFill>
                  <a:srgbClr val="000000"/>
                </a:solidFill>
                <a:latin typeface="Tahoma" panose="02020603050405020304" pitchFamily="2"/>
              </a:rPr>
              <a:t> </a:t>
            </a:r>
          </a:p>
          <a:p>
            <a:pPr marL="0" marR="0" indent="0" algn="l">
              <a:lnSpc>
                <a:spcPts val="4500"/>
              </a:lnSpc>
              <a:spcAft>
                <a:spcPts val="2930"/>
              </a:spcAft>
            </a:pPr>
            <a:endParaRPr lang="en-US" sz="3700" b="1" spc="0" dirty="0">
              <a:solidFill>
                <a:srgbClr val="000000"/>
              </a:solidFill>
              <a:latin typeface="Tahoma" panose="02020603050405020304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127975647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ag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2728" y="3796145"/>
            <a:ext cx="3369888" cy="30618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pc="60" dirty="0">
                <a:solidFill>
                  <a:srgbClr val="000000"/>
                </a:solidFill>
                <a:latin typeface="Tahoma" panose="02020603050405020304" pitchFamily="2"/>
              </a:rPr>
              <a:t>What Is Your Desire? </a:t>
            </a:r>
            <a:br>
              <a:rPr lang="en-US" b="1" spc="60" dirty="0">
                <a:solidFill>
                  <a:srgbClr val="000000"/>
                </a:solidFill>
                <a:latin typeface="Tahoma" panose="02020603050405020304" pitchFamily="2"/>
              </a:rPr>
            </a:br>
            <a:endParaRPr lang="en-US" dirty="0"/>
          </a:p>
        </p:txBody>
      </p:sp>
      <p:sp>
        <p:nvSpPr>
          <p:cNvPr id="52" name="Text Placeholder 51"/>
          <p:cNvSpPr>
            <a:spLocks noGrp="1"/>
          </p:cNvSpPr>
          <p:nvPr>
            <p:ph idx="1"/>
          </p:nvPr>
        </p:nvSpPr>
        <p:spPr>
          <a:xfrm>
            <a:off x="720756" y="1891553"/>
            <a:ext cx="7543801" cy="40233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0" b="1" spc="75" dirty="0">
                <a:solidFill>
                  <a:srgbClr val="000000"/>
                </a:solidFill>
                <a:latin typeface="Tahoma" panose="02020603050405020304" pitchFamily="2"/>
              </a:rPr>
              <a:t>Proverbs 11:23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0" b="1" spc="75" dirty="0">
                <a:solidFill>
                  <a:srgbClr val="000000"/>
                </a:solidFill>
                <a:latin typeface="Tahoma" panose="02020603050405020304" pitchFamily="2"/>
              </a:rPr>
              <a:t>1 Thessalonians 5:15 &amp; 21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0" b="1" spc="75" dirty="0">
                <a:solidFill>
                  <a:srgbClr val="000000"/>
                </a:solidFill>
                <a:latin typeface="Tahoma" panose="02020603050405020304" pitchFamily="2"/>
              </a:rPr>
              <a:t>Romans 12:9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0" b="1" spc="75" dirty="0">
                <a:solidFill>
                  <a:srgbClr val="000000"/>
                </a:solidFill>
                <a:latin typeface="Tahoma" panose="02020603050405020304" pitchFamily="2"/>
              </a:rPr>
              <a:t>Luke 12:32-34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0" b="1" spc="75" dirty="0">
                <a:solidFill>
                  <a:srgbClr val="000000"/>
                </a:solidFill>
                <a:latin typeface="Tahoma" panose="02020603050405020304" pitchFamily="2"/>
              </a:rPr>
              <a:t>Romans 12:21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4000" b="1" spc="75" dirty="0">
              <a:solidFill>
                <a:srgbClr val="000000"/>
              </a:solidFill>
              <a:latin typeface="Tahoma" panose="02020603050405020304" pitchFamily="2"/>
            </a:endParaRPr>
          </a:p>
          <a:p>
            <a:pPr marL="0" indent="0">
              <a:lnSpc>
                <a:spcPts val="4500"/>
              </a:lnSpc>
              <a:spcAft>
                <a:spcPts val="2930"/>
              </a:spcAft>
            </a:pPr>
            <a:endParaRPr lang="en-US" sz="4000" b="1" spc="75" dirty="0">
              <a:solidFill>
                <a:srgbClr val="000000"/>
              </a:solidFill>
              <a:latin typeface="Tahoma" panose="02020603050405020304" pitchFamily="2"/>
            </a:endParaRPr>
          </a:p>
          <a:p>
            <a:pPr marL="0" indent="0">
              <a:lnSpc>
                <a:spcPts val="4500"/>
              </a:lnSpc>
              <a:spcAft>
                <a:spcPts val="2930"/>
              </a:spcAft>
            </a:pPr>
            <a:r>
              <a:rPr lang="en-US" sz="4000" b="1" spc="75" dirty="0">
                <a:solidFill>
                  <a:srgbClr val="000000"/>
                </a:solidFill>
                <a:latin typeface="Tahoma" panose="02020603050405020304" pitchFamily="2"/>
              </a:rPr>
              <a:t> </a:t>
            </a:r>
          </a:p>
          <a:p>
            <a:pPr marL="0" marR="0" indent="0" algn="l">
              <a:lnSpc>
                <a:spcPts val="4500"/>
              </a:lnSpc>
              <a:spcAft>
                <a:spcPts val="2930"/>
              </a:spcAft>
            </a:pPr>
            <a:endParaRPr lang="en-US" sz="3700" b="1" spc="0" dirty="0">
              <a:solidFill>
                <a:srgbClr val="000000"/>
              </a:solidFill>
              <a:latin typeface="Tahoma" panose="02020603050405020304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265169134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360</TotalTime>
  <Words>190</Words>
  <Application>Microsoft Office PowerPoint</Application>
  <PresentationFormat>Overhead</PresentationFormat>
  <Paragraphs>50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Symbol</vt:lpstr>
      <vt:lpstr>Tahoma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Isaiah 5:20  </vt:lpstr>
      <vt:lpstr>Pessimist Philosophy Where is the hope? </vt:lpstr>
      <vt:lpstr>“Realist ” Has no Need for A Solid Foundation </vt:lpstr>
      <vt:lpstr>What Is Your Desire?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WMaxx</dc:creator>
  <cp:lastModifiedBy>Bill McIlvain</cp:lastModifiedBy>
  <cp:revision>25</cp:revision>
  <dcterms:modified xsi:type="dcterms:W3CDTF">2023-05-14T05:47:43Z</dcterms:modified>
</cp:coreProperties>
</file>