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9EBBF7-4F15-4305-8133-B995E9DBC9E7}" v="43" dt="2023-04-21T17:47:00.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den Thomas" userId="5bcd861609cd4831" providerId="LiveId" clId="{BC9EBBF7-4F15-4305-8133-B995E9DBC9E7}"/>
    <pc:docChg chg="undo custSel addSld modSld sldOrd">
      <pc:chgData name="Hayden Thomas" userId="5bcd861609cd4831" providerId="LiveId" clId="{BC9EBBF7-4F15-4305-8133-B995E9DBC9E7}" dt="2023-04-21T17:48:22.131" v="783" actId="27636"/>
      <pc:docMkLst>
        <pc:docMk/>
      </pc:docMkLst>
      <pc:sldChg chg="addSp delSp modSp new mod setBg">
        <pc:chgData name="Hayden Thomas" userId="5bcd861609cd4831" providerId="LiveId" clId="{BC9EBBF7-4F15-4305-8133-B995E9DBC9E7}" dt="2023-04-21T17:18:14.884" v="47" actId="1076"/>
        <pc:sldMkLst>
          <pc:docMk/>
          <pc:sldMk cId="1193955857" sldId="258"/>
        </pc:sldMkLst>
        <pc:spChg chg="mod">
          <ac:chgData name="Hayden Thomas" userId="5bcd861609cd4831" providerId="LiveId" clId="{BC9EBBF7-4F15-4305-8133-B995E9DBC9E7}" dt="2023-04-21T17:18:14.884" v="47" actId="1076"/>
          <ac:spMkLst>
            <pc:docMk/>
            <pc:sldMk cId="1193955857" sldId="258"/>
            <ac:spMk id="2" creationId="{7AADBB91-30B3-3871-4C47-066B20F8AA74}"/>
          </ac:spMkLst>
        </pc:spChg>
        <pc:spChg chg="del">
          <ac:chgData name="Hayden Thomas" userId="5bcd861609cd4831" providerId="LiveId" clId="{BC9EBBF7-4F15-4305-8133-B995E9DBC9E7}" dt="2023-04-21T17:17:46.095" v="37" actId="26606"/>
          <ac:spMkLst>
            <pc:docMk/>
            <pc:sldMk cId="1193955857" sldId="258"/>
            <ac:spMk id="3" creationId="{44F9E2AE-16E5-5929-09EE-04ADF8FFE124}"/>
          </ac:spMkLst>
        </pc:spChg>
        <pc:spChg chg="add">
          <ac:chgData name="Hayden Thomas" userId="5bcd861609cd4831" providerId="LiveId" clId="{BC9EBBF7-4F15-4305-8133-B995E9DBC9E7}" dt="2023-04-21T17:17:46.095" v="37" actId="26606"/>
          <ac:spMkLst>
            <pc:docMk/>
            <pc:sldMk cId="1193955857" sldId="258"/>
            <ac:spMk id="17" creationId="{1F4CD6D0-88B6-45F4-AC60-54587D3C92A0}"/>
          </ac:spMkLst>
        </pc:spChg>
        <pc:spChg chg="add">
          <ac:chgData name="Hayden Thomas" userId="5bcd861609cd4831" providerId="LiveId" clId="{BC9EBBF7-4F15-4305-8133-B995E9DBC9E7}" dt="2023-04-21T17:17:46.095" v="37" actId="26606"/>
          <ac:spMkLst>
            <pc:docMk/>
            <pc:sldMk cId="1193955857" sldId="258"/>
            <ac:spMk id="19" creationId="{3092D32E-B1E6-4335-BD86-8461882A79A5}"/>
          </ac:spMkLst>
        </pc:spChg>
        <pc:grpChg chg="add">
          <ac:chgData name="Hayden Thomas" userId="5bcd861609cd4831" providerId="LiveId" clId="{BC9EBBF7-4F15-4305-8133-B995E9DBC9E7}" dt="2023-04-21T17:17:46.095" v="37" actId="26606"/>
          <ac:grpSpMkLst>
            <pc:docMk/>
            <pc:sldMk cId="1193955857" sldId="258"/>
            <ac:grpSpMk id="11" creationId="{9494E066-0146-46E9-BAF1-C33240ABA294}"/>
          </ac:grpSpMkLst>
        </pc:grpChg>
        <pc:grpChg chg="add">
          <ac:chgData name="Hayden Thomas" userId="5bcd861609cd4831" providerId="LiveId" clId="{BC9EBBF7-4F15-4305-8133-B995E9DBC9E7}" dt="2023-04-21T17:17:46.095" v="37" actId="26606"/>
          <ac:grpSpMkLst>
            <pc:docMk/>
            <pc:sldMk cId="1193955857" sldId="258"/>
            <ac:grpSpMk id="21" creationId="{DF3051BA-EC19-4D8D-B5E3-10AF20026F03}"/>
          </ac:grpSpMkLst>
        </pc:grpChg>
        <pc:picChg chg="add mod">
          <ac:chgData name="Hayden Thomas" userId="5bcd861609cd4831" providerId="LiveId" clId="{BC9EBBF7-4F15-4305-8133-B995E9DBC9E7}" dt="2023-04-21T17:18:09.647" v="46" actId="1076"/>
          <ac:picMkLst>
            <pc:docMk/>
            <pc:sldMk cId="1193955857" sldId="258"/>
            <ac:picMk id="5" creationId="{EC994091-2440-018A-706E-13C4DDE0D4EE}"/>
          </ac:picMkLst>
        </pc:picChg>
        <pc:cxnChg chg="add">
          <ac:chgData name="Hayden Thomas" userId="5bcd861609cd4831" providerId="LiveId" clId="{BC9EBBF7-4F15-4305-8133-B995E9DBC9E7}" dt="2023-04-21T17:17:46.095" v="37" actId="26606"/>
          <ac:cxnSpMkLst>
            <pc:docMk/>
            <pc:sldMk cId="1193955857" sldId="258"/>
            <ac:cxnSpMk id="9" creationId="{AE0C0B2A-3FD1-4235-A16E-0ED1E028A93E}"/>
          </ac:cxnSpMkLst>
        </pc:cxnChg>
      </pc:sldChg>
      <pc:sldChg chg="addSp delSp modSp new mod ord setBg">
        <pc:chgData name="Hayden Thomas" userId="5bcd861609cd4831" providerId="LiveId" clId="{BC9EBBF7-4F15-4305-8133-B995E9DBC9E7}" dt="2023-04-21T17:22:01.717" v="76" actId="14100"/>
        <pc:sldMkLst>
          <pc:docMk/>
          <pc:sldMk cId="2271721662" sldId="259"/>
        </pc:sldMkLst>
        <pc:spChg chg="add del">
          <ac:chgData name="Hayden Thomas" userId="5bcd861609cd4831" providerId="LiveId" clId="{BC9EBBF7-4F15-4305-8133-B995E9DBC9E7}" dt="2023-04-21T17:21:55.336" v="74" actId="26606"/>
          <ac:spMkLst>
            <pc:docMk/>
            <pc:sldMk cId="2271721662" sldId="259"/>
            <ac:spMk id="2" creationId="{DB1497BA-0983-6853-2E79-A9EBE18FC706}"/>
          </ac:spMkLst>
        </pc:spChg>
        <pc:spChg chg="del">
          <ac:chgData name="Hayden Thomas" userId="5bcd861609cd4831" providerId="LiveId" clId="{BC9EBBF7-4F15-4305-8133-B995E9DBC9E7}" dt="2023-04-21T17:19:03.375" v="49" actId="931"/>
          <ac:spMkLst>
            <pc:docMk/>
            <pc:sldMk cId="2271721662" sldId="259"/>
            <ac:spMk id="3" creationId="{4D37CF99-E61A-F486-9E0F-D5EB6E1C61E7}"/>
          </ac:spMkLst>
        </pc:spChg>
        <pc:spChg chg="add del">
          <ac:chgData name="Hayden Thomas" userId="5bcd861609cd4831" providerId="LiveId" clId="{BC9EBBF7-4F15-4305-8133-B995E9DBC9E7}" dt="2023-04-21T17:21:55.336" v="74" actId="26606"/>
          <ac:spMkLst>
            <pc:docMk/>
            <pc:sldMk cId="2271721662" sldId="259"/>
            <ac:spMk id="10" creationId="{1193773F-8E9F-4F3E-A7D2-0EBECA70A527}"/>
          </ac:spMkLst>
        </pc:spChg>
        <pc:picChg chg="add mod modCrop">
          <ac:chgData name="Hayden Thomas" userId="5bcd861609cd4831" providerId="LiveId" clId="{BC9EBBF7-4F15-4305-8133-B995E9DBC9E7}" dt="2023-04-21T17:22:01.717" v="76" actId="14100"/>
          <ac:picMkLst>
            <pc:docMk/>
            <pc:sldMk cId="2271721662" sldId="259"/>
            <ac:picMk id="5" creationId="{3FCB9562-AF64-99C6-3916-058F7F2B9F1D}"/>
          </ac:picMkLst>
        </pc:picChg>
      </pc:sldChg>
      <pc:sldChg chg="addSp delSp modSp new mod ord">
        <pc:chgData name="Hayden Thomas" userId="5bcd861609cd4831" providerId="LiveId" clId="{BC9EBBF7-4F15-4305-8133-B995E9DBC9E7}" dt="2023-04-21T17:22:39.286" v="86" actId="1076"/>
        <pc:sldMkLst>
          <pc:docMk/>
          <pc:sldMk cId="2931743469" sldId="260"/>
        </pc:sldMkLst>
        <pc:spChg chg="del">
          <ac:chgData name="Hayden Thomas" userId="5bcd861609cd4831" providerId="LiveId" clId="{BC9EBBF7-4F15-4305-8133-B995E9DBC9E7}" dt="2023-04-21T17:20:56.217" v="65" actId="931"/>
          <ac:spMkLst>
            <pc:docMk/>
            <pc:sldMk cId="2931743469" sldId="260"/>
            <ac:spMk id="3" creationId="{D846ED36-3CBA-1B09-1319-CA641D5C3DF5}"/>
          </ac:spMkLst>
        </pc:spChg>
        <pc:picChg chg="add mod modCrop">
          <ac:chgData name="Hayden Thomas" userId="5bcd861609cd4831" providerId="LiveId" clId="{BC9EBBF7-4F15-4305-8133-B995E9DBC9E7}" dt="2023-04-21T17:22:39.286" v="86" actId="1076"/>
          <ac:picMkLst>
            <pc:docMk/>
            <pc:sldMk cId="2931743469" sldId="260"/>
            <ac:picMk id="5" creationId="{0F4F2FD3-67CF-2685-1DA3-278405715B68}"/>
          </ac:picMkLst>
        </pc:picChg>
      </pc:sldChg>
      <pc:sldChg chg="addSp delSp modSp new mod setBg">
        <pc:chgData name="Hayden Thomas" userId="5bcd861609cd4831" providerId="LiveId" clId="{BC9EBBF7-4F15-4305-8133-B995E9DBC9E7}" dt="2023-04-21T17:21:43.446" v="72" actId="26606"/>
        <pc:sldMkLst>
          <pc:docMk/>
          <pc:sldMk cId="1209826214" sldId="261"/>
        </pc:sldMkLst>
        <pc:spChg chg="del">
          <ac:chgData name="Hayden Thomas" userId="5bcd861609cd4831" providerId="LiveId" clId="{BC9EBBF7-4F15-4305-8133-B995E9DBC9E7}" dt="2023-04-21T17:21:43.446" v="72" actId="26606"/>
          <ac:spMkLst>
            <pc:docMk/>
            <pc:sldMk cId="1209826214" sldId="261"/>
            <ac:spMk id="2" creationId="{17AF985D-F14E-DB2D-E8EC-81F98222B6E7}"/>
          </ac:spMkLst>
        </pc:spChg>
        <pc:spChg chg="del">
          <ac:chgData name="Hayden Thomas" userId="5bcd861609cd4831" providerId="LiveId" clId="{BC9EBBF7-4F15-4305-8133-B995E9DBC9E7}" dt="2023-04-21T17:21:38.047" v="69" actId="22"/>
          <ac:spMkLst>
            <pc:docMk/>
            <pc:sldMk cId="1209826214" sldId="261"/>
            <ac:spMk id="3" creationId="{E922FDE7-7764-FAA4-407D-17C42C3FF8D2}"/>
          </ac:spMkLst>
        </pc:spChg>
        <pc:spChg chg="add">
          <ac:chgData name="Hayden Thomas" userId="5bcd861609cd4831" providerId="LiveId" clId="{BC9EBBF7-4F15-4305-8133-B995E9DBC9E7}" dt="2023-04-21T17:21:43.446" v="72" actId="26606"/>
          <ac:spMkLst>
            <pc:docMk/>
            <pc:sldMk cId="1209826214" sldId="261"/>
            <ac:spMk id="10" creationId="{1193773F-8E9F-4F3E-A7D2-0EBECA70A527}"/>
          </ac:spMkLst>
        </pc:spChg>
        <pc:picChg chg="add mod ord">
          <ac:chgData name="Hayden Thomas" userId="5bcd861609cd4831" providerId="LiveId" clId="{BC9EBBF7-4F15-4305-8133-B995E9DBC9E7}" dt="2023-04-21T17:21:43.446" v="72" actId="26606"/>
          <ac:picMkLst>
            <pc:docMk/>
            <pc:sldMk cId="1209826214" sldId="261"/>
            <ac:picMk id="5" creationId="{B46F31A0-009F-7AF9-BECE-439164D7D74F}"/>
          </ac:picMkLst>
        </pc:picChg>
      </pc:sldChg>
      <pc:sldChg chg="addSp delSp modSp new mod">
        <pc:chgData name="Hayden Thomas" userId="5bcd861609cd4831" providerId="LiveId" clId="{BC9EBBF7-4F15-4305-8133-B995E9DBC9E7}" dt="2023-04-21T17:23:50.478" v="102" actId="1076"/>
        <pc:sldMkLst>
          <pc:docMk/>
          <pc:sldMk cId="3728020625" sldId="262"/>
        </pc:sldMkLst>
        <pc:spChg chg="del">
          <ac:chgData name="Hayden Thomas" userId="5bcd861609cd4831" providerId="LiveId" clId="{BC9EBBF7-4F15-4305-8133-B995E9DBC9E7}" dt="2023-04-21T17:22:54.564" v="88" actId="931"/>
          <ac:spMkLst>
            <pc:docMk/>
            <pc:sldMk cId="3728020625" sldId="262"/>
            <ac:spMk id="3" creationId="{3E5EC5BB-8B84-958B-02E2-60366F26B019}"/>
          </ac:spMkLst>
        </pc:spChg>
        <pc:spChg chg="add del mod">
          <ac:chgData name="Hayden Thomas" userId="5bcd861609cd4831" providerId="LiveId" clId="{BC9EBBF7-4F15-4305-8133-B995E9DBC9E7}" dt="2023-04-21T17:23:11.051" v="92" actId="931"/>
          <ac:spMkLst>
            <pc:docMk/>
            <pc:sldMk cId="3728020625" sldId="262"/>
            <ac:spMk id="7" creationId="{F40D7ABB-05FD-7218-A1C2-D97ECBD0F232}"/>
          </ac:spMkLst>
        </pc:spChg>
        <pc:picChg chg="add del mod">
          <ac:chgData name="Hayden Thomas" userId="5bcd861609cd4831" providerId="LiveId" clId="{BC9EBBF7-4F15-4305-8133-B995E9DBC9E7}" dt="2023-04-21T17:23:02.259" v="91" actId="21"/>
          <ac:picMkLst>
            <pc:docMk/>
            <pc:sldMk cId="3728020625" sldId="262"/>
            <ac:picMk id="5" creationId="{99EC3345-9E78-E94D-4ED8-F33B71948615}"/>
          </ac:picMkLst>
        </pc:picChg>
        <pc:picChg chg="add mod modCrop">
          <ac:chgData name="Hayden Thomas" userId="5bcd861609cd4831" providerId="LiveId" clId="{BC9EBBF7-4F15-4305-8133-B995E9DBC9E7}" dt="2023-04-21T17:23:50.478" v="102" actId="1076"/>
          <ac:picMkLst>
            <pc:docMk/>
            <pc:sldMk cId="3728020625" sldId="262"/>
            <ac:picMk id="9" creationId="{F863E7CC-C054-4B76-BBEE-EF32C68F4A5C}"/>
          </ac:picMkLst>
        </pc:picChg>
      </pc:sldChg>
      <pc:sldChg chg="addSp delSp modSp new mod">
        <pc:chgData name="Hayden Thomas" userId="5bcd861609cd4831" providerId="LiveId" clId="{BC9EBBF7-4F15-4305-8133-B995E9DBC9E7}" dt="2023-04-21T17:25:38.842" v="125" actId="14100"/>
        <pc:sldMkLst>
          <pc:docMk/>
          <pc:sldMk cId="1572039315" sldId="263"/>
        </pc:sldMkLst>
        <pc:spChg chg="del">
          <ac:chgData name="Hayden Thomas" userId="5bcd861609cd4831" providerId="LiveId" clId="{BC9EBBF7-4F15-4305-8133-B995E9DBC9E7}" dt="2023-04-21T17:24:07.205" v="104" actId="931"/>
          <ac:spMkLst>
            <pc:docMk/>
            <pc:sldMk cId="1572039315" sldId="263"/>
            <ac:spMk id="3" creationId="{06424347-5D85-CFB5-F477-BE29628C794D}"/>
          </ac:spMkLst>
        </pc:spChg>
        <pc:spChg chg="add mod">
          <ac:chgData name="Hayden Thomas" userId="5bcd861609cd4831" providerId="LiveId" clId="{BC9EBBF7-4F15-4305-8133-B995E9DBC9E7}" dt="2023-04-21T17:25:38.842" v="125" actId="14100"/>
          <ac:spMkLst>
            <pc:docMk/>
            <pc:sldMk cId="1572039315" sldId="263"/>
            <ac:spMk id="8" creationId="{1933CEFD-2290-3C70-2E7C-BF9BDD230974}"/>
          </ac:spMkLst>
        </pc:spChg>
        <pc:picChg chg="add mod modCrop">
          <ac:chgData name="Hayden Thomas" userId="5bcd861609cd4831" providerId="LiveId" clId="{BC9EBBF7-4F15-4305-8133-B995E9DBC9E7}" dt="2023-04-21T17:24:29.097" v="110" actId="14100"/>
          <ac:picMkLst>
            <pc:docMk/>
            <pc:sldMk cId="1572039315" sldId="263"/>
            <ac:picMk id="5" creationId="{567AF5A6-DC21-FFE4-F841-13A3841E969C}"/>
          </ac:picMkLst>
        </pc:picChg>
        <pc:picChg chg="add mod modCrop">
          <ac:chgData name="Hayden Thomas" userId="5bcd861609cd4831" providerId="LiveId" clId="{BC9EBBF7-4F15-4305-8133-B995E9DBC9E7}" dt="2023-04-21T17:25:17.370" v="120" actId="14100"/>
          <ac:picMkLst>
            <pc:docMk/>
            <pc:sldMk cId="1572039315" sldId="263"/>
            <ac:picMk id="7" creationId="{9CDA9CFE-1002-59AB-0D9D-3BB456E5AA27}"/>
          </ac:picMkLst>
        </pc:picChg>
      </pc:sldChg>
      <pc:sldChg chg="addSp delSp modSp new mod">
        <pc:chgData name="Hayden Thomas" userId="5bcd861609cd4831" providerId="LiveId" clId="{BC9EBBF7-4F15-4305-8133-B995E9DBC9E7}" dt="2023-04-21T17:26:35.928" v="134" actId="1076"/>
        <pc:sldMkLst>
          <pc:docMk/>
          <pc:sldMk cId="259132247" sldId="264"/>
        </pc:sldMkLst>
        <pc:spChg chg="del">
          <ac:chgData name="Hayden Thomas" userId="5bcd861609cd4831" providerId="LiveId" clId="{BC9EBBF7-4F15-4305-8133-B995E9DBC9E7}" dt="2023-04-21T17:26:07.546" v="127" actId="931"/>
          <ac:spMkLst>
            <pc:docMk/>
            <pc:sldMk cId="259132247" sldId="264"/>
            <ac:spMk id="3" creationId="{7659FB3A-FAAF-6867-CAC5-B7408EEFC60D}"/>
          </ac:spMkLst>
        </pc:spChg>
        <pc:picChg chg="add mod modCrop">
          <ac:chgData name="Hayden Thomas" userId="5bcd861609cd4831" providerId="LiveId" clId="{BC9EBBF7-4F15-4305-8133-B995E9DBC9E7}" dt="2023-04-21T17:26:35.928" v="134" actId="1076"/>
          <ac:picMkLst>
            <pc:docMk/>
            <pc:sldMk cId="259132247" sldId="264"/>
            <ac:picMk id="5" creationId="{D2568A2A-541E-0656-39A2-296C9587D418}"/>
          </ac:picMkLst>
        </pc:picChg>
      </pc:sldChg>
      <pc:sldChg chg="addSp delSp modSp new mod">
        <pc:chgData name="Hayden Thomas" userId="5bcd861609cd4831" providerId="LiveId" clId="{BC9EBBF7-4F15-4305-8133-B995E9DBC9E7}" dt="2023-04-21T17:27:13.660" v="143" actId="1076"/>
        <pc:sldMkLst>
          <pc:docMk/>
          <pc:sldMk cId="871215072" sldId="265"/>
        </pc:sldMkLst>
        <pc:spChg chg="del">
          <ac:chgData name="Hayden Thomas" userId="5bcd861609cd4831" providerId="LiveId" clId="{BC9EBBF7-4F15-4305-8133-B995E9DBC9E7}" dt="2023-04-21T17:26:51.066" v="136" actId="931"/>
          <ac:spMkLst>
            <pc:docMk/>
            <pc:sldMk cId="871215072" sldId="265"/>
            <ac:spMk id="3" creationId="{4283F2EA-4043-64EC-C2DE-DF7C8CC91F4B}"/>
          </ac:spMkLst>
        </pc:spChg>
        <pc:picChg chg="add mod modCrop">
          <ac:chgData name="Hayden Thomas" userId="5bcd861609cd4831" providerId="LiveId" clId="{BC9EBBF7-4F15-4305-8133-B995E9DBC9E7}" dt="2023-04-21T17:27:13.660" v="143" actId="1076"/>
          <ac:picMkLst>
            <pc:docMk/>
            <pc:sldMk cId="871215072" sldId="265"/>
            <ac:picMk id="5" creationId="{6927EAC2-6B1F-86FA-96C2-3391F16B0B81}"/>
          </ac:picMkLst>
        </pc:picChg>
      </pc:sldChg>
      <pc:sldChg chg="addSp delSp modSp new mod">
        <pc:chgData name="Hayden Thomas" userId="5bcd861609cd4831" providerId="LiveId" clId="{BC9EBBF7-4F15-4305-8133-B995E9DBC9E7}" dt="2023-04-21T17:28:02.556" v="152" actId="1076"/>
        <pc:sldMkLst>
          <pc:docMk/>
          <pc:sldMk cId="2186471169" sldId="266"/>
        </pc:sldMkLst>
        <pc:spChg chg="del">
          <ac:chgData name="Hayden Thomas" userId="5bcd861609cd4831" providerId="LiveId" clId="{BC9EBBF7-4F15-4305-8133-B995E9DBC9E7}" dt="2023-04-21T17:27:35.120" v="145" actId="931"/>
          <ac:spMkLst>
            <pc:docMk/>
            <pc:sldMk cId="2186471169" sldId="266"/>
            <ac:spMk id="3" creationId="{22EC180C-7E67-2A35-1260-D6D0F816FBFF}"/>
          </ac:spMkLst>
        </pc:spChg>
        <pc:picChg chg="add mod modCrop">
          <ac:chgData name="Hayden Thomas" userId="5bcd861609cd4831" providerId="LiveId" clId="{BC9EBBF7-4F15-4305-8133-B995E9DBC9E7}" dt="2023-04-21T17:28:02.556" v="152" actId="1076"/>
          <ac:picMkLst>
            <pc:docMk/>
            <pc:sldMk cId="2186471169" sldId="266"/>
            <ac:picMk id="5" creationId="{5752BC79-AFF8-F90D-4CFD-68998D0CDC7D}"/>
          </ac:picMkLst>
        </pc:picChg>
      </pc:sldChg>
      <pc:sldChg chg="addSp delSp modSp new mod setBg">
        <pc:chgData name="Hayden Thomas" userId="5bcd861609cd4831" providerId="LiveId" clId="{BC9EBBF7-4F15-4305-8133-B995E9DBC9E7}" dt="2023-04-21T17:29:03.262" v="209" actId="403"/>
        <pc:sldMkLst>
          <pc:docMk/>
          <pc:sldMk cId="1687037970" sldId="267"/>
        </pc:sldMkLst>
        <pc:spChg chg="mod">
          <ac:chgData name="Hayden Thomas" userId="5bcd861609cd4831" providerId="LiveId" clId="{BC9EBBF7-4F15-4305-8133-B995E9DBC9E7}" dt="2023-04-21T17:29:03.262" v="209" actId="403"/>
          <ac:spMkLst>
            <pc:docMk/>
            <pc:sldMk cId="1687037970" sldId="267"/>
            <ac:spMk id="2" creationId="{D750E439-06AF-8C4C-03FE-57A1AE20BD7C}"/>
          </ac:spMkLst>
        </pc:spChg>
        <pc:spChg chg="add del">
          <ac:chgData name="Hayden Thomas" userId="5bcd861609cd4831" providerId="LiveId" clId="{BC9EBBF7-4F15-4305-8133-B995E9DBC9E7}" dt="2023-04-21T17:28:51.277" v="204" actId="26606"/>
          <ac:spMkLst>
            <pc:docMk/>
            <pc:sldMk cId="1687037970" sldId="267"/>
            <ac:spMk id="3" creationId="{37B63E15-D5BB-4912-6F7F-4D8C2CB0F2B8}"/>
          </ac:spMkLst>
        </pc:spChg>
        <pc:spChg chg="add del">
          <ac:chgData name="Hayden Thomas" userId="5bcd861609cd4831" providerId="LiveId" clId="{BC9EBBF7-4F15-4305-8133-B995E9DBC9E7}" dt="2023-04-21T17:28:51.266" v="203" actId="26606"/>
          <ac:spMkLst>
            <pc:docMk/>
            <pc:sldMk cId="1687037970" sldId="267"/>
            <ac:spMk id="17" creationId="{1F4CD6D0-88B6-45F4-AC60-54587D3C92A0}"/>
          </ac:spMkLst>
        </pc:spChg>
        <pc:spChg chg="add del">
          <ac:chgData name="Hayden Thomas" userId="5bcd861609cd4831" providerId="LiveId" clId="{BC9EBBF7-4F15-4305-8133-B995E9DBC9E7}" dt="2023-04-21T17:28:51.266" v="203" actId="26606"/>
          <ac:spMkLst>
            <pc:docMk/>
            <pc:sldMk cId="1687037970" sldId="267"/>
            <ac:spMk id="19" creationId="{DCFCE6BC-4706-49A2-816A-A44669F98A30}"/>
          </ac:spMkLst>
        </pc:spChg>
        <pc:spChg chg="add">
          <ac:chgData name="Hayden Thomas" userId="5bcd861609cd4831" providerId="LiveId" clId="{BC9EBBF7-4F15-4305-8133-B995E9DBC9E7}" dt="2023-04-21T17:28:51.277" v="204" actId="26606"/>
          <ac:spMkLst>
            <pc:docMk/>
            <pc:sldMk cId="1687037970" sldId="267"/>
            <ac:spMk id="28" creationId="{1F4CD6D0-88B6-45F4-AC60-54587D3C92A0}"/>
          </ac:spMkLst>
        </pc:spChg>
        <pc:spChg chg="add">
          <ac:chgData name="Hayden Thomas" userId="5bcd861609cd4831" providerId="LiveId" clId="{BC9EBBF7-4F15-4305-8133-B995E9DBC9E7}" dt="2023-04-21T17:28:51.277" v="204" actId="26606"/>
          <ac:spMkLst>
            <pc:docMk/>
            <pc:sldMk cId="1687037970" sldId="267"/>
            <ac:spMk id="30" creationId="{2A079D24-860A-4799-B3AE-658D4F1365FA}"/>
          </ac:spMkLst>
        </pc:spChg>
        <pc:grpChg chg="add del">
          <ac:chgData name="Hayden Thomas" userId="5bcd861609cd4831" providerId="LiveId" clId="{BC9EBBF7-4F15-4305-8133-B995E9DBC9E7}" dt="2023-04-21T17:28:51.266" v="203" actId="26606"/>
          <ac:grpSpMkLst>
            <pc:docMk/>
            <pc:sldMk cId="1687037970" sldId="267"/>
            <ac:grpSpMk id="11" creationId="{9494E066-0146-46E9-BAF1-C33240ABA294}"/>
          </ac:grpSpMkLst>
        </pc:grpChg>
        <pc:grpChg chg="add">
          <ac:chgData name="Hayden Thomas" userId="5bcd861609cd4831" providerId="LiveId" clId="{BC9EBBF7-4F15-4305-8133-B995E9DBC9E7}" dt="2023-04-21T17:28:51.277" v="204" actId="26606"/>
          <ac:grpSpMkLst>
            <pc:docMk/>
            <pc:sldMk cId="1687037970" sldId="267"/>
            <ac:grpSpMk id="24" creationId="{9494E066-0146-46E9-BAF1-C33240ABA294}"/>
          </ac:grpSpMkLst>
        </pc:grpChg>
        <pc:picChg chg="add del">
          <ac:chgData name="Hayden Thomas" userId="5bcd861609cd4831" providerId="LiveId" clId="{BC9EBBF7-4F15-4305-8133-B995E9DBC9E7}" dt="2023-04-21T17:28:51.266" v="203" actId="26606"/>
          <ac:picMkLst>
            <pc:docMk/>
            <pc:sldMk cId="1687037970" sldId="267"/>
            <ac:picMk id="5" creationId="{05DF796D-99DE-2F58-6CFF-4809E35A9486}"/>
          </ac:picMkLst>
        </pc:picChg>
        <pc:picChg chg="add">
          <ac:chgData name="Hayden Thomas" userId="5bcd861609cd4831" providerId="LiveId" clId="{BC9EBBF7-4F15-4305-8133-B995E9DBC9E7}" dt="2023-04-21T17:28:51.277" v="204" actId="26606"/>
          <ac:picMkLst>
            <pc:docMk/>
            <pc:sldMk cId="1687037970" sldId="267"/>
            <ac:picMk id="29" creationId="{D47243D6-B04E-343C-F91A-BD74BFEA9BEE}"/>
          </ac:picMkLst>
        </pc:picChg>
        <pc:cxnChg chg="add del">
          <ac:chgData name="Hayden Thomas" userId="5bcd861609cd4831" providerId="LiveId" clId="{BC9EBBF7-4F15-4305-8133-B995E9DBC9E7}" dt="2023-04-21T17:28:51.266" v="203" actId="26606"/>
          <ac:cxnSpMkLst>
            <pc:docMk/>
            <pc:sldMk cId="1687037970" sldId="267"/>
            <ac:cxnSpMk id="9" creationId="{AE0C0B2A-3FD1-4235-A16E-0ED1E028A93E}"/>
          </ac:cxnSpMkLst>
        </pc:cxnChg>
        <pc:cxnChg chg="add del">
          <ac:chgData name="Hayden Thomas" userId="5bcd861609cd4831" providerId="LiveId" clId="{BC9EBBF7-4F15-4305-8133-B995E9DBC9E7}" dt="2023-04-21T17:28:51.266" v="203" actId="26606"/>
          <ac:cxnSpMkLst>
            <pc:docMk/>
            <pc:sldMk cId="1687037970" sldId="267"/>
            <ac:cxnSpMk id="21" creationId="{9E7C23BC-DAA6-40E1-8166-B8C4439D1430}"/>
          </ac:cxnSpMkLst>
        </pc:cxnChg>
        <pc:cxnChg chg="add">
          <ac:chgData name="Hayden Thomas" userId="5bcd861609cd4831" providerId="LiveId" clId="{BC9EBBF7-4F15-4305-8133-B995E9DBC9E7}" dt="2023-04-21T17:28:51.277" v="204" actId="26606"/>
          <ac:cxnSpMkLst>
            <pc:docMk/>
            <pc:sldMk cId="1687037970" sldId="267"/>
            <ac:cxnSpMk id="23" creationId="{AE0C0B2A-3FD1-4235-A16E-0ED1E028A93E}"/>
          </ac:cxnSpMkLst>
        </pc:cxnChg>
        <pc:cxnChg chg="add">
          <ac:chgData name="Hayden Thomas" userId="5bcd861609cd4831" providerId="LiveId" clId="{BC9EBBF7-4F15-4305-8133-B995E9DBC9E7}" dt="2023-04-21T17:28:51.277" v="204" actId="26606"/>
          <ac:cxnSpMkLst>
            <pc:docMk/>
            <pc:sldMk cId="1687037970" sldId="267"/>
            <ac:cxnSpMk id="31" creationId="{6C14D892-36B8-4065-9158-50C22E1E6986}"/>
          </ac:cxnSpMkLst>
        </pc:cxnChg>
      </pc:sldChg>
      <pc:sldChg chg="addSp modSp new mod setBg">
        <pc:chgData name="Hayden Thomas" userId="5bcd861609cd4831" providerId="LiveId" clId="{BC9EBBF7-4F15-4305-8133-B995E9DBC9E7}" dt="2023-04-21T17:30:00.931" v="230" actId="403"/>
        <pc:sldMkLst>
          <pc:docMk/>
          <pc:sldMk cId="238969600" sldId="268"/>
        </pc:sldMkLst>
        <pc:spChg chg="mod">
          <ac:chgData name="Hayden Thomas" userId="5bcd861609cd4831" providerId="LiveId" clId="{BC9EBBF7-4F15-4305-8133-B995E9DBC9E7}" dt="2023-04-21T17:30:00.931" v="230" actId="403"/>
          <ac:spMkLst>
            <pc:docMk/>
            <pc:sldMk cId="238969600" sldId="268"/>
            <ac:spMk id="2" creationId="{7F9088F5-1431-E299-0C86-8289ED85AAD3}"/>
          </ac:spMkLst>
        </pc:spChg>
        <pc:spChg chg="mod">
          <ac:chgData name="Hayden Thomas" userId="5bcd861609cd4831" providerId="LiveId" clId="{BC9EBBF7-4F15-4305-8133-B995E9DBC9E7}" dt="2023-04-21T17:29:53.080" v="224" actId="27636"/>
          <ac:spMkLst>
            <pc:docMk/>
            <pc:sldMk cId="238969600" sldId="268"/>
            <ac:spMk id="3" creationId="{B5D3237E-F13E-9B87-AE94-0036AA1F1BAA}"/>
          </ac:spMkLst>
        </pc:spChg>
        <pc:spChg chg="add">
          <ac:chgData name="Hayden Thomas" userId="5bcd861609cd4831" providerId="LiveId" clId="{BC9EBBF7-4F15-4305-8133-B995E9DBC9E7}" dt="2023-04-21T17:29:35.009" v="215" actId="26606"/>
          <ac:spMkLst>
            <pc:docMk/>
            <pc:sldMk cId="238969600" sldId="268"/>
            <ac:spMk id="8" creationId="{6D2D76E3-BBAC-4D3C-9314-D3076FA9051A}"/>
          </ac:spMkLst>
        </pc:spChg>
        <pc:grpChg chg="add">
          <ac:chgData name="Hayden Thomas" userId="5bcd861609cd4831" providerId="LiveId" clId="{BC9EBBF7-4F15-4305-8133-B995E9DBC9E7}" dt="2023-04-21T17:29:35.009" v="215" actId="26606"/>
          <ac:grpSpMkLst>
            <pc:docMk/>
            <pc:sldMk cId="238969600" sldId="268"/>
            <ac:grpSpMk id="10" creationId="{75C945D9-C3DE-4D90-9F29-7BE223AAF113}"/>
          </ac:grpSpMkLst>
        </pc:grpChg>
        <pc:grpChg chg="add">
          <ac:chgData name="Hayden Thomas" userId="5bcd861609cd4831" providerId="LiveId" clId="{BC9EBBF7-4F15-4305-8133-B995E9DBC9E7}" dt="2023-04-21T17:29:35.009" v="215" actId="26606"/>
          <ac:grpSpMkLst>
            <pc:docMk/>
            <pc:sldMk cId="238969600" sldId="268"/>
            <ac:grpSpMk id="55" creationId="{55C23123-3C5C-4A8B-AD1C-138D7B73D8D9}"/>
          </ac:grpSpMkLst>
        </pc:grpChg>
        <pc:cxnChg chg="add">
          <ac:chgData name="Hayden Thomas" userId="5bcd861609cd4831" providerId="LiveId" clId="{BC9EBBF7-4F15-4305-8133-B995E9DBC9E7}" dt="2023-04-21T17:29:35.009" v="215" actId="26606"/>
          <ac:cxnSpMkLst>
            <pc:docMk/>
            <pc:sldMk cId="238969600" sldId="268"/>
            <ac:cxnSpMk id="53" creationId="{22725E2D-27B9-4A2E-B161-230C61B08082}"/>
          </ac:cxnSpMkLst>
        </pc:cxnChg>
      </pc:sldChg>
      <pc:sldChg chg="addSp delSp modSp new mod setBg">
        <pc:chgData name="Hayden Thomas" userId="5bcd861609cd4831" providerId="LiveId" clId="{BC9EBBF7-4F15-4305-8133-B995E9DBC9E7}" dt="2023-04-21T17:31:17.711" v="258" actId="403"/>
        <pc:sldMkLst>
          <pc:docMk/>
          <pc:sldMk cId="2075770795" sldId="269"/>
        </pc:sldMkLst>
        <pc:spChg chg="mod">
          <ac:chgData name="Hayden Thomas" userId="5bcd861609cd4831" providerId="LiveId" clId="{BC9EBBF7-4F15-4305-8133-B995E9DBC9E7}" dt="2023-04-21T17:31:17.711" v="258" actId="403"/>
          <ac:spMkLst>
            <pc:docMk/>
            <pc:sldMk cId="2075770795" sldId="269"/>
            <ac:spMk id="2" creationId="{198C16DD-0961-EC29-118E-AF6CE1D32007}"/>
          </ac:spMkLst>
        </pc:spChg>
        <pc:spChg chg="del">
          <ac:chgData name="Hayden Thomas" userId="5bcd861609cd4831" providerId="LiveId" clId="{BC9EBBF7-4F15-4305-8133-B995E9DBC9E7}" dt="2023-04-21T17:31:10.295" v="251" actId="26606"/>
          <ac:spMkLst>
            <pc:docMk/>
            <pc:sldMk cId="2075770795" sldId="269"/>
            <ac:spMk id="3" creationId="{33DF0C67-DDF1-74B3-033D-DF64FF829EC3}"/>
          </ac:spMkLst>
        </pc:spChg>
        <pc:spChg chg="add">
          <ac:chgData name="Hayden Thomas" userId="5bcd861609cd4831" providerId="LiveId" clId="{BC9EBBF7-4F15-4305-8133-B995E9DBC9E7}" dt="2023-04-21T17:31:10.295" v="251" actId="26606"/>
          <ac:spMkLst>
            <pc:docMk/>
            <pc:sldMk cId="2075770795" sldId="269"/>
            <ac:spMk id="17" creationId="{1F4CD6D0-88B6-45F4-AC60-54587D3C92A0}"/>
          </ac:spMkLst>
        </pc:spChg>
        <pc:spChg chg="add">
          <ac:chgData name="Hayden Thomas" userId="5bcd861609cd4831" providerId="LiveId" clId="{BC9EBBF7-4F15-4305-8133-B995E9DBC9E7}" dt="2023-04-21T17:31:10.295" v="251" actId="26606"/>
          <ac:spMkLst>
            <pc:docMk/>
            <pc:sldMk cId="2075770795" sldId="269"/>
            <ac:spMk id="19" creationId="{3092D32E-B1E6-4335-BD86-8461882A79A5}"/>
          </ac:spMkLst>
        </pc:spChg>
        <pc:grpChg chg="add">
          <ac:chgData name="Hayden Thomas" userId="5bcd861609cd4831" providerId="LiveId" clId="{BC9EBBF7-4F15-4305-8133-B995E9DBC9E7}" dt="2023-04-21T17:31:10.295" v="251" actId="26606"/>
          <ac:grpSpMkLst>
            <pc:docMk/>
            <pc:sldMk cId="2075770795" sldId="269"/>
            <ac:grpSpMk id="11" creationId="{9494E066-0146-46E9-BAF1-C33240ABA294}"/>
          </ac:grpSpMkLst>
        </pc:grpChg>
        <pc:grpChg chg="add">
          <ac:chgData name="Hayden Thomas" userId="5bcd861609cd4831" providerId="LiveId" clId="{BC9EBBF7-4F15-4305-8133-B995E9DBC9E7}" dt="2023-04-21T17:31:10.295" v="251" actId="26606"/>
          <ac:grpSpMkLst>
            <pc:docMk/>
            <pc:sldMk cId="2075770795" sldId="269"/>
            <ac:grpSpMk id="21" creationId="{DF3051BA-EC19-4D8D-B5E3-10AF20026F03}"/>
          </ac:grpSpMkLst>
        </pc:grpChg>
        <pc:picChg chg="add">
          <ac:chgData name="Hayden Thomas" userId="5bcd861609cd4831" providerId="LiveId" clId="{BC9EBBF7-4F15-4305-8133-B995E9DBC9E7}" dt="2023-04-21T17:31:10.295" v="251" actId="26606"/>
          <ac:picMkLst>
            <pc:docMk/>
            <pc:sldMk cId="2075770795" sldId="269"/>
            <ac:picMk id="5" creationId="{5CAECFD4-74F6-B3D6-9474-FBD746DBB4E9}"/>
          </ac:picMkLst>
        </pc:picChg>
        <pc:cxnChg chg="add">
          <ac:chgData name="Hayden Thomas" userId="5bcd861609cd4831" providerId="LiveId" clId="{BC9EBBF7-4F15-4305-8133-B995E9DBC9E7}" dt="2023-04-21T17:31:10.295" v="251" actId="26606"/>
          <ac:cxnSpMkLst>
            <pc:docMk/>
            <pc:sldMk cId="2075770795" sldId="269"/>
            <ac:cxnSpMk id="9" creationId="{AE0C0B2A-3FD1-4235-A16E-0ED1E028A93E}"/>
          </ac:cxnSpMkLst>
        </pc:cxnChg>
      </pc:sldChg>
      <pc:sldChg chg="addSp modSp new mod setBg">
        <pc:chgData name="Hayden Thomas" userId="5bcd861609cd4831" providerId="LiveId" clId="{BC9EBBF7-4F15-4305-8133-B995E9DBC9E7}" dt="2023-04-21T17:32:24.718" v="273" actId="403"/>
        <pc:sldMkLst>
          <pc:docMk/>
          <pc:sldMk cId="2103950999" sldId="270"/>
        </pc:sldMkLst>
        <pc:spChg chg="mod">
          <ac:chgData name="Hayden Thomas" userId="5bcd861609cd4831" providerId="LiveId" clId="{BC9EBBF7-4F15-4305-8133-B995E9DBC9E7}" dt="2023-04-21T17:31:51.553" v="264" actId="26606"/>
          <ac:spMkLst>
            <pc:docMk/>
            <pc:sldMk cId="2103950999" sldId="270"/>
            <ac:spMk id="2" creationId="{0F93C9F5-2B65-6268-AF41-FF1E6E2E18AE}"/>
          </ac:spMkLst>
        </pc:spChg>
        <pc:spChg chg="mod">
          <ac:chgData name="Hayden Thomas" userId="5bcd861609cd4831" providerId="LiveId" clId="{BC9EBBF7-4F15-4305-8133-B995E9DBC9E7}" dt="2023-04-21T17:32:24.718" v="273" actId="403"/>
          <ac:spMkLst>
            <pc:docMk/>
            <pc:sldMk cId="2103950999" sldId="270"/>
            <ac:spMk id="3" creationId="{0DC86498-C8C1-1BFF-D903-01EC4691CB47}"/>
          </ac:spMkLst>
        </pc:spChg>
        <pc:spChg chg="add">
          <ac:chgData name="Hayden Thomas" userId="5bcd861609cd4831" providerId="LiveId" clId="{BC9EBBF7-4F15-4305-8133-B995E9DBC9E7}" dt="2023-04-21T17:31:51.553" v="264" actId="26606"/>
          <ac:spMkLst>
            <pc:docMk/>
            <pc:sldMk cId="2103950999" sldId="270"/>
            <ac:spMk id="8" creationId="{278D6E89-CBE0-4595-81C1-F7BA38171DF2}"/>
          </ac:spMkLst>
        </pc:spChg>
        <pc:grpChg chg="add">
          <ac:chgData name="Hayden Thomas" userId="5bcd861609cd4831" providerId="LiveId" clId="{BC9EBBF7-4F15-4305-8133-B995E9DBC9E7}" dt="2023-04-21T17:31:51.553" v="264" actId="26606"/>
          <ac:grpSpMkLst>
            <pc:docMk/>
            <pc:sldMk cId="2103950999" sldId="270"/>
            <ac:grpSpMk id="10" creationId="{C98E0077-C8CB-40EE-ABF7-D106ADF2465D}"/>
          </ac:grpSpMkLst>
        </pc:grpChg>
        <pc:cxnChg chg="add">
          <ac:chgData name="Hayden Thomas" userId="5bcd861609cd4831" providerId="LiveId" clId="{BC9EBBF7-4F15-4305-8133-B995E9DBC9E7}" dt="2023-04-21T17:31:51.553" v="264" actId="26606"/>
          <ac:cxnSpMkLst>
            <pc:docMk/>
            <pc:sldMk cId="2103950999" sldId="270"/>
            <ac:cxnSpMk id="94" creationId="{108A6C55-1C94-4869-9E37-A584104F918E}"/>
          </ac:cxnSpMkLst>
        </pc:cxnChg>
      </pc:sldChg>
      <pc:sldChg chg="addSp delSp modSp new mod setBg">
        <pc:chgData name="Hayden Thomas" userId="5bcd861609cd4831" providerId="LiveId" clId="{BC9EBBF7-4F15-4305-8133-B995E9DBC9E7}" dt="2023-04-21T17:34:19.204" v="373" actId="14100"/>
        <pc:sldMkLst>
          <pc:docMk/>
          <pc:sldMk cId="862903990" sldId="271"/>
        </pc:sldMkLst>
        <pc:spChg chg="mod">
          <ac:chgData name="Hayden Thomas" userId="5bcd861609cd4831" providerId="LiveId" clId="{BC9EBBF7-4F15-4305-8133-B995E9DBC9E7}" dt="2023-04-21T17:34:19.204" v="373" actId="14100"/>
          <ac:spMkLst>
            <pc:docMk/>
            <pc:sldMk cId="862903990" sldId="271"/>
            <ac:spMk id="2" creationId="{B03DA845-1D43-29F5-23A0-B1EF7F3927A7}"/>
          </ac:spMkLst>
        </pc:spChg>
        <pc:spChg chg="add del">
          <ac:chgData name="Hayden Thomas" userId="5bcd861609cd4831" providerId="LiveId" clId="{BC9EBBF7-4F15-4305-8133-B995E9DBC9E7}" dt="2023-04-21T17:33:46.328" v="336" actId="26606"/>
          <ac:spMkLst>
            <pc:docMk/>
            <pc:sldMk cId="862903990" sldId="271"/>
            <ac:spMk id="3" creationId="{D641A2DA-6C87-3A51-5BE4-F7E4C5FB4CE7}"/>
          </ac:spMkLst>
        </pc:spChg>
        <pc:spChg chg="add del">
          <ac:chgData name="Hayden Thomas" userId="5bcd861609cd4831" providerId="LiveId" clId="{BC9EBBF7-4F15-4305-8133-B995E9DBC9E7}" dt="2023-04-21T17:33:13.739" v="330" actId="26606"/>
          <ac:spMkLst>
            <pc:docMk/>
            <pc:sldMk cId="862903990" sldId="271"/>
            <ac:spMk id="17" creationId="{3011B0B3-5679-4759-90B8-3B908C4CBD21}"/>
          </ac:spMkLst>
        </pc:spChg>
        <pc:spChg chg="add del">
          <ac:chgData name="Hayden Thomas" userId="5bcd861609cd4831" providerId="LiveId" clId="{BC9EBBF7-4F15-4305-8133-B995E9DBC9E7}" dt="2023-04-21T17:34:01.550" v="363" actId="26606"/>
          <ac:spMkLst>
            <pc:docMk/>
            <pc:sldMk cId="862903990" sldId="271"/>
            <ac:spMk id="18" creationId="{3011B0B3-5679-4759-90B8-3B908C4CBD21}"/>
          </ac:spMkLst>
        </pc:spChg>
        <pc:spChg chg="add del">
          <ac:chgData name="Hayden Thomas" userId="5bcd861609cd4831" providerId="LiveId" clId="{BC9EBBF7-4F15-4305-8133-B995E9DBC9E7}" dt="2023-04-21T17:33:13.739" v="330" actId="26606"/>
          <ac:spMkLst>
            <pc:docMk/>
            <pc:sldMk cId="862903990" sldId="271"/>
            <ac:spMk id="19" creationId="{767E5D14-5396-4D7B-996A-7BFD00576139}"/>
          </ac:spMkLst>
        </pc:spChg>
        <pc:spChg chg="add del">
          <ac:chgData name="Hayden Thomas" userId="5bcd861609cd4831" providerId="LiveId" clId="{BC9EBBF7-4F15-4305-8133-B995E9DBC9E7}" dt="2023-04-21T17:34:01.550" v="363" actId="26606"/>
          <ac:spMkLst>
            <pc:docMk/>
            <pc:sldMk cId="862903990" sldId="271"/>
            <ac:spMk id="32" creationId="{767E5D14-5396-4D7B-996A-7BFD00576139}"/>
          </ac:spMkLst>
        </pc:spChg>
        <pc:spChg chg="add del">
          <ac:chgData name="Hayden Thomas" userId="5bcd861609cd4831" providerId="LiveId" clId="{BC9EBBF7-4F15-4305-8133-B995E9DBC9E7}" dt="2023-04-21T17:34:01.550" v="363" actId="26606"/>
          <ac:spMkLst>
            <pc:docMk/>
            <pc:sldMk cId="862903990" sldId="271"/>
            <ac:spMk id="36" creationId="{7D545465-6708-4A06-B237-742C91A8A668}"/>
          </ac:spMkLst>
        </pc:spChg>
        <pc:spChg chg="add del">
          <ac:chgData name="Hayden Thomas" userId="5bcd861609cd4831" providerId="LiveId" clId="{BC9EBBF7-4F15-4305-8133-B995E9DBC9E7}" dt="2023-04-21T17:33:27.495" v="332" actId="26606"/>
          <ac:spMkLst>
            <pc:docMk/>
            <pc:sldMk cId="862903990" sldId="271"/>
            <ac:spMk id="38" creationId="{1F4CD6D0-88B6-45F4-AC60-54587D3C92A0}"/>
          </ac:spMkLst>
        </pc:spChg>
        <pc:spChg chg="add del">
          <ac:chgData name="Hayden Thomas" userId="5bcd861609cd4831" providerId="LiveId" clId="{BC9EBBF7-4F15-4305-8133-B995E9DBC9E7}" dt="2023-04-21T17:33:27.495" v="332" actId="26606"/>
          <ac:spMkLst>
            <pc:docMk/>
            <pc:sldMk cId="862903990" sldId="271"/>
            <ac:spMk id="40" creationId="{3092D32E-B1E6-4335-BD86-8461882A79A5}"/>
          </ac:spMkLst>
        </pc:spChg>
        <pc:spChg chg="add">
          <ac:chgData name="Hayden Thomas" userId="5bcd861609cd4831" providerId="LiveId" clId="{BC9EBBF7-4F15-4305-8133-B995E9DBC9E7}" dt="2023-04-21T17:34:01.550" v="363" actId="26606"/>
          <ac:spMkLst>
            <pc:docMk/>
            <pc:sldMk cId="862903990" sldId="271"/>
            <ac:spMk id="48" creationId="{767E5D14-5396-4D7B-996A-7BFD00576139}"/>
          </ac:spMkLst>
        </pc:spChg>
        <pc:spChg chg="add">
          <ac:chgData name="Hayden Thomas" userId="5bcd861609cd4831" providerId="LiveId" clId="{BC9EBBF7-4F15-4305-8133-B995E9DBC9E7}" dt="2023-04-21T17:34:01.550" v="363" actId="26606"/>
          <ac:spMkLst>
            <pc:docMk/>
            <pc:sldMk cId="862903990" sldId="271"/>
            <ac:spMk id="49" creationId="{3011B0B3-5679-4759-90B8-3B908C4CBD21}"/>
          </ac:spMkLst>
        </pc:spChg>
        <pc:spChg chg="add del">
          <ac:chgData name="Hayden Thomas" userId="5bcd861609cd4831" providerId="LiveId" clId="{BC9EBBF7-4F15-4305-8133-B995E9DBC9E7}" dt="2023-04-21T17:33:35.842" v="334" actId="26606"/>
          <ac:spMkLst>
            <pc:docMk/>
            <pc:sldMk cId="862903990" sldId="271"/>
            <ac:spMk id="52" creationId="{1F4CD6D0-88B6-45F4-AC60-54587D3C92A0}"/>
          </ac:spMkLst>
        </pc:spChg>
        <pc:spChg chg="add del">
          <ac:chgData name="Hayden Thomas" userId="5bcd861609cd4831" providerId="LiveId" clId="{BC9EBBF7-4F15-4305-8133-B995E9DBC9E7}" dt="2023-04-21T17:33:35.842" v="334" actId="26606"/>
          <ac:spMkLst>
            <pc:docMk/>
            <pc:sldMk cId="862903990" sldId="271"/>
            <ac:spMk id="54" creationId="{C2E86F6D-198D-45C3-AC93-8D31B8A4DDDD}"/>
          </ac:spMkLst>
        </pc:spChg>
        <pc:grpChg chg="add del">
          <ac:chgData name="Hayden Thomas" userId="5bcd861609cd4831" providerId="LiveId" clId="{BC9EBBF7-4F15-4305-8133-B995E9DBC9E7}" dt="2023-04-21T17:34:01.550" v="363" actId="26606"/>
          <ac:grpSpMkLst>
            <pc:docMk/>
            <pc:sldMk cId="862903990" sldId="271"/>
            <ac:grpSpMk id="7" creationId="{9494E066-0146-46E9-BAF1-C33240ABA294}"/>
          </ac:grpSpMkLst>
        </pc:grpChg>
        <pc:grpChg chg="add del">
          <ac:chgData name="Hayden Thomas" userId="5bcd861609cd4831" providerId="LiveId" clId="{BC9EBBF7-4F15-4305-8133-B995E9DBC9E7}" dt="2023-04-21T17:33:13.739" v="330" actId="26606"/>
          <ac:grpSpMkLst>
            <pc:docMk/>
            <pc:sldMk cId="862903990" sldId="271"/>
            <ac:grpSpMk id="11" creationId="{9494E066-0146-46E9-BAF1-C33240ABA294}"/>
          </ac:grpSpMkLst>
        </pc:grpChg>
        <pc:grpChg chg="add del">
          <ac:chgData name="Hayden Thomas" userId="5bcd861609cd4831" providerId="LiveId" clId="{BC9EBBF7-4F15-4305-8133-B995E9DBC9E7}" dt="2023-04-21T17:33:13.739" v="330" actId="26606"/>
          <ac:grpSpMkLst>
            <pc:docMk/>
            <pc:sldMk cId="862903990" sldId="271"/>
            <ac:grpSpMk id="21" creationId="{E14350AE-EC1C-4F25-89C0-954A46AD8132}"/>
          </ac:grpSpMkLst>
        </pc:grpChg>
        <pc:grpChg chg="add del">
          <ac:chgData name="Hayden Thomas" userId="5bcd861609cd4831" providerId="LiveId" clId="{BC9EBBF7-4F15-4305-8133-B995E9DBC9E7}" dt="2023-04-21T17:33:27.495" v="332" actId="26606"/>
          <ac:grpSpMkLst>
            <pc:docMk/>
            <pc:sldMk cId="862903990" sldId="271"/>
            <ac:grpSpMk id="34" creationId="{9494E066-0146-46E9-BAF1-C33240ABA294}"/>
          </ac:grpSpMkLst>
        </pc:grpChg>
        <pc:grpChg chg="add del">
          <ac:chgData name="Hayden Thomas" userId="5bcd861609cd4831" providerId="LiveId" clId="{BC9EBBF7-4F15-4305-8133-B995E9DBC9E7}" dt="2023-04-21T17:34:01.550" v="363" actId="26606"/>
          <ac:grpSpMkLst>
            <pc:docMk/>
            <pc:sldMk cId="862903990" sldId="271"/>
            <ac:grpSpMk id="35" creationId="{E14350AE-EC1C-4F25-89C0-954A46AD8132}"/>
          </ac:grpSpMkLst>
        </pc:grpChg>
        <pc:grpChg chg="add del">
          <ac:chgData name="Hayden Thomas" userId="5bcd861609cd4831" providerId="LiveId" clId="{BC9EBBF7-4F15-4305-8133-B995E9DBC9E7}" dt="2023-04-21T17:33:27.495" v="332" actId="26606"/>
          <ac:grpSpMkLst>
            <pc:docMk/>
            <pc:sldMk cId="862903990" sldId="271"/>
            <ac:grpSpMk id="41" creationId="{53D83BC4-A03A-4B80-BE2E-AB1542ABAD46}"/>
          </ac:grpSpMkLst>
        </pc:grpChg>
        <pc:grpChg chg="add">
          <ac:chgData name="Hayden Thomas" userId="5bcd861609cd4831" providerId="LiveId" clId="{BC9EBBF7-4F15-4305-8133-B995E9DBC9E7}" dt="2023-04-21T17:34:01.550" v="363" actId="26606"/>
          <ac:grpSpMkLst>
            <pc:docMk/>
            <pc:sldMk cId="862903990" sldId="271"/>
            <ac:grpSpMk id="43" creationId="{9494E066-0146-46E9-BAF1-C33240ABA294}"/>
          </ac:grpSpMkLst>
        </pc:grpChg>
        <pc:grpChg chg="add del">
          <ac:chgData name="Hayden Thomas" userId="5bcd861609cd4831" providerId="LiveId" clId="{BC9EBBF7-4F15-4305-8133-B995E9DBC9E7}" dt="2023-04-21T17:33:35.842" v="334" actId="26606"/>
          <ac:grpSpMkLst>
            <pc:docMk/>
            <pc:sldMk cId="862903990" sldId="271"/>
            <ac:grpSpMk id="51" creationId="{9494E066-0146-46E9-BAF1-C33240ABA294}"/>
          </ac:grpSpMkLst>
        </pc:grpChg>
        <pc:grpChg chg="add">
          <ac:chgData name="Hayden Thomas" userId="5bcd861609cd4831" providerId="LiveId" clId="{BC9EBBF7-4F15-4305-8133-B995E9DBC9E7}" dt="2023-04-21T17:34:01.550" v="363" actId="26606"/>
          <ac:grpSpMkLst>
            <pc:docMk/>
            <pc:sldMk cId="862903990" sldId="271"/>
            <ac:grpSpMk id="64" creationId="{E14350AE-EC1C-4F25-89C0-954A46AD8132}"/>
          </ac:grpSpMkLst>
        </pc:grpChg>
        <pc:picChg chg="add del">
          <ac:chgData name="Hayden Thomas" userId="5bcd861609cd4831" providerId="LiveId" clId="{BC9EBBF7-4F15-4305-8133-B995E9DBC9E7}" dt="2023-04-21T17:33:13.739" v="330" actId="26606"/>
          <ac:picMkLst>
            <pc:docMk/>
            <pc:sldMk cId="862903990" sldId="271"/>
            <ac:picMk id="5" creationId="{E73A3095-7B3F-0965-3091-833C9C06B096}"/>
          </ac:picMkLst>
        </pc:picChg>
        <pc:picChg chg="add mod">
          <ac:chgData name="Hayden Thomas" userId="5bcd861609cd4831" providerId="LiveId" clId="{BC9EBBF7-4F15-4305-8133-B995E9DBC9E7}" dt="2023-04-21T17:34:01.550" v="363" actId="26606"/>
          <ac:picMkLst>
            <pc:docMk/>
            <pc:sldMk cId="862903990" sldId="271"/>
            <ac:picMk id="20" creationId="{CD826CF5-9354-4032-E5FD-5CC3384C1180}"/>
          </ac:picMkLst>
        </pc:picChg>
        <pc:picChg chg="add del">
          <ac:chgData name="Hayden Thomas" userId="5bcd861609cd4831" providerId="LiveId" clId="{BC9EBBF7-4F15-4305-8133-B995E9DBC9E7}" dt="2023-04-21T17:33:27.495" v="332" actId="26606"/>
          <ac:picMkLst>
            <pc:docMk/>
            <pc:sldMk cId="862903990" sldId="271"/>
            <ac:picMk id="39" creationId="{9940B60C-B638-85C6-78E5-E01D9FEC8575}"/>
          </ac:picMkLst>
        </pc:picChg>
        <pc:picChg chg="add del">
          <ac:chgData name="Hayden Thomas" userId="5bcd861609cd4831" providerId="LiveId" clId="{BC9EBBF7-4F15-4305-8133-B995E9DBC9E7}" dt="2023-04-21T17:33:35.842" v="334" actId="26606"/>
          <ac:picMkLst>
            <pc:docMk/>
            <pc:sldMk cId="862903990" sldId="271"/>
            <ac:picMk id="53" creationId="{CA1F7167-E879-1D01-7387-10E775C99560}"/>
          </ac:picMkLst>
        </pc:picChg>
        <pc:cxnChg chg="add del">
          <ac:chgData name="Hayden Thomas" userId="5bcd861609cd4831" providerId="LiveId" clId="{BC9EBBF7-4F15-4305-8133-B995E9DBC9E7}" dt="2023-04-21T17:34:01.550" v="363" actId="26606"/>
          <ac:cxnSpMkLst>
            <pc:docMk/>
            <pc:sldMk cId="862903990" sldId="271"/>
            <ac:cxnSpMk id="6" creationId="{AE0C0B2A-3FD1-4235-A16E-0ED1E028A93E}"/>
          </ac:cxnSpMkLst>
        </pc:cxnChg>
        <pc:cxnChg chg="add del">
          <ac:chgData name="Hayden Thomas" userId="5bcd861609cd4831" providerId="LiveId" clId="{BC9EBBF7-4F15-4305-8133-B995E9DBC9E7}" dt="2023-04-21T17:33:13.739" v="330" actId="26606"/>
          <ac:cxnSpMkLst>
            <pc:docMk/>
            <pc:sldMk cId="862903990" sldId="271"/>
            <ac:cxnSpMk id="9" creationId="{AE0C0B2A-3FD1-4235-A16E-0ED1E028A93E}"/>
          </ac:cxnSpMkLst>
        </pc:cxnChg>
        <pc:cxnChg chg="add del">
          <ac:chgData name="Hayden Thomas" userId="5bcd861609cd4831" providerId="LiveId" clId="{BC9EBBF7-4F15-4305-8133-B995E9DBC9E7}" dt="2023-04-21T17:33:27.495" v="332" actId="26606"/>
          <ac:cxnSpMkLst>
            <pc:docMk/>
            <pc:sldMk cId="862903990" sldId="271"/>
            <ac:cxnSpMk id="33" creationId="{AE0C0B2A-3FD1-4235-A16E-0ED1E028A93E}"/>
          </ac:cxnSpMkLst>
        </pc:cxnChg>
        <pc:cxnChg chg="add">
          <ac:chgData name="Hayden Thomas" userId="5bcd861609cd4831" providerId="LiveId" clId="{BC9EBBF7-4F15-4305-8133-B995E9DBC9E7}" dt="2023-04-21T17:34:01.550" v="363" actId="26606"/>
          <ac:cxnSpMkLst>
            <pc:docMk/>
            <pc:sldMk cId="862903990" sldId="271"/>
            <ac:cxnSpMk id="42" creationId="{AE0C0B2A-3FD1-4235-A16E-0ED1E028A93E}"/>
          </ac:cxnSpMkLst>
        </pc:cxnChg>
        <pc:cxnChg chg="add del">
          <ac:chgData name="Hayden Thomas" userId="5bcd861609cd4831" providerId="LiveId" clId="{BC9EBBF7-4F15-4305-8133-B995E9DBC9E7}" dt="2023-04-21T17:33:35.842" v="334" actId="26606"/>
          <ac:cxnSpMkLst>
            <pc:docMk/>
            <pc:sldMk cId="862903990" sldId="271"/>
            <ac:cxnSpMk id="50" creationId="{AE0C0B2A-3FD1-4235-A16E-0ED1E028A93E}"/>
          </ac:cxnSpMkLst>
        </pc:cxnChg>
        <pc:cxnChg chg="add del">
          <ac:chgData name="Hayden Thomas" userId="5bcd861609cd4831" providerId="LiveId" clId="{BC9EBBF7-4F15-4305-8133-B995E9DBC9E7}" dt="2023-04-21T17:33:35.842" v="334" actId="26606"/>
          <ac:cxnSpMkLst>
            <pc:docMk/>
            <pc:sldMk cId="862903990" sldId="271"/>
            <ac:cxnSpMk id="55" creationId="{6C14D892-36B8-4065-9158-50C22E1E6986}"/>
          </ac:cxnSpMkLst>
        </pc:cxnChg>
      </pc:sldChg>
      <pc:sldChg chg="addSp delSp modSp new mod setBg">
        <pc:chgData name="Hayden Thomas" userId="5bcd861609cd4831" providerId="LiveId" clId="{BC9EBBF7-4F15-4305-8133-B995E9DBC9E7}" dt="2023-04-21T17:35:07.279" v="418" actId="1076"/>
        <pc:sldMkLst>
          <pc:docMk/>
          <pc:sldMk cId="3563249762" sldId="272"/>
        </pc:sldMkLst>
        <pc:spChg chg="mod">
          <ac:chgData name="Hayden Thomas" userId="5bcd861609cd4831" providerId="LiveId" clId="{BC9EBBF7-4F15-4305-8133-B995E9DBC9E7}" dt="2023-04-21T17:35:07.279" v="418" actId="1076"/>
          <ac:spMkLst>
            <pc:docMk/>
            <pc:sldMk cId="3563249762" sldId="272"/>
            <ac:spMk id="2" creationId="{8BFA6A4C-E778-600D-9ED4-1FCF9F721CBF}"/>
          </ac:spMkLst>
        </pc:spChg>
        <pc:spChg chg="del">
          <ac:chgData name="Hayden Thomas" userId="5bcd861609cd4831" providerId="LiveId" clId="{BC9EBBF7-4F15-4305-8133-B995E9DBC9E7}" dt="2023-04-21T17:34:56.492" v="415" actId="26606"/>
          <ac:spMkLst>
            <pc:docMk/>
            <pc:sldMk cId="3563249762" sldId="272"/>
            <ac:spMk id="3" creationId="{7BEB13C9-FCF6-14C2-8F3E-F42B6377C916}"/>
          </ac:spMkLst>
        </pc:spChg>
        <pc:spChg chg="add">
          <ac:chgData name="Hayden Thomas" userId="5bcd861609cd4831" providerId="LiveId" clId="{BC9EBBF7-4F15-4305-8133-B995E9DBC9E7}" dt="2023-04-21T17:34:56.492" v="415" actId="26606"/>
          <ac:spMkLst>
            <pc:docMk/>
            <pc:sldMk cId="3563249762" sldId="272"/>
            <ac:spMk id="17" creationId="{1F4CD6D0-88B6-45F4-AC60-54587D3C92A0}"/>
          </ac:spMkLst>
        </pc:spChg>
        <pc:spChg chg="add">
          <ac:chgData name="Hayden Thomas" userId="5bcd861609cd4831" providerId="LiveId" clId="{BC9EBBF7-4F15-4305-8133-B995E9DBC9E7}" dt="2023-04-21T17:34:56.492" v="415" actId="26606"/>
          <ac:spMkLst>
            <pc:docMk/>
            <pc:sldMk cId="3563249762" sldId="272"/>
            <ac:spMk id="19" creationId="{DCFCE6BC-4706-49A2-816A-A44669F98A30}"/>
          </ac:spMkLst>
        </pc:spChg>
        <pc:grpChg chg="add">
          <ac:chgData name="Hayden Thomas" userId="5bcd861609cd4831" providerId="LiveId" clId="{BC9EBBF7-4F15-4305-8133-B995E9DBC9E7}" dt="2023-04-21T17:34:56.492" v="415" actId="26606"/>
          <ac:grpSpMkLst>
            <pc:docMk/>
            <pc:sldMk cId="3563249762" sldId="272"/>
            <ac:grpSpMk id="11" creationId="{9494E066-0146-46E9-BAF1-C33240ABA294}"/>
          </ac:grpSpMkLst>
        </pc:grpChg>
        <pc:picChg chg="add">
          <ac:chgData name="Hayden Thomas" userId="5bcd861609cd4831" providerId="LiveId" clId="{BC9EBBF7-4F15-4305-8133-B995E9DBC9E7}" dt="2023-04-21T17:34:56.492" v="415" actId="26606"/>
          <ac:picMkLst>
            <pc:docMk/>
            <pc:sldMk cId="3563249762" sldId="272"/>
            <ac:picMk id="5" creationId="{732F8DFE-A3BA-AF1E-58D9-857A69927707}"/>
          </ac:picMkLst>
        </pc:picChg>
        <pc:cxnChg chg="add">
          <ac:chgData name="Hayden Thomas" userId="5bcd861609cd4831" providerId="LiveId" clId="{BC9EBBF7-4F15-4305-8133-B995E9DBC9E7}" dt="2023-04-21T17:34:56.492" v="415" actId="26606"/>
          <ac:cxnSpMkLst>
            <pc:docMk/>
            <pc:sldMk cId="3563249762" sldId="272"/>
            <ac:cxnSpMk id="9" creationId="{AE0C0B2A-3FD1-4235-A16E-0ED1E028A93E}"/>
          </ac:cxnSpMkLst>
        </pc:cxnChg>
        <pc:cxnChg chg="add">
          <ac:chgData name="Hayden Thomas" userId="5bcd861609cd4831" providerId="LiveId" clId="{BC9EBBF7-4F15-4305-8133-B995E9DBC9E7}" dt="2023-04-21T17:34:56.492" v="415" actId="26606"/>
          <ac:cxnSpMkLst>
            <pc:docMk/>
            <pc:sldMk cId="3563249762" sldId="272"/>
            <ac:cxnSpMk id="21" creationId="{9E7C23BC-DAA6-40E1-8166-B8C4439D1430}"/>
          </ac:cxnSpMkLst>
        </pc:cxnChg>
      </pc:sldChg>
      <pc:sldChg chg="addSp delSp modSp new mod modAnim">
        <pc:chgData name="Hayden Thomas" userId="5bcd861609cd4831" providerId="LiveId" clId="{BC9EBBF7-4F15-4305-8133-B995E9DBC9E7}" dt="2023-04-21T17:40:41.787" v="652" actId="5793"/>
        <pc:sldMkLst>
          <pc:docMk/>
          <pc:sldMk cId="3714513842" sldId="273"/>
        </pc:sldMkLst>
        <pc:spChg chg="mod">
          <ac:chgData name="Hayden Thomas" userId="5bcd861609cd4831" providerId="LiveId" clId="{BC9EBBF7-4F15-4305-8133-B995E9DBC9E7}" dt="2023-04-21T17:40:41.787" v="652" actId="5793"/>
          <ac:spMkLst>
            <pc:docMk/>
            <pc:sldMk cId="3714513842" sldId="273"/>
            <ac:spMk id="2" creationId="{5673F87C-B20F-D56C-70C5-BE3558CD9038}"/>
          </ac:spMkLst>
        </pc:spChg>
        <pc:spChg chg="del mod">
          <ac:chgData name="Hayden Thomas" userId="5bcd861609cd4831" providerId="LiveId" clId="{BC9EBBF7-4F15-4305-8133-B995E9DBC9E7}" dt="2023-04-21T17:37:00.087" v="496" actId="26606"/>
          <ac:spMkLst>
            <pc:docMk/>
            <pc:sldMk cId="3714513842" sldId="273"/>
            <ac:spMk id="3" creationId="{B3431DD5-6B84-50A8-073B-5A328EE8A0F4}"/>
          </ac:spMkLst>
        </pc:spChg>
        <pc:graphicFrameChg chg="add mod">
          <ac:chgData name="Hayden Thomas" userId="5bcd861609cd4831" providerId="LiveId" clId="{BC9EBBF7-4F15-4305-8133-B995E9DBC9E7}" dt="2023-04-21T17:37:11.472" v="504" actId="20577"/>
          <ac:graphicFrameMkLst>
            <pc:docMk/>
            <pc:sldMk cId="3714513842" sldId="273"/>
            <ac:graphicFrameMk id="5" creationId="{63CD658A-DD53-4BF1-A574-2A78BAA9F3A3}"/>
          </ac:graphicFrameMkLst>
        </pc:graphicFrameChg>
      </pc:sldChg>
      <pc:sldChg chg="addSp delSp modSp new mod ord modAnim">
        <pc:chgData name="Hayden Thomas" userId="5bcd861609cd4831" providerId="LiveId" clId="{BC9EBBF7-4F15-4305-8133-B995E9DBC9E7}" dt="2023-04-21T17:47:00.220" v="745"/>
        <pc:sldMkLst>
          <pc:docMk/>
          <pc:sldMk cId="2426784668" sldId="274"/>
        </pc:sldMkLst>
        <pc:spChg chg="del">
          <ac:chgData name="Hayden Thomas" userId="5bcd861609cd4831" providerId="LiveId" clId="{BC9EBBF7-4F15-4305-8133-B995E9DBC9E7}" dt="2023-04-21T17:39:15.094" v="578" actId="21"/>
          <ac:spMkLst>
            <pc:docMk/>
            <pc:sldMk cId="2426784668" sldId="274"/>
            <ac:spMk id="2" creationId="{909D6B98-065A-771F-A874-33C2336B1807}"/>
          </ac:spMkLst>
        </pc:spChg>
        <pc:spChg chg="del">
          <ac:chgData name="Hayden Thomas" userId="5bcd861609cd4831" providerId="LiveId" clId="{BC9EBBF7-4F15-4305-8133-B995E9DBC9E7}" dt="2023-04-21T17:39:20.241" v="579" actId="21"/>
          <ac:spMkLst>
            <pc:docMk/>
            <pc:sldMk cId="2426784668" sldId="274"/>
            <ac:spMk id="3" creationId="{D7D076DB-62BA-85D0-9576-D2CB55C4E58C}"/>
          </ac:spMkLst>
        </pc:spChg>
        <pc:spChg chg="add mod">
          <ac:chgData name="Hayden Thomas" userId="5bcd861609cd4831" providerId="LiveId" clId="{BC9EBBF7-4F15-4305-8133-B995E9DBC9E7}" dt="2023-04-21T17:46:16.274" v="737" actId="1076"/>
          <ac:spMkLst>
            <pc:docMk/>
            <pc:sldMk cId="2426784668" sldId="274"/>
            <ac:spMk id="4" creationId="{E7A941CF-28C7-350C-D536-01553F827C55}"/>
          </ac:spMkLst>
        </pc:spChg>
        <pc:spChg chg="add mod">
          <ac:chgData name="Hayden Thomas" userId="5bcd861609cd4831" providerId="LiveId" clId="{BC9EBBF7-4F15-4305-8133-B995E9DBC9E7}" dt="2023-04-21T17:44:43.074" v="719" actId="122"/>
          <ac:spMkLst>
            <pc:docMk/>
            <pc:sldMk cId="2426784668" sldId="274"/>
            <ac:spMk id="5" creationId="{D3B5B5BD-116B-104B-70C2-0D63D2B72BD0}"/>
          </ac:spMkLst>
        </pc:spChg>
        <pc:spChg chg="add mod">
          <ac:chgData name="Hayden Thomas" userId="5bcd861609cd4831" providerId="LiveId" clId="{BC9EBBF7-4F15-4305-8133-B995E9DBC9E7}" dt="2023-04-21T17:46:21.794" v="738" actId="1076"/>
          <ac:spMkLst>
            <pc:docMk/>
            <pc:sldMk cId="2426784668" sldId="274"/>
            <ac:spMk id="6" creationId="{C70C8098-260B-8352-A945-97340F0663D2}"/>
          </ac:spMkLst>
        </pc:spChg>
        <pc:spChg chg="add mod">
          <ac:chgData name="Hayden Thomas" userId="5bcd861609cd4831" providerId="LiveId" clId="{BC9EBBF7-4F15-4305-8133-B995E9DBC9E7}" dt="2023-04-21T17:44:50.446" v="722" actId="122"/>
          <ac:spMkLst>
            <pc:docMk/>
            <pc:sldMk cId="2426784668" sldId="274"/>
            <ac:spMk id="7" creationId="{66602141-1FD2-439C-AB7D-3F6BA4D8A31C}"/>
          </ac:spMkLst>
        </pc:spChg>
        <pc:spChg chg="add mod">
          <ac:chgData name="Hayden Thomas" userId="5bcd861609cd4831" providerId="LiveId" clId="{BC9EBBF7-4F15-4305-8133-B995E9DBC9E7}" dt="2023-04-21T17:44:47.666" v="721" actId="122"/>
          <ac:spMkLst>
            <pc:docMk/>
            <pc:sldMk cId="2426784668" sldId="274"/>
            <ac:spMk id="8" creationId="{A9E1E95A-0150-EB4B-20DA-BF8E9306127E}"/>
          </ac:spMkLst>
        </pc:spChg>
        <pc:spChg chg="add mod ord">
          <ac:chgData name="Hayden Thomas" userId="5bcd861609cd4831" providerId="LiveId" clId="{BC9EBBF7-4F15-4305-8133-B995E9DBC9E7}" dt="2023-04-21T17:45:50.198" v="736" actId="166"/>
          <ac:spMkLst>
            <pc:docMk/>
            <pc:sldMk cId="2426784668" sldId="274"/>
            <ac:spMk id="9" creationId="{595F2BD9-F69D-86A6-5C46-832C9AD2DE87}"/>
          </ac:spMkLst>
        </pc:spChg>
        <pc:spChg chg="add mod">
          <ac:chgData name="Hayden Thomas" userId="5bcd861609cd4831" providerId="LiveId" clId="{BC9EBBF7-4F15-4305-8133-B995E9DBC9E7}" dt="2023-04-21T17:41:20.504" v="670" actId="1582"/>
          <ac:spMkLst>
            <pc:docMk/>
            <pc:sldMk cId="2426784668" sldId="274"/>
            <ac:spMk id="10" creationId="{70A0A3E1-2303-EEF2-3041-77696448126F}"/>
          </ac:spMkLst>
        </pc:spChg>
        <pc:spChg chg="add mod">
          <ac:chgData name="Hayden Thomas" userId="5bcd861609cd4831" providerId="LiveId" clId="{BC9EBBF7-4F15-4305-8133-B995E9DBC9E7}" dt="2023-04-21T17:44:38.978" v="717" actId="122"/>
          <ac:spMkLst>
            <pc:docMk/>
            <pc:sldMk cId="2426784668" sldId="274"/>
            <ac:spMk id="11" creationId="{1DF524D1-EBC1-E357-F488-AA5E9794EEDD}"/>
          </ac:spMkLst>
        </pc:spChg>
      </pc:sldChg>
      <pc:sldChg chg="addSp delSp modSp new mod setBg">
        <pc:chgData name="Hayden Thomas" userId="5bcd861609cd4831" providerId="LiveId" clId="{BC9EBBF7-4F15-4305-8133-B995E9DBC9E7}" dt="2023-04-21T17:48:22.131" v="783" actId="27636"/>
        <pc:sldMkLst>
          <pc:docMk/>
          <pc:sldMk cId="2448142767" sldId="275"/>
        </pc:sldMkLst>
        <pc:spChg chg="mod">
          <ac:chgData name="Hayden Thomas" userId="5bcd861609cd4831" providerId="LiveId" clId="{BC9EBBF7-4F15-4305-8133-B995E9DBC9E7}" dt="2023-04-21T17:48:22.131" v="783" actId="27636"/>
          <ac:spMkLst>
            <pc:docMk/>
            <pc:sldMk cId="2448142767" sldId="275"/>
            <ac:spMk id="2" creationId="{0BF21D1B-8583-4A2F-519A-D08E8ABD9CE3}"/>
          </ac:spMkLst>
        </pc:spChg>
        <pc:spChg chg="del">
          <ac:chgData name="Hayden Thomas" userId="5bcd861609cd4831" providerId="LiveId" clId="{BC9EBBF7-4F15-4305-8133-B995E9DBC9E7}" dt="2023-04-21T17:48:02.294" v="771" actId="21"/>
          <ac:spMkLst>
            <pc:docMk/>
            <pc:sldMk cId="2448142767" sldId="275"/>
            <ac:spMk id="3" creationId="{03F5E6FB-6286-EE2D-F766-B13650F3AF7D}"/>
          </ac:spMkLst>
        </pc:spChg>
        <pc:spChg chg="add">
          <ac:chgData name="Hayden Thomas" userId="5bcd861609cd4831" providerId="LiveId" clId="{BC9EBBF7-4F15-4305-8133-B995E9DBC9E7}" dt="2023-04-21T17:48:17.216" v="773" actId="26606"/>
          <ac:spMkLst>
            <pc:docMk/>
            <pc:sldMk cId="2448142767" sldId="275"/>
            <ac:spMk id="15" creationId="{2E61ADD4-967B-4465-8688-0530A73F6F2A}"/>
          </ac:spMkLst>
        </pc:spChg>
        <pc:grpChg chg="add">
          <ac:chgData name="Hayden Thomas" userId="5bcd861609cd4831" providerId="LiveId" clId="{BC9EBBF7-4F15-4305-8133-B995E9DBC9E7}" dt="2023-04-21T17:48:17.216" v="773" actId="26606"/>
          <ac:grpSpMkLst>
            <pc:docMk/>
            <pc:sldMk cId="2448142767" sldId="275"/>
            <ac:grpSpMk id="9" creationId="{9494E066-0146-46E9-BAF1-C33240ABA294}"/>
          </ac:grpSpMkLst>
        </pc:grpChg>
        <pc:cxnChg chg="add">
          <ac:chgData name="Hayden Thomas" userId="5bcd861609cd4831" providerId="LiveId" clId="{BC9EBBF7-4F15-4305-8133-B995E9DBC9E7}" dt="2023-04-21T17:48:17.216" v="773" actId="26606"/>
          <ac:cxnSpMkLst>
            <pc:docMk/>
            <pc:sldMk cId="2448142767" sldId="275"/>
            <ac:cxnSpMk id="7" creationId="{AE0C0B2A-3FD1-4235-A16E-0ED1E028A93E}"/>
          </ac:cxnSpMkLst>
        </pc:cxnChg>
        <pc:cxnChg chg="add">
          <ac:chgData name="Hayden Thomas" userId="5bcd861609cd4831" providerId="LiveId" clId="{BC9EBBF7-4F15-4305-8133-B995E9DBC9E7}" dt="2023-04-21T17:48:17.216" v="773" actId="26606"/>
          <ac:cxnSpMkLst>
            <pc:docMk/>
            <pc:sldMk cId="2448142767" sldId="275"/>
            <ac:cxnSpMk id="17" creationId="{52A8EF8A-6DD1-434A-9E4F-EFD86A15E5AD}"/>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04AF4-0474-4793-B85E-6FF1EAB2808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A2FE461-10D2-4F4E-8F58-49D8307F940D}">
      <dgm:prSet/>
      <dgm:spPr/>
      <dgm:t>
        <a:bodyPr/>
        <a:lstStyle/>
        <a:p>
          <a:r>
            <a:rPr lang="en-US" dirty="0"/>
            <a:t>Love for God</a:t>
          </a:r>
        </a:p>
      </dgm:t>
    </dgm:pt>
    <dgm:pt modelId="{C806A1E7-1632-4AEF-848B-DA8C3C147271}" type="parTrans" cxnId="{FF98F288-B1D6-4F6A-A1BD-1FE36C3C8058}">
      <dgm:prSet/>
      <dgm:spPr/>
      <dgm:t>
        <a:bodyPr/>
        <a:lstStyle/>
        <a:p>
          <a:endParaRPr lang="en-US"/>
        </a:p>
      </dgm:t>
    </dgm:pt>
    <dgm:pt modelId="{EE20E55D-36D2-40A1-954C-B12895F47FBE}" type="sibTrans" cxnId="{FF98F288-B1D6-4F6A-A1BD-1FE36C3C8058}">
      <dgm:prSet/>
      <dgm:spPr/>
      <dgm:t>
        <a:bodyPr/>
        <a:lstStyle/>
        <a:p>
          <a:endParaRPr lang="en-US"/>
        </a:p>
      </dgm:t>
    </dgm:pt>
    <dgm:pt modelId="{CEC3AC61-3622-4426-ACEB-9A3ADBC2FFBA}">
      <dgm:prSet/>
      <dgm:spPr/>
      <dgm:t>
        <a:bodyPr/>
        <a:lstStyle/>
        <a:p>
          <a:r>
            <a:rPr lang="en-US" dirty="0"/>
            <a:t>Love for Brethren</a:t>
          </a:r>
        </a:p>
      </dgm:t>
    </dgm:pt>
    <dgm:pt modelId="{2123F0CE-F710-40EA-B5C1-C968D1BBB328}" type="parTrans" cxnId="{BC80455D-5059-48C3-AC27-DF9857AA9582}">
      <dgm:prSet/>
      <dgm:spPr/>
      <dgm:t>
        <a:bodyPr/>
        <a:lstStyle/>
        <a:p>
          <a:endParaRPr lang="en-US"/>
        </a:p>
      </dgm:t>
    </dgm:pt>
    <dgm:pt modelId="{5734976F-F244-40EE-98E7-6502449B8646}" type="sibTrans" cxnId="{BC80455D-5059-48C3-AC27-DF9857AA9582}">
      <dgm:prSet/>
      <dgm:spPr/>
      <dgm:t>
        <a:bodyPr/>
        <a:lstStyle/>
        <a:p>
          <a:endParaRPr lang="en-US"/>
        </a:p>
      </dgm:t>
    </dgm:pt>
    <dgm:pt modelId="{390DD68A-1F58-4109-BF3F-73CACF09D6BA}">
      <dgm:prSet/>
      <dgm:spPr/>
      <dgm:t>
        <a:bodyPr/>
        <a:lstStyle/>
        <a:p>
          <a:r>
            <a:rPr lang="en-US" dirty="0"/>
            <a:t>Love for the Lost</a:t>
          </a:r>
        </a:p>
      </dgm:t>
    </dgm:pt>
    <dgm:pt modelId="{1BC8F13E-3177-41FC-9A91-296615E1131C}" type="parTrans" cxnId="{F2A2A468-CDE5-4C1A-AE04-AEBD22139BA7}">
      <dgm:prSet/>
      <dgm:spPr/>
      <dgm:t>
        <a:bodyPr/>
        <a:lstStyle/>
        <a:p>
          <a:endParaRPr lang="en-US"/>
        </a:p>
      </dgm:t>
    </dgm:pt>
    <dgm:pt modelId="{D766D2B0-1327-4202-BC93-B88D69B74645}" type="sibTrans" cxnId="{F2A2A468-CDE5-4C1A-AE04-AEBD22139BA7}">
      <dgm:prSet/>
      <dgm:spPr/>
      <dgm:t>
        <a:bodyPr/>
        <a:lstStyle/>
        <a:p>
          <a:endParaRPr lang="en-US"/>
        </a:p>
      </dgm:t>
    </dgm:pt>
    <dgm:pt modelId="{0DF15826-133F-441C-A344-BE7CF72C2107}" type="pres">
      <dgm:prSet presAssocID="{8DF04AF4-0474-4793-B85E-6FF1EAB2808C}" presName="vert0" presStyleCnt="0">
        <dgm:presLayoutVars>
          <dgm:dir/>
          <dgm:animOne val="branch"/>
          <dgm:animLvl val="lvl"/>
        </dgm:presLayoutVars>
      </dgm:prSet>
      <dgm:spPr/>
    </dgm:pt>
    <dgm:pt modelId="{94C28568-8170-4030-A53E-63F0C3375AEE}" type="pres">
      <dgm:prSet presAssocID="{2A2FE461-10D2-4F4E-8F58-49D8307F940D}" presName="thickLine" presStyleLbl="alignNode1" presStyleIdx="0" presStyleCnt="3"/>
      <dgm:spPr/>
    </dgm:pt>
    <dgm:pt modelId="{D9B844E4-D7B1-4CFD-B527-2729277F7917}" type="pres">
      <dgm:prSet presAssocID="{2A2FE461-10D2-4F4E-8F58-49D8307F940D}" presName="horz1" presStyleCnt="0"/>
      <dgm:spPr/>
    </dgm:pt>
    <dgm:pt modelId="{2B2B8D26-1F78-4F87-8CFD-55C1CED1C919}" type="pres">
      <dgm:prSet presAssocID="{2A2FE461-10D2-4F4E-8F58-49D8307F940D}" presName="tx1" presStyleLbl="revTx" presStyleIdx="0" presStyleCnt="3"/>
      <dgm:spPr/>
    </dgm:pt>
    <dgm:pt modelId="{70DFE2ED-B3DC-4CA1-B7EB-0B435748AB2D}" type="pres">
      <dgm:prSet presAssocID="{2A2FE461-10D2-4F4E-8F58-49D8307F940D}" presName="vert1" presStyleCnt="0"/>
      <dgm:spPr/>
    </dgm:pt>
    <dgm:pt modelId="{50CCDB7D-989A-49BB-9E05-8E6C3D3BD66F}" type="pres">
      <dgm:prSet presAssocID="{CEC3AC61-3622-4426-ACEB-9A3ADBC2FFBA}" presName="thickLine" presStyleLbl="alignNode1" presStyleIdx="1" presStyleCnt="3"/>
      <dgm:spPr/>
    </dgm:pt>
    <dgm:pt modelId="{BD53F63F-DBED-4A06-B5ED-360CAD445325}" type="pres">
      <dgm:prSet presAssocID="{CEC3AC61-3622-4426-ACEB-9A3ADBC2FFBA}" presName="horz1" presStyleCnt="0"/>
      <dgm:spPr/>
    </dgm:pt>
    <dgm:pt modelId="{22A36563-907A-474A-BE00-F875D5B3836E}" type="pres">
      <dgm:prSet presAssocID="{CEC3AC61-3622-4426-ACEB-9A3ADBC2FFBA}" presName="tx1" presStyleLbl="revTx" presStyleIdx="1" presStyleCnt="3"/>
      <dgm:spPr/>
    </dgm:pt>
    <dgm:pt modelId="{117AD691-3EF8-4FF1-A32E-5D23C487F19C}" type="pres">
      <dgm:prSet presAssocID="{CEC3AC61-3622-4426-ACEB-9A3ADBC2FFBA}" presName="vert1" presStyleCnt="0"/>
      <dgm:spPr/>
    </dgm:pt>
    <dgm:pt modelId="{A7B272DD-52F4-43C6-ADA9-B040403403EC}" type="pres">
      <dgm:prSet presAssocID="{390DD68A-1F58-4109-BF3F-73CACF09D6BA}" presName="thickLine" presStyleLbl="alignNode1" presStyleIdx="2" presStyleCnt="3"/>
      <dgm:spPr/>
    </dgm:pt>
    <dgm:pt modelId="{D83EAD93-5349-4A2C-BE19-79B4C0D94759}" type="pres">
      <dgm:prSet presAssocID="{390DD68A-1F58-4109-BF3F-73CACF09D6BA}" presName="horz1" presStyleCnt="0"/>
      <dgm:spPr/>
    </dgm:pt>
    <dgm:pt modelId="{BBEB430F-C7F8-44AA-B86F-9FED53875403}" type="pres">
      <dgm:prSet presAssocID="{390DD68A-1F58-4109-BF3F-73CACF09D6BA}" presName="tx1" presStyleLbl="revTx" presStyleIdx="2" presStyleCnt="3"/>
      <dgm:spPr/>
    </dgm:pt>
    <dgm:pt modelId="{DEF4B33F-5B02-4EA3-A582-DD95FA6769DE}" type="pres">
      <dgm:prSet presAssocID="{390DD68A-1F58-4109-BF3F-73CACF09D6BA}" presName="vert1" presStyleCnt="0"/>
      <dgm:spPr/>
    </dgm:pt>
  </dgm:ptLst>
  <dgm:cxnLst>
    <dgm:cxn modelId="{BC80455D-5059-48C3-AC27-DF9857AA9582}" srcId="{8DF04AF4-0474-4793-B85E-6FF1EAB2808C}" destId="{CEC3AC61-3622-4426-ACEB-9A3ADBC2FFBA}" srcOrd="1" destOrd="0" parTransId="{2123F0CE-F710-40EA-B5C1-C968D1BBB328}" sibTransId="{5734976F-F244-40EE-98E7-6502449B8646}"/>
    <dgm:cxn modelId="{A4312E63-A72C-444B-8D77-D0CBB01F418B}" type="presOf" srcId="{2A2FE461-10D2-4F4E-8F58-49D8307F940D}" destId="{2B2B8D26-1F78-4F87-8CFD-55C1CED1C919}" srcOrd="0" destOrd="0" presId="urn:microsoft.com/office/officeart/2008/layout/LinedList"/>
    <dgm:cxn modelId="{F2A2A468-CDE5-4C1A-AE04-AEBD22139BA7}" srcId="{8DF04AF4-0474-4793-B85E-6FF1EAB2808C}" destId="{390DD68A-1F58-4109-BF3F-73CACF09D6BA}" srcOrd="2" destOrd="0" parTransId="{1BC8F13E-3177-41FC-9A91-296615E1131C}" sibTransId="{D766D2B0-1327-4202-BC93-B88D69B74645}"/>
    <dgm:cxn modelId="{FF98F288-B1D6-4F6A-A1BD-1FE36C3C8058}" srcId="{8DF04AF4-0474-4793-B85E-6FF1EAB2808C}" destId="{2A2FE461-10D2-4F4E-8F58-49D8307F940D}" srcOrd="0" destOrd="0" parTransId="{C806A1E7-1632-4AEF-848B-DA8C3C147271}" sibTransId="{EE20E55D-36D2-40A1-954C-B12895F47FBE}"/>
    <dgm:cxn modelId="{D042008B-30E7-4F86-BE8B-8E88F793CD76}" type="presOf" srcId="{390DD68A-1F58-4109-BF3F-73CACF09D6BA}" destId="{BBEB430F-C7F8-44AA-B86F-9FED53875403}" srcOrd="0" destOrd="0" presId="urn:microsoft.com/office/officeart/2008/layout/LinedList"/>
    <dgm:cxn modelId="{20B46BD6-1D13-4CBD-BED4-58037FB64C88}" type="presOf" srcId="{CEC3AC61-3622-4426-ACEB-9A3ADBC2FFBA}" destId="{22A36563-907A-474A-BE00-F875D5B3836E}" srcOrd="0" destOrd="0" presId="urn:microsoft.com/office/officeart/2008/layout/LinedList"/>
    <dgm:cxn modelId="{E63104F5-920C-42C7-9CB3-CF2AE9126DAA}" type="presOf" srcId="{8DF04AF4-0474-4793-B85E-6FF1EAB2808C}" destId="{0DF15826-133F-441C-A344-BE7CF72C2107}" srcOrd="0" destOrd="0" presId="urn:microsoft.com/office/officeart/2008/layout/LinedList"/>
    <dgm:cxn modelId="{D3BCEACC-8A54-4947-8912-53AF1ABDF43D}" type="presParOf" srcId="{0DF15826-133F-441C-A344-BE7CF72C2107}" destId="{94C28568-8170-4030-A53E-63F0C3375AEE}" srcOrd="0" destOrd="0" presId="urn:microsoft.com/office/officeart/2008/layout/LinedList"/>
    <dgm:cxn modelId="{372DB367-6D46-42BC-9CEE-7AC2C27BB1F0}" type="presParOf" srcId="{0DF15826-133F-441C-A344-BE7CF72C2107}" destId="{D9B844E4-D7B1-4CFD-B527-2729277F7917}" srcOrd="1" destOrd="0" presId="urn:microsoft.com/office/officeart/2008/layout/LinedList"/>
    <dgm:cxn modelId="{07F31E50-81E3-4DDB-A31B-5A047F49377E}" type="presParOf" srcId="{D9B844E4-D7B1-4CFD-B527-2729277F7917}" destId="{2B2B8D26-1F78-4F87-8CFD-55C1CED1C919}" srcOrd="0" destOrd="0" presId="urn:microsoft.com/office/officeart/2008/layout/LinedList"/>
    <dgm:cxn modelId="{C75E9FCB-F90A-4FC5-A1B2-F6E97E91E4CB}" type="presParOf" srcId="{D9B844E4-D7B1-4CFD-B527-2729277F7917}" destId="{70DFE2ED-B3DC-4CA1-B7EB-0B435748AB2D}" srcOrd="1" destOrd="0" presId="urn:microsoft.com/office/officeart/2008/layout/LinedList"/>
    <dgm:cxn modelId="{BAC6F00C-2F8D-4367-8B02-BE5DE04BC9FD}" type="presParOf" srcId="{0DF15826-133F-441C-A344-BE7CF72C2107}" destId="{50CCDB7D-989A-49BB-9E05-8E6C3D3BD66F}" srcOrd="2" destOrd="0" presId="urn:microsoft.com/office/officeart/2008/layout/LinedList"/>
    <dgm:cxn modelId="{FA65F22F-011E-4E01-B123-047FD46CDEF1}" type="presParOf" srcId="{0DF15826-133F-441C-A344-BE7CF72C2107}" destId="{BD53F63F-DBED-4A06-B5ED-360CAD445325}" srcOrd="3" destOrd="0" presId="urn:microsoft.com/office/officeart/2008/layout/LinedList"/>
    <dgm:cxn modelId="{A7A6BAE9-3B5F-47DB-B4D5-66F296AF209B}" type="presParOf" srcId="{BD53F63F-DBED-4A06-B5ED-360CAD445325}" destId="{22A36563-907A-474A-BE00-F875D5B3836E}" srcOrd="0" destOrd="0" presId="urn:microsoft.com/office/officeart/2008/layout/LinedList"/>
    <dgm:cxn modelId="{8E89BAB3-052D-4127-8872-9221D5F4E40C}" type="presParOf" srcId="{BD53F63F-DBED-4A06-B5ED-360CAD445325}" destId="{117AD691-3EF8-4FF1-A32E-5D23C487F19C}" srcOrd="1" destOrd="0" presId="urn:microsoft.com/office/officeart/2008/layout/LinedList"/>
    <dgm:cxn modelId="{0C2670F4-60E1-4DB8-A638-B9FE5F4B7887}" type="presParOf" srcId="{0DF15826-133F-441C-A344-BE7CF72C2107}" destId="{A7B272DD-52F4-43C6-ADA9-B040403403EC}" srcOrd="4" destOrd="0" presId="urn:microsoft.com/office/officeart/2008/layout/LinedList"/>
    <dgm:cxn modelId="{46B4D68C-9A94-48BA-9933-B219570F9601}" type="presParOf" srcId="{0DF15826-133F-441C-A344-BE7CF72C2107}" destId="{D83EAD93-5349-4A2C-BE19-79B4C0D94759}" srcOrd="5" destOrd="0" presId="urn:microsoft.com/office/officeart/2008/layout/LinedList"/>
    <dgm:cxn modelId="{FAF2B950-1C21-46FA-B422-E840E5C5AE59}" type="presParOf" srcId="{D83EAD93-5349-4A2C-BE19-79B4C0D94759}" destId="{BBEB430F-C7F8-44AA-B86F-9FED53875403}" srcOrd="0" destOrd="0" presId="urn:microsoft.com/office/officeart/2008/layout/LinedList"/>
    <dgm:cxn modelId="{DC820108-949E-422D-B091-340B4BE20AEB}" type="presParOf" srcId="{D83EAD93-5349-4A2C-BE19-79B4C0D94759}" destId="{DEF4B33F-5B02-4EA3-A582-DD95FA6769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28568-8170-4030-A53E-63F0C3375AEE}">
      <dsp:nvSpPr>
        <dsp:cNvPr id="0" name=""/>
        <dsp:cNvSpPr/>
      </dsp:nvSpPr>
      <dsp:spPr>
        <a:xfrm>
          <a:off x="0" y="1972"/>
          <a:ext cx="10213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B8D26-1F78-4F87-8CFD-55C1CED1C919}">
      <dsp:nvSpPr>
        <dsp:cNvPr id="0" name=""/>
        <dsp:cNvSpPr/>
      </dsp:nvSpPr>
      <dsp:spPr>
        <a:xfrm>
          <a:off x="0" y="1972"/>
          <a:ext cx="10213200" cy="1345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dirty="0"/>
            <a:t>Love for God</a:t>
          </a:r>
        </a:p>
      </dsp:txBody>
      <dsp:txXfrm>
        <a:off x="0" y="1972"/>
        <a:ext cx="10213200" cy="1345415"/>
      </dsp:txXfrm>
    </dsp:sp>
    <dsp:sp modelId="{50CCDB7D-989A-49BB-9E05-8E6C3D3BD66F}">
      <dsp:nvSpPr>
        <dsp:cNvPr id="0" name=""/>
        <dsp:cNvSpPr/>
      </dsp:nvSpPr>
      <dsp:spPr>
        <a:xfrm>
          <a:off x="0" y="1347387"/>
          <a:ext cx="10213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36563-907A-474A-BE00-F875D5B3836E}">
      <dsp:nvSpPr>
        <dsp:cNvPr id="0" name=""/>
        <dsp:cNvSpPr/>
      </dsp:nvSpPr>
      <dsp:spPr>
        <a:xfrm>
          <a:off x="0" y="1347387"/>
          <a:ext cx="10213200" cy="1345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dirty="0"/>
            <a:t>Love for Brethren</a:t>
          </a:r>
        </a:p>
      </dsp:txBody>
      <dsp:txXfrm>
        <a:off x="0" y="1347387"/>
        <a:ext cx="10213200" cy="1345415"/>
      </dsp:txXfrm>
    </dsp:sp>
    <dsp:sp modelId="{A7B272DD-52F4-43C6-ADA9-B040403403EC}">
      <dsp:nvSpPr>
        <dsp:cNvPr id="0" name=""/>
        <dsp:cNvSpPr/>
      </dsp:nvSpPr>
      <dsp:spPr>
        <a:xfrm>
          <a:off x="0" y="2692803"/>
          <a:ext cx="10213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EB430F-C7F8-44AA-B86F-9FED53875403}">
      <dsp:nvSpPr>
        <dsp:cNvPr id="0" name=""/>
        <dsp:cNvSpPr/>
      </dsp:nvSpPr>
      <dsp:spPr>
        <a:xfrm>
          <a:off x="0" y="2692803"/>
          <a:ext cx="10213200" cy="1345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220" tIns="236220" rIns="236220" bIns="236220" numCol="1" spcCol="1270" anchor="t" anchorCtr="0">
          <a:noAutofit/>
        </a:bodyPr>
        <a:lstStyle/>
        <a:p>
          <a:pPr marL="0" lvl="0" indent="0" algn="l" defTabSz="2755900">
            <a:lnSpc>
              <a:spcPct val="90000"/>
            </a:lnSpc>
            <a:spcBef>
              <a:spcPct val="0"/>
            </a:spcBef>
            <a:spcAft>
              <a:spcPct val="35000"/>
            </a:spcAft>
            <a:buNone/>
          </a:pPr>
          <a:r>
            <a:rPr lang="en-US" sz="6200" kern="1200" dirty="0"/>
            <a:t>Love for the Lost</a:t>
          </a:r>
        </a:p>
      </dsp:txBody>
      <dsp:txXfrm>
        <a:off x="0" y="2692803"/>
        <a:ext cx="10213200" cy="13454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395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39988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04767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1084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4/21/2023</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51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34422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197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28492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73855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07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4/21/2023</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65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4/21/2023</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18854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2F248-C27C-A5B4-6181-EC92ACE38E91}"/>
              </a:ext>
            </a:extLst>
          </p:cNvPr>
          <p:cNvSpPr>
            <a:spLocks noGrp="1"/>
          </p:cNvSpPr>
          <p:nvPr>
            <p:ph type="ctrTitle"/>
          </p:nvPr>
        </p:nvSpPr>
        <p:spPr>
          <a:xfrm>
            <a:off x="849088" y="4575967"/>
            <a:ext cx="7323360" cy="1720850"/>
          </a:xfrm>
        </p:spPr>
        <p:txBody>
          <a:bodyPr anchor="ctr">
            <a:normAutofit/>
          </a:bodyPr>
          <a:lstStyle/>
          <a:p>
            <a:r>
              <a:rPr lang="en-US" dirty="0"/>
              <a:t>Desiring Difficult Love</a:t>
            </a:r>
          </a:p>
        </p:txBody>
      </p:sp>
      <p:sp>
        <p:nvSpPr>
          <p:cNvPr id="3" name="Subtitle 2">
            <a:extLst>
              <a:ext uri="{FF2B5EF4-FFF2-40B4-BE49-F238E27FC236}">
                <a16:creationId xmlns:a16="http://schemas.microsoft.com/office/drawing/2014/main" id="{15B291F7-8776-166D-30D1-3CF7430FDC50}"/>
              </a:ext>
            </a:extLst>
          </p:cNvPr>
          <p:cNvSpPr>
            <a:spLocks noGrp="1"/>
          </p:cNvSpPr>
          <p:nvPr>
            <p:ph type="subTitle" idx="1"/>
          </p:nvPr>
        </p:nvSpPr>
        <p:spPr>
          <a:xfrm>
            <a:off x="9258300" y="4575967"/>
            <a:ext cx="1847848" cy="1720850"/>
          </a:xfrm>
        </p:spPr>
        <p:txBody>
          <a:bodyPr anchor="ctr">
            <a:normAutofit/>
          </a:bodyPr>
          <a:lstStyle/>
          <a:p>
            <a:r>
              <a:rPr lang="en-US" sz="3200" b="1" dirty="0"/>
              <a:t>Hosea 3</a:t>
            </a:r>
          </a:p>
        </p:txBody>
      </p:sp>
      <p:pic>
        <p:nvPicPr>
          <p:cNvPr id="4" name="Picture 3" descr="Pink flowers and leaves on white background">
            <a:extLst>
              <a:ext uri="{FF2B5EF4-FFF2-40B4-BE49-F238E27FC236}">
                <a16:creationId xmlns:a16="http://schemas.microsoft.com/office/drawing/2014/main" id="{2DCD11FC-CFB5-E95C-6C58-4A52FDFBDEAB}"/>
              </a:ext>
            </a:extLst>
          </p:cNvPr>
          <p:cNvPicPr>
            <a:picLocks noChangeAspect="1"/>
          </p:cNvPicPr>
          <p:nvPr/>
        </p:nvPicPr>
        <p:blipFill rotWithShape="1">
          <a:blip r:embed="rId2"/>
          <a:srcRect t="43337" b="5211"/>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72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977C-42FB-1653-C2FA-30F9F3B81417}"/>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5752BC79-AFF8-F90D-4CFD-68998D0CDC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1923" b="38544"/>
          <a:stretch/>
        </p:blipFill>
        <p:spPr>
          <a:xfrm>
            <a:off x="363793" y="33980"/>
            <a:ext cx="11464413" cy="6824020"/>
          </a:xfrm>
        </p:spPr>
      </p:pic>
    </p:spTree>
    <p:extLst>
      <p:ext uri="{BB962C8B-B14F-4D97-AF65-F5344CB8AC3E}">
        <p14:creationId xmlns:p14="http://schemas.microsoft.com/office/powerpoint/2010/main" val="218647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3" name="Straight Connector 8">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4" name="Group 10">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5"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28" name="Rectangle 16">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descr="Many question marks on black background">
            <a:extLst>
              <a:ext uri="{FF2B5EF4-FFF2-40B4-BE49-F238E27FC236}">
                <a16:creationId xmlns:a16="http://schemas.microsoft.com/office/drawing/2014/main" id="{D47243D6-B04E-343C-F91A-BD74BFEA9BEE}"/>
              </a:ext>
            </a:extLst>
          </p:cNvPr>
          <p:cNvPicPr>
            <a:picLocks noChangeAspect="1"/>
          </p:cNvPicPr>
          <p:nvPr/>
        </p:nvPicPr>
        <p:blipFill rotWithShape="1">
          <a:blip r:embed="rId2"/>
          <a:srcRect t="7787"/>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0" name="Rectangle 18">
            <a:extLst>
              <a:ext uri="{FF2B5EF4-FFF2-40B4-BE49-F238E27FC236}">
                <a16:creationId xmlns:a16="http://schemas.microsoft.com/office/drawing/2014/main" id="{2A079D24-860A-4799-B3AE-658D4F136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6325"/>
            <a:ext cx="12191999" cy="4705352"/>
          </a:xfrm>
          <a:prstGeom prst="rect">
            <a:avLst/>
          </a:prstGeom>
          <a:gradFill flip="none" rotWithShape="1">
            <a:gsLst>
              <a:gs pos="45000">
                <a:srgbClr val="000000">
                  <a:alpha val="37000"/>
                </a:srgbClr>
              </a:gs>
              <a:gs pos="55000">
                <a:srgbClr val="000000">
                  <a:alpha val="37000"/>
                </a:srgbClr>
              </a:gs>
              <a:gs pos="25000">
                <a:srgbClr val="000000">
                  <a:alpha val="22000"/>
                </a:srgbClr>
              </a:gs>
              <a:gs pos="0">
                <a:srgbClr val="000000">
                  <a:alpha val="0"/>
                </a:srgbClr>
              </a:gs>
              <a:gs pos="100000">
                <a:srgbClr val="000000">
                  <a:alpha val="0"/>
                </a:srgbClr>
              </a:gs>
              <a:gs pos="75000">
                <a:srgbClr val="000000">
                  <a:alpha val="22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750E439-06AF-8C4C-03FE-57A1AE20BD7C}"/>
              </a:ext>
            </a:extLst>
          </p:cNvPr>
          <p:cNvSpPr>
            <a:spLocks noGrp="1"/>
          </p:cNvSpPr>
          <p:nvPr>
            <p:ph type="title"/>
          </p:nvPr>
        </p:nvSpPr>
        <p:spPr>
          <a:xfrm>
            <a:off x="1079510" y="678426"/>
            <a:ext cx="4457690" cy="5742037"/>
          </a:xfrm>
        </p:spPr>
        <p:txBody>
          <a:bodyPr vert="horz" lIns="91440" tIns="45720" rIns="91440" bIns="45720" rtlCol="0" anchor="ctr" anchorCtr="0">
            <a:normAutofit/>
          </a:bodyPr>
          <a:lstStyle/>
          <a:p>
            <a:pPr algn="ctr">
              <a:lnSpc>
                <a:spcPct val="90000"/>
              </a:lnSpc>
            </a:pPr>
            <a:r>
              <a:rPr lang="en-US" sz="4800" dirty="0">
                <a:solidFill>
                  <a:srgbClr val="FFFFFF"/>
                </a:solidFill>
              </a:rPr>
              <a:t>Why should we hesitate to ask these questions?</a:t>
            </a:r>
          </a:p>
        </p:txBody>
      </p:sp>
      <p:cxnSp>
        <p:nvCxnSpPr>
          <p:cNvPr id="31" name="Straight Connector 20">
            <a:extLst>
              <a:ext uri="{FF2B5EF4-FFF2-40B4-BE49-F238E27FC236}">
                <a16:creationId xmlns:a16="http://schemas.microsoft.com/office/drawing/2014/main" id="{6C14D892-36B8-4065-9158-50C22E1E69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3429000"/>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03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2D76E3-BBAC-4D3C-9314-D3076FA90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088F5-1431-E299-0C86-8289ED85AAD3}"/>
              </a:ext>
            </a:extLst>
          </p:cNvPr>
          <p:cNvSpPr>
            <a:spLocks noGrp="1"/>
          </p:cNvSpPr>
          <p:nvPr>
            <p:ph type="title"/>
          </p:nvPr>
        </p:nvSpPr>
        <p:spPr>
          <a:xfrm>
            <a:off x="4056600" y="536575"/>
            <a:ext cx="4078800" cy="1453003"/>
          </a:xfrm>
        </p:spPr>
        <p:txBody>
          <a:bodyPr wrap="square" anchor="b">
            <a:normAutofit/>
          </a:bodyPr>
          <a:lstStyle/>
          <a:p>
            <a:pPr algn="ctr"/>
            <a:r>
              <a:rPr lang="en-US" sz="6000" kern="100" dirty="0">
                <a:effectLst/>
                <a:latin typeface="Times New Roman" panose="02020603050405020304" pitchFamily="18" charset="0"/>
                <a:ea typeface="Calibri" panose="020F0502020204030204" pitchFamily="34" charset="0"/>
                <a:cs typeface="Times New Roman" panose="02020603050405020304" pitchFamily="18" charset="0"/>
              </a:rPr>
              <a:t>Eph 5:15-17 </a:t>
            </a:r>
            <a:endParaRPr lang="en-US" sz="6000" dirty="0"/>
          </a:p>
        </p:txBody>
      </p:sp>
      <p:grpSp>
        <p:nvGrpSpPr>
          <p:cNvPr id="10" name="Group 9">
            <a:extLst>
              <a:ext uri="{FF2B5EF4-FFF2-40B4-BE49-F238E27FC236}">
                <a16:creationId xmlns:a16="http://schemas.microsoft.com/office/drawing/2014/main" id="{75C945D9-C3DE-4D90-9F29-7BE223AAF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766" y="716800"/>
            <a:ext cx="3838575" cy="5583025"/>
            <a:chOff x="199766" y="716800"/>
            <a:chExt cx="3838575" cy="5583025"/>
          </a:xfrm>
        </p:grpSpPr>
        <p:grpSp>
          <p:nvGrpSpPr>
            <p:cNvPr id="11" name="Group 10">
              <a:extLst>
                <a:ext uri="{FF2B5EF4-FFF2-40B4-BE49-F238E27FC236}">
                  <a16:creationId xmlns:a16="http://schemas.microsoft.com/office/drawing/2014/main" id="{08D338B3-6DA4-45F7-91E3-7D8C28D0B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0" name="Freeform 64">
                <a:extLst>
                  <a:ext uri="{FF2B5EF4-FFF2-40B4-BE49-F238E27FC236}">
                    <a16:creationId xmlns:a16="http://schemas.microsoft.com/office/drawing/2014/main" id="{6185FD3E-487C-45A4-AD94-24F4F7BACD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DABEF2EB-1FA6-476D-ADEC-ACC991D1EE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a:extLst>
                  <a:ext uri="{FF2B5EF4-FFF2-40B4-BE49-F238E27FC236}">
                    <a16:creationId xmlns:a16="http://schemas.microsoft.com/office/drawing/2014/main" id="{702C2E5D-FD1A-49AB-9CF7-7F656660A9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E338B6A-36C1-4245-B24F-94D4DE5F7C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6CDA6293-4165-4383-9C97-2A6679228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
                <a:extLst>
                  <a:ext uri="{FF2B5EF4-FFF2-40B4-BE49-F238E27FC236}">
                    <a16:creationId xmlns:a16="http://schemas.microsoft.com/office/drawing/2014/main" id="{CACA95C4-6FB3-44B0-981E-06BBAE8F02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87433F39-33A6-4FCE-9B83-3D9A47A7C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09C092FC-35CB-41D8-8B13-9A238EE30C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A0DF137B-3079-4986-913B-939546E64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5">
                <a:extLst>
                  <a:ext uri="{FF2B5EF4-FFF2-40B4-BE49-F238E27FC236}">
                    <a16:creationId xmlns:a16="http://schemas.microsoft.com/office/drawing/2014/main" id="{D660B18D-F0F5-419B-B3F1-B039757C95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80FAC823-69BF-42B9-BA6A-E365E721EB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2">
                <a:extLst>
                  <a:ext uri="{FF2B5EF4-FFF2-40B4-BE49-F238E27FC236}">
                    <a16:creationId xmlns:a16="http://schemas.microsoft.com/office/drawing/2014/main" id="{5B5DFB3A-61ED-4206-9B53-3E8A8CE9F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C72D0A40-CAB7-45AB-B832-628D138C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A1757DD3-2A1D-4CED-A678-ECE520A1B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42918845-1F95-46C2-8F59-32EB33C4A36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5" name="Line 63">
                  <a:extLst>
                    <a:ext uri="{FF2B5EF4-FFF2-40B4-BE49-F238E27FC236}">
                      <a16:creationId xmlns:a16="http://schemas.microsoft.com/office/drawing/2014/main" id="{E7391FC0-5104-4751-BB86-0D12BFFBE32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6">
                  <a:extLst>
                    <a:ext uri="{FF2B5EF4-FFF2-40B4-BE49-F238E27FC236}">
                      <a16:creationId xmlns:a16="http://schemas.microsoft.com/office/drawing/2014/main" id="{094BBC13-5B24-4DFD-A5AD-892345304C5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7">
                  <a:extLst>
                    <a:ext uri="{FF2B5EF4-FFF2-40B4-BE49-F238E27FC236}">
                      <a16:creationId xmlns:a16="http://schemas.microsoft.com/office/drawing/2014/main" id="{5D6BCBF6-E4C8-49C4-BCE6-A57F7EB6CAC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0">
                  <a:extLst>
                    <a:ext uri="{FF2B5EF4-FFF2-40B4-BE49-F238E27FC236}">
                      <a16:creationId xmlns:a16="http://schemas.microsoft.com/office/drawing/2014/main" id="{4A5F536F-42F0-4F01-9893-075DD5BCCE7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3">
                  <a:extLst>
                    <a:ext uri="{FF2B5EF4-FFF2-40B4-BE49-F238E27FC236}">
                      <a16:creationId xmlns:a16="http://schemas.microsoft.com/office/drawing/2014/main" id="{60BE5073-8B4E-47B4-AC5B-31D8FD99D2C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6">
                  <a:extLst>
                    <a:ext uri="{FF2B5EF4-FFF2-40B4-BE49-F238E27FC236}">
                      <a16:creationId xmlns:a16="http://schemas.microsoft.com/office/drawing/2014/main" id="{B210067F-EA9E-4248-B2D2-39D656B3AF6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B5121029-6739-4142-9E53-48DCA4F8BDC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a:extLst>
                <a:ext uri="{FF2B5EF4-FFF2-40B4-BE49-F238E27FC236}">
                  <a16:creationId xmlns:a16="http://schemas.microsoft.com/office/drawing/2014/main" id="{B6776FFF-7CFE-4739-9104-473DA3681A0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22" name="Group 21">
                <a:extLst>
                  <a:ext uri="{FF2B5EF4-FFF2-40B4-BE49-F238E27FC236}">
                    <a16:creationId xmlns:a16="http://schemas.microsoft.com/office/drawing/2014/main" id="{739C6C41-5DF4-4A11-89B7-BAB3F63B581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A6F0F36F-7ABB-4F4C-9CC5-443B1936F4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2DB5F0-FD30-4907-86AB-7DA7CA3E31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0A419F00-E825-4E5E-92EA-DDF22BB2F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D7C5E6F1-BF29-4F80-A5F4-81345C290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2CEDE34-3360-4BFF-8F28-053990E691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23">
                  <a:extLst>
                    <a:ext uri="{FF2B5EF4-FFF2-40B4-BE49-F238E27FC236}">
                      <a16:creationId xmlns:a16="http://schemas.microsoft.com/office/drawing/2014/main" id="{898E96F4-030D-444B-B62F-0DA028337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4">
                  <a:extLst>
                    <a:ext uri="{FF2B5EF4-FFF2-40B4-BE49-F238E27FC236}">
                      <a16:creationId xmlns:a16="http://schemas.microsoft.com/office/drawing/2014/main" id="{A5D902ED-F254-4B06-9B62-AF188FF4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3" name="Group 12">
              <a:extLst>
                <a:ext uri="{FF2B5EF4-FFF2-40B4-BE49-F238E27FC236}">
                  <a16:creationId xmlns:a16="http://schemas.microsoft.com/office/drawing/2014/main" id="{DEBB14B7-5333-4EA3-A883-B3D949DA56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4" name="Group 13">
                <a:extLst>
                  <a:ext uri="{FF2B5EF4-FFF2-40B4-BE49-F238E27FC236}">
                    <a16:creationId xmlns:a16="http://schemas.microsoft.com/office/drawing/2014/main" id="{1F2F0B6D-3339-445E-AE6F-EA80BB952C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19" name="Freeform 68">
                  <a:extLst>
                    <a:ext uri="{FF2B5EF4-FFF2-40B4-BE49-F238E27FC236}">
                      <a16:creationId xmlns:a16="http://schemas.microsoft.com/office/drawing/2014/main" id="{1FD745BE-AAE8-4FD8-B107-4730C82F8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9">
                  <a:extLst>
                    <a:ext uri="{FF2B5EF4-FFF2-40B4-BE49-F238E27FC236}">
                      <a16:creationId xmlns:a16="http://schemas.microsoft.com/office/drawing/2014/main" id="{55D7086E-72EA-4FBD-8B82-D3ECF7D51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Line 70">
                  <a:extLst>
                    <a:ext uri="{FF2B5EF4-FFF2-40B4-BE49-F238E27FC236}">
                      <a16:creationId xmlns:a16="http://schemas.microsoft.com/office/drawing/2014/main" id="{246D59ED-9B4E-4F44-B189-00E3B8D72DC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726404C-494E-4C74-9581-BE06BE0D27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16" name="Freeform 68">
                  <a:extLst>
                    <a:ext uri="{FF2B5EF4-FFF2-40B4-BE49-F238E27FC236}">
                      <a16:creationId xmlns:a16="http://schemas.microsoft.com/office/drawing/2014/main" id="{C61F0CD3-7875-46CD-A844-0B022BEF2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D83F2F78-08A8-49BE-AF85-1C3DD28602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Line 70">
                  <a:extLst>
                    <a:ext uri="{FF2B5EF4-FFF2-40B4-BE49-F238E27FC236}">
                      <a16:creationId xmlns:a16="http://schemas.microsoft.com/office/drawing/2014/main" id="{93069262-0DE6-4BA7-9773-656AF1E6CFD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53" name="Straight Connector 52">
            <a:extLst>
              <a:ext uri="{FF2B5EF4-FFF2-40B4-BE49-F238E27FC236}">
                <a16:creationId xmlns:a16="http://schemas.microsoft.com/office/drawing/2014/main" id="{22725E2D-27B9-4A2E-B161-230C61B080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D3237E-F13E-9B87-AE94-0036AA1F1BAA}"/>
              </a:ext>
            </a:extLst>
          </p:cNvPr>
          <p:cNvSpPr>
            <a:spLocks noGrp="1"/>
          </p:cNvSpPr>
          <p:nvPr>
            <p:ph idx="1"/>
          </p:nvPr>
        </p:nvSpPr>
        <p:spPr>
          <a:xfrm>
            <a:off x="2775735" y="2877018"/>
            <a:ext cx="6547398" cy="2901482"/>
          </a:xfrm>
        </p:spPr>
        <p:txBody>
          <a:bodyPr>
            <a:normAutofit fontScale="92500" lnSpcReduction="10000"/>
          </a:bodyPr>
          <a:lstStyle/>
          <a:p>
            <a:pPr marL="0" marR="0" indent="0" algn="ctr">
              <a:lnSpc>
                <a:spcPct val="140000"/>
              </a:lnSpc>
              <a:spcBef>
                <a:spcPts val="0"/>
              </a:spcBef>
              <a:spcAft>
                <a:spcPts val="800"/>
              </a:spcAft>
              <a:buNone/>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15 Look carefully then how you walk, not as unwise but as wise, 16 making the best use of the time, because the days are evil. 17 Therefore do not be foolish, but understand what the will of the Lord is.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40000"/>
              </a:lnSpc>
            </a:pPr>
            <a:endParaRPr lang="en-US" sz="1700" dirty="0"/>
          </a:p>
        </p:txBody>
      </p:sp>
      <p:grpSp>
        <p:nvGrpSpPr>
          <p:cNvPr id="55" name="Group 54">
            <a:extLst>
              <a:ext uri="{FF2B5EF4-FFF2-40B4-BE49-F238E27FC236}">
                <a16:creationId xmlns:a16="http://schemas.microsoft.com/office/drawing/2014/main" id="{55C23123-3C5C-4A8B-AD1C-138D7B73D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56" name="Group 55">
              <a:extLst>
                <a:ext uri="{FF2B5EF4-FFF2-40B4-BE49-F238E27FC236}">
                  <a16:creationId xmlns:a16="http://schemas.microsoft.com/office/drawing/2014/main" id="{ADC1AC98-A945-45DC-A533-43311AB5AF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75" name="Freeform 64">
                <a:extLst>
                  <a:ext uri="{FF2B5EF4-FFF2-40B4-BE49-F238E27FC236}">
                    <a16:creationId xmlns:a16="http://schemas.microsoft.com/office/drawing/2014/main" id="{525BFDD7-7DC7-4933-95CA-274FF3A12B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1">
                <a:extLst>
                  <a:ext uri="{FF2B5EF4-FFF2-40B4-BE49-F238E27FC236}">
                    <a16:creationId xmlns:a16="http://schemas.microsoft.com/office/drawing/2014/main" id="{56EAE20D-E363-445F-AAA9-8923C7A41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1">
                <a:extLst>
                  <a:ext uri="{FF2B5EF4-FFF2-40B4-BE49-F238E27FC236}">
                    <a16:creationId xmlns:a16="http://schemas.microsoft.com/office/drawing/2014/main" id="{63DF7269-8701-4F88-89A3-EA45D9DF5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a:extLst>
                  <a:ext uri="{FF2B5EF4-FFF2-40B4-BE49-F238E27FC236}">
                    <a16:creationId xmlns:a16="http://schemas.microsoft.com/office/drawing/2014/main" id="{2DDEEFE7-743E-40D3-AB86-C074CADC9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4">
                <a:extLst>
                  <a:ext uri="{FF2B5EF4-FFF2-40B4-BE49-F238E27FC236}">
                    <a16:creationId xmlns:a16="http://schemas.microsoft.com/office/drawing/2014/main" id="{6DC0260D-7AA3-4733-B3CB-6389FCCABD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7">
                <a:extLst>
                  <a:ext uri="{FF2B5EF4-FFF2-40B4-BE49-F238E27FC236}">
                    <a16:creationId xmlns:a16="http://schemas.microsoft.com/office/drawing/2014/main" id="{E9487A85-3305-4BD8-A4FB-7939820DE3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9A56408A-8D1F-4308-888A-C10250ED4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9">
                <a:extLst>
                  <a:ext uri="{FF2B5EF4-FFF2-40B4-BE49-F238E27FC236}">
                    <a16:creationId xmlns:a16="http://schemas.microsoft.com/office/drawing/2014/main" id="{B8EA7519-3D12-4CBF-9CF9-2DBF5379C4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CBCFA958-AB70-45BC-86FB-95916AC88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5">
                <a:extLst>
                  <a:ext uri="{FF2B5EF4-FFF2-40B4-BE49-F238E27FC236}">
                    <a16:creationId xmlns:a16="http://schemas.microsoft.com/office/drawing/2014/main" id="{EC7CC8AD-3574-4368-9084-30AA269FB7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AAF385D0-C8F4-4D2E-A604-55B0C4A37A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2">
                <a:extLst>
                  <a:ext uri="{FF2B5EF4-FFF2-40B4-BE49-F238E27FC236}">
                    <a16:creationId xmlns:a16="http://schemas.microsoft.com/office/drawing/2014/main" id="{5807D27C-D4CF-4DD8-95BF-BE0E82099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5">
                <a:extLst>
                  <a:ext uri="{FF2B5EF4-FFF2-40B4-BE49-F238E27FC236}">
                    <a16:creationId xmlns:a16="http://schemas.microsoft.com/office/drawing/2014/main" id="{AF358179-B76F-48FB-9D1E-25F2B422B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a:extLst>
                  <a:ext uri="{FF2B5EF4-FFF2-40B4-BE49-F238E27FC236}">
                    <a16:creationId xmlns:a16="http://schemas.microsoft.com/office/drawing/2014/main" id="{4F860F54-6F02-429D-84F9-216C593FDA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9" name="Group 88">
                <a:extLst>
                  <a:ext uri="{FF2B5EF4-FFF2-40B4-BE49-F238E27FC236}">
                    <a16:creationId xmlns:a16="http://schemas.microsoft.com/office/drawing/2014/main" id="{AF2CD1C6-D2DC-4C27-A7A3-0D6ECCB7B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0" name="Line 63">
                  <a:extLst>
                    <a:ext uri="{FF2B5EF4-FFF2-40B4-BE49-F238E27FC236}">
                      <a16:creationId xmlns:a16="http://schemas.microsoft.com/office/drawing/2014/main" id="{17251CE3-FBBE-4B37-B229-DF726C4AE56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66">
                  <a:extLst>
                    <a:ext uri="{FF2B5EF4-FFF2-40B4-BE49-F238E27FC236}">
                      <a16:creationId xmlns:a16="http://schemas.microsoft.com/office/drawing/2014/main" id="{14522961-6FA8-43A3-894B-20435789E3A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67">
                  <a:extLst>
                    <a:ext uri="{FF2B5EF4-FFF2-40B4-BE49-F238E27FC236}">
                      <a16:creationId xmlns:a16="http://schemas.microsoft.com/office/drawing/2014/main" id="{54230A9C-2E62-416C-A910-A26CB0BB744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80">
                  <a:extLst>
                    <a:ext uri="{FF2B5EF4-FFF2-40B4-BE49-F238E27FC236}">
                      <a16:creationId xmlns:a16="http://schemas.microsoft.com/office/drawing/2014/main" id="{EDC7B8CE-339C-4B31-9A1E-1E6F3F20E51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83">
                  <a:extLst>
                    <a:ext uri="{FF2B5EF4-FFF2-40B4-BE49-F238E27FC236}">
                      <a16:creationId xmlns:a16="http://schemas.microsoft.com/office/drawing/2014/main" id="{D5900B3C-A349-4C11-8871-F0C656F06A2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86">
                  <a:extLst>
                    <a:ext uri="{FF2B5EF4-FFF2-40B4-BE49-F238E27FC236}">
                      <a16:creationId xmlns:a16="http://schemas.microsoft.com/office/drawing/2014/main" id="{B836DF39-5332-440E-BD43-94EF14B9F7A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89">
                  <a:extLst>
                    <a:ext uri="{FF2B5EF4-FFF2-40B4-BE49-F238E27FC236}">
                      <a16:creationId xmlns:a16="http://schemas.microsoft.com/office/drawing/2014/main" id="{25596AFB-7112-451F-A40E-C4D365BC050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a:extLst>
                <a:ext uri="{FF2B5EF4-FFF2-40B4-BE49-F238E27FC236}">
                  <a16:creationId xmlns:a16="http://schemas.microsoft.com/office/drawing/2014/main" id="{467B87DF-BE21-4275-A328-36294B5E87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67" name="Group 66">
                <a:extLst>
                  <a:ext uri="{FF2B5EF4-FFF2-40B4-BE49-F238E27FC236}">
                    <a16:creationId xmlns:a16="http://schemas.microsoft.com/office/drawing/2014/main" id="{5DF7768E-3A7E-48EA-AE6B-544137E017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1" name="Straight Connector 70">
                  <a:extLst>
                    <a:ext uri="{FF2B5EF4-FFF2-40B4-BE49-F238E27FC236}">
                      <a16:creationId xmlns:a16="http://schemas.microsoft.com/office/drawing/2014/main" id="{0C7E39C2-9BBA-4C6E-B352-FADF72FF84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5FF2688-1869-4A97-A594-AD2F8C720A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3" name="Rectangle 30">
                  <a:extLst>
                    <a:ext uri="{FF2B5EF4-FFF2-40B4-BE49-F238E27FC236}">
                      <a16:creationId xmlns:a16="http://schemas.microsoft.com/office/drawing/2014/main" id="{035F350E-CDEC-47D7-B1F6-BB33F7263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30">
                  <a:extLst>
                    <a:ext uri="{FF2B5EF4-FFF2-40B4-BE49-F238E27FC236}">
                      <a16:creationId xmlns:a16="http://schemas.microsoft.com/office/drawing/2014/main" id="{32757671-5219-4448-9D74-96978B78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A62FFE05-1BB5-478B-ACB7-0201D6E0B86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9" name="Freeform: Shape 68">
                  <a:extLst>
                    <a:ext uri="{FF2B5EF4-FFF2-40B4-BE49-F238E27FC236}">
                      <a16:creationId xmlns:a16="http://schemas.microsoft.com/office/drawing/2014/main" id="{08CF1D90-5BE7-4777-9D00-4B898D6A5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70" name="Freeform: Shape 69">
                  <a:extLst>
                    <a:ext uri="{FF2B5EF4-FFF2-40B4-BE49-F238E27FC236}">
                      <a16:creationId xmlns:a16="http://schemas.microsoft.com/office/drawing/2014/main" id="{D066325E-CB67-49CD-9A41-2CFD6BCC9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8" name="Group 57">
              <a:extLst>
                <a:ext uri="{FF2B5EF4-FFF2-40B4-BE49-F238E27FC236}">
                  <a16:creationId xmlns:a16="http://schemas.microsoft.com/office/drawing/2014/main" id="{7405EB12-3265-4FD8-AE15-B453CFF0849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59" name="Group 58">
                <a:extLst>
                  <a:ext uri="{FF2B5EF4-FFF2-40B4-BE49-F238E27FC236}">
                    <a16:creationId xmlns:a16="http://schemas.microsoft.com/office/drawing/2014/main" id="{BCD1DA60-1F78-4286-AD75-48457E4E42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4" name="Freeform 68">
                  <a:extLst>
                    <a:ext uri="{FF2B5EF4-FFF2-40B4-BE49-F238E27FC236}">
                      <a16:creationId xmlns:a16="http://schemas.microsoft.com/office/drawing/2014/main" id="{F2434CC9-D9BE-4CC5-A618-AC659C5CBD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9">
                  <a:extLst>
                    <a:ext uri="{FF2B5EF4-FFF2-40B4-BE49-F238E27FC236}">
                      <a16:creationId xmlns:a16="http://schemas.microsoft.com/office/drawing/2014/main" id="{B9A88CD6-DA9C-42B2-A37B-5A0E1BED7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6" name="Line 70">
                  <a:extLst>
                    <a:ext uri="{FF2B5EF4-FFF2-40B4-BE49-F238E27FC236}">
                      <a16:creationId xmlns:a16="http://schemas.microsoft.com/office/drawing/2014/main" id="{4A018333-A419-44AE-9CF5-57D5319073C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4C9BB730-80E2-4F3A-882B-7ED9186ABD9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1" name="Freeform 68">
                  <a:extLst>
                    <a:ext uri="{FF2B5EF4-FFF2-40B4-BE49-F238E27FC236}">
                      <a16:creationId xmlns:a16="http://schemas.microsoft.com/office/drawing/2014/main" id="{D48E4E69-835A-40C7-A548-8947A81DC1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9">
                  <a:extLst>
                    <a:ext uri="{FF2B5EF4-FFF2-40B4-BE49-F238E27FC236}">
                      <a16:creationId xmlns:a16="http://schemas.microsoft.com/office/drawing/2014/main" id="{E4F80DAC-11B8-4A6F-9CAA-8C62C6A2E6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3" name="Line 70">
                  <a:extLst>
                    <a:ext uri="{FF2B5EF4-FFF2-40B4-BE49-F238E27FC236}">
                      <a16:creationId xmlns:a16="http://schemas.microsoft.com/office/drawing/2014/main" id="{FF491AF2-6D67-4650-B34C-5BB5F112840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3896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7" name="Rectangle 16">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uquet of red roses on a black background">
            <a:extLst>
              <a:ext uri="{FF2B5EF4-FFF2-40B4-BE49-F238E27FC236}">
                <a16:creationId xmlns:a16="http://schemas.microsoft.com/office/drawing/2014/main" id="{5CAECFD4-74F6-B3D6-9474-FBD746DBB4E9}"/>
              </a:ext>
            </a:extLst>
          </p:cNvPr>
          <p:cNvPicPr>
            <a:picLocks noChangeAspect="1"/>
          </p:cNvPicPr>
          <p:nvPr/>
        </p:nvPicPr>
        <p:blipFill rotWithShape="1">
          <a:blip r:embed="rId2"/>
          <a:srcRect t="9447" b="6283"/>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9" name="Rectangle 18">
            <a:extLst>
              <a:ext uri="{FF2B5EF4-FFF2-40B4-BE49-F238E27FC236}">
                <a16:creationId xmlns:a16="http://schemas.microsoft.com/office/drawing/2014/main" id="{3092D32E-B1E6-4335-BD86-8461882A7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20600" y="-1013389"/>
            <a:ext cx="6857999" cy="8884800"/>
          </a:xfrm>
          <a:prstGeom prst="rect">
            <a:avLst/>
          </a:prstGeom>
          <a:gradFill flip="none" rotWithShape="1">
            <a:gsLst>
              <a:gs pos="0">
                <a:srgbClr val="000000">
                  <a:alpha val="35000"/>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98C16DD-0961-EC29-118E-AF6CE1D32007}"/>
              </a:ext>
            </a:extLst>
          </p:cNvPr>
          <p:cNvSpPr>
            <a:spLocks noGrp="1"/>
          </p:cNvSpPr>
          <p:nvPr>
            <p:ph type="title"/>
          </p:nvPr>
        </p:nvSpPr>
        <p:spPr>
          <a:xfrm>
            <a:off x="7106396" y="395289"/>
            <a:ext cx="4075200" cy="2226688"/>
          </a:xfrm>
        </p:spPr>
        <p:txBody>
          <a:bodyPr vert="horz" lIns="91440" tIns="45720" rIns="91440" bIns="45720" rtlCol="0" anchor="b" anchorCtr="0">
            <a:normAutofit/>
          </a:bodyPr>
          <a:lstStyle/>
          <a:p>
            <a:pPr algn="ctr"/>
            <a:r>
              <a:rPr lang="en-US" sz="8800" dirty="0">
                <a:solidFill>
                  <a:srgbClr val="FFFFFF"/>
                </a:solidFill>
              </a:rPr>
              <a:t>Hosea 2</a:t>
            </a:r>
          </a:p>
        </p:txBody>
      </p:sp>
      <p:grpSp>
        <p:nvGrpSpPr>
          <p:cNvPr id="21" name="Group 20">
            <a:extLst>
              <a:ext uri="{FF2B5EF4-FFF2-40B4-BE49-F238E27FC236}">
                <a16:creationId xmlns:a16="http://schemas.microsoft.com/office/drawing/2014/main" id="{DF3051BA-EC19-4D8D-B5E3-10AF20026F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5921" y="2840038"/>
            <a:ext cx="2216150" cy="1177924"/>
            <a:chOff x="4987925" y="2840038"/>
            <a:chExt cx="2216150" cy="1177924"/>
          </a:xfrm>
        </p:grpSpPr>
        <p:sp>
          <p:nvSpPr>
            <p:cNvPr id="22" name="Rectangle 21">
              <a:extLst>
                <a:ext uri="{FF2B5EF4-FFF2-40B4-BE49-F238E27FC236}">
                  <a16:creationId xmlns:a16="http://schemas.microsoft.com/office/drawing/2014/main" id="{FD78C318-2188-4C14-8EEF-F9F6C8CC3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64B20085-9D92-406D-8A76-E698EA9189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4" name="Group 23">
                <a:extLst>
                  <a:ext uri="{FF2B5EF4-FFF2-40B4-BE49-F238E27FC236}">
                    <a16:creationId xmlns:a16="http://schemas.microsoft.com/office/drawing/2014/main" id="{9C553453-D3A3-4D6C-AB29-56E1D615F6E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7AAE47F8-C3A8-4034-9064-8C3241A964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A1BD09C1-6EAB-4FD0-8E3E-5395370F4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3A35D392-3E6C-44DF-8AE9-9623BC0EB2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B3DA3B67-52C7-4832-9866-8D5A5235974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6" name="Freeform 68">
                  <a:extLst>
                    <a:ext uri="{FF2B5EF4-FFF2-40B4-BE49-F238E27FC236}">
                      <a16:creationId xmlns:a16="http://schemas.microsoft.com/office/drawing/2014/main" id="{996787C3-F164-4304-9FBF-244518346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9">
                  <a:extLst>
                    <a:ext uri="{FF2B5EF4-FFF2-40B4-BE49-F238E27FC236}">
                      <a16:creationId xmlns:a16="http://schemas.microsoft.com/office/drawing/2014/main" id="{8E004CCF-6644-4C43-B8CA-1BCC5C46A2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Line 70">
                  <a:extLst>
                    <a:ext uri="{FF2B5EF4-FFF2-40B4-BE49-F238E27FC236}">
                      <a16:creationId xmlns:a16="http://schemas.microsoft.com/office/drawing/2014/main" id="{3824467A-05FD-4A66-8B5A-A544E930456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07577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D6E89-CBE0-4595-81C1-F7BA38171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93C9F5-2B65-6268-AF41-FF1E6E2E18AE}"/>
              </a:ext>
            </a:extLst>
          </p:cNvPr>
          <p:cNvSpPr>
            <a:spLocks noGrp="1"/>
          </p:cNvSpPr>
          <p:nvPr>
            <p:ph type="title"/>
          </p:nvPr>
        </p:nvSpPr>
        <p:spPr>
          <a:xfrm>
            <a:off x="6570000" y="536575"/>
            <a:ext cx="4636800" cy="1453003"/>
          </a:xfrm>
        </p:spPr>
        <p:txBody>
          <a:bodyPr wrap="square" anchor="b">
            <a:normAutofit/>
          </a:bodyPr>
          <a:lstStyle/>
          <a:p>
            <a:pPr algn="ctr"/>
            <a:r>
              <a:rPr lang="en-US" dirty="0">
                <a:effectLst/>
                <a:latin typeface="Times New Roman" panose="02020603050405020304" pitchFamily="18" charset="0"/>
                <a:ea typeface="Calibri" panose="020F0502020204030204" pitchFamily="34" charset="0"/>
              </a:rPr>
              <a:t>1 Cor 10:23</a:t>
            </a:r>
            <a:endParaRPr lang="en-US" dirty="0"/>
          </a:p>
        </p:txBody>
      </p:sp>
      <p:sp>
        <p:nvSpPr>
          <p:cNvPr id="3" name="Content Placeholder 2">
            <a:extLst>
              <a:ext uri="{FF2B5EF4-FFF2-40B4-BE49-F238E27FC236}">
                <a16:creationId xmlns:a16="http://schemas.microsoft.com/office/drawing/2014/main" id="{0DC86498-C8C1-1BFF-D903-01EC4691CB47}"/>
              </a:ext>
            </a:extLst>
          </p:cNvPr>
          <p:cNvSpPr>
            <a:spLocks noGrp="1"/>
          </p:cNvSpPr>
          <p:nvPr>
            <p:ph idx="1"/>
          </p:nvPr>
        </p:nvSpPr>
        <p:spPr>
          <a:xfrm>
            <a:off x="6039827" y="2628803"/>
            <a:ext cx="5697391" cy="3587261"/>
          </a:xfrm>
        </p:spPr>
        <p:txBody>
          <a:bodyPr>
            <a:normAutofit/>
          </a:bodyPr>
          <a:lstStyle/>
          <a:p>
            <a:pPr marL="0" indent="0" algn="ctr">
              <a:buNone/>
            </a:pPr>
            <a:r>
              <a:rPr lang="en-US" sz="2800" dirty="0">
                <a:effectLst/>
                <a:latin typeface="Times New Roman" panose="02020603050405020304" pitchFamily="18" charset="0"/>
                <a:ea typeface="Calibri" panose="020F0502020204030204" pitchFamily="34" charset="0"/>
              </a:rPr>
              <a:t>23 “All things are lawful,” but not all things are helpful. “All things are lawful,” but not all things build up. 24 Let no one seek his own good, but the good of his neighbor.</a:t>
            </a:r>
            <a:endParaRPr lang="en-US" sz="2800" dirty="0"/>
          </a:p>
        </p:txBody>
      </p:sp>
      <p:grpSp>
        <p:nvGrpSpPr>
          <p:cNvPr id="10" name="Group 9">
            <a:extLst>
              <a:ext uri="{FF2B5EF4-FFF2-40B4-BE49-F238E27FC236}">
                <a16:creationId xmlns:a16="http://schemas.microsoft.com/office/drawing/2014/main" id="{C98E0077-C8CB-40EE-ABF7-D106ADF246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958" y="453245"/>
            <a:ext cx="6009066" cy="5914582"/>
            <a:chOff x="28958" y="453245"/>
            <a:chExt cx="6009066" cy="5914582"/>
          </a:xfrm>
        </p:grpSpPr>
        <p:grpSp>
          <p:nvGrpSpPr>
            <p:cNvPr id="11" name="Group 10">
              <a:extLst>
                <a:ext uri="{FF2B5EF4-FFF2-40B4-BE49-F238E27FC236}">
                  <a16:creationId xmlns:a16="http://schemas.microsoft.com/office/drawing/2014/main" id="{F138C0FF-100E-4B5D-AB39-A60FA376658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2862220" y="2975283"/>
              <a:ext cx="317159" cy="932400"/>
              <a:chOff x="6376988" y="280988"/>
              <a:chExt cx="633413" cy="1862138"/>
            </a:xfrm>
          </p:grpSpPr>
          <p:sp>
            <p:nvSpPr>
              <p:cNvPr id="90" name="Freeform 68">
                <a:extLst>
                  <a:ext uri="{FF2B5EF4-FFF2-40B4-BE49-F238E27FC236}">
                    <a16:creationId xmlns:a16="http://schemas.microsoft.com/office/drawing/2014/main" id="{7FAF8DED-3F40-4BF1-890A-D654FD5144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69">
                <a:extLst>
                  <a:ext uri="{FF2B5EF4-FFF2-40B4-BE49-F238E27FC236}">
                    <a16:creationId xmlns:a16="http://schemas.microsoft.com/office/drawing/2014/main" id="{A9E242D4-12F6-4412-81B4-BDFA649437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2" name="Line 70">
                <a:extLst>
                  <a:ext uri="{FF2B5EF4-FFF2-40B4-BE49-F238E27FC236}">
                    <a16:creationId xmlns:a16="http://schemas.microsoft.com/office/drawing/2014/main" id="{819CB22D-989B-418B-88B9-4CA22D7142E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41073E2D-0592-4EF5-872D-CECD6D8221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28958" y="453245"/>
              <a:ext cx="3838576" cy="5838297"/>
              <a:chOff x="8324466" y="457964"/>
              <a:chExt cx="3838576" cy="5838297"/>
            </a:xfrm>
          </p:grpSpPr>
          <p:sp>
            <p:nvSpPr>
              <p:cNvPr id="52" name="Oval 51">
                <a:extLst>
                  <a:ext uri="{FF2B5EF4-FFF2-40B4-BE49-F238E27FC236}">
                    <a16:creationId xmlns:a16="http://schemas.microsoft.com/office/drawing/2014/main" id="{B4B3ECD9-DCDC-440E-B273-65BB0CAED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53" name="Group 52">
                <a:extLst>
                  <a:ext uri="{FF2B5EF4-FFF2-40B4-BE49-F238E27FC236}">
                    <a16:creationId xmlns:a16="http://schemas.microsoft.com/office/drawing/2014/main" id="{A6571F9C-9E75-49A7-B438-6F3664A74F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8" name="Freeform 64">
                  <a:extLst>
                    <a:ext uri="{FF2B5EF4-FFF2-40B4-BE49-F238E27FC236}">
                      <a16:creationId xmlns:a16="http://schemas.microsoft.com/office/drawing/2014/main" id="{EDB4D0FA-C270-408A-9FBE-AD9E65A1C6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1">
                  <a:extLst>
                    <a:ext uri="{FF2B5EF4-FFF2-40B4-BE49-F238E27FC236}">
                      <a16:creationId xmlns:a16="http://schemas.microsoft.com/office/drawing/2014/main" id="{3ABAFDCA-DAAD-4233-BA41-8DF74A24A7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73535DCB-BE4C-4936-B555-68E285B37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8">
                  <a:extLst>
                    <a:ext uri="{FF2B5EF4-FFF2-40B4-BE49-F238E27FC236}">
                      <a16:creationId xmlns:a16="http://schemas.microsoft.com/office/drawing/2014/main" id="{874FE9AB-AE26-49B8-9538-108F06D8C1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4">
                  <a:extLst>
                    <a:ext uri="{FF2B5EF4-FFF2-40B4-BE49-F238E27FC236}">
                      <a16:creationId xmlns:a16="http://schemas.microsoft.com/office/drawing/2014/main" id="{10D97820-71F1-4EC5-8324-CFB6F53099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7">
                  <a:extLst>
                    <a:ext uri="{FF2B5EF4-FFF2-40B4-BE49-F238E27FC236}">
                      <a16:creationId xmlns:a16="http://schemas.microsoft.com/office/drawing/2014/main" id="{F41687FC-136C-4C28-B30C-4FDA8CE4D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0">
                  <a:extLst>
                    <a:ext uri="{FF2B5EF4-FFF2-40B4-BE49-F238E27FC236}">
                      <a16:creationId xmlns:a16="http://schemas.microsoft.com/office/drawing/2014/main" id="{F073018C-8DC6-476B-99DE-D630752AF5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9">
                  <a:extLst>
                    <a:ext uri="{FF2B5EF4-FFF2-40B4-BE49-F238E27FC236}">
                      <a16:creationId xmlns:a16="http://schemas.microsoft.com/office/drawing/2014/main" id="{01563341-B016-4DB3-8C2B-3B0F084CC8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2">
                  <a:extLst>
                    <a:ext uri="{FF2B5EF4-FFF2-40B4-BE49-F238E27FC236}">
                      <a16:creationId xmlns:a16="http://schemas.microsoft.com/office/drawing/2014/main" id="{5AFB3087-91F7-484F-A2D1-9E9D28E6A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5">
                  <a:extLst>
                    <a:ext uri="{FF2B5EF4-FFF2-40B4-BE49-F238E27FC236}">
                      <a16:creationId xmlns:a16="http://schemas.microsoft.com/office/drawing/2014/main" id="{C2821E6B-5AF6-4C4D-99F4-19B5A21E48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a:extLst>
                    <a:ext uri="{FF2B5EF4-FFF2-40B4-BE49-F238E27FC236}">
                      <a16:creationId xmlns:a16="http://schemas.microsoft.com/office/drawing/2014/main" id="{A907B69E-0B01-498B-80D2-D67D043BF2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5772A360-649E-4718-99AB-77601B3FE9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5">
                  <a:extLst>
                    <a:ext uri="{FF2B5EF4-FFF2-40B4-BE49-F238E27FC236}">
                      <a16:creationId xmlns:a16="http://schemas.microsoft.com/office/drawing/2014/main" id="{BFAA4174-67EF-4924-A4D9-54B8A9CCD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8">
                  <a:extLst>
                    <a:ext uri="{FF2B5EF4-FFF2-40B4-BE49-F238E27FC236}">
                      <a16:creationId xmlns:a16="http://schemas.microsoft.com/office/drawing/2014/main" id="{FFB66CF2-AA4B-4A69-8918-4030981E5E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82" name="Group 81">
                  <a:extLst>
                    <a:ext uri="{FF2B5EF4-FFF2-40B4-BE49-F238E27FC236}">
                      <a16:creationId xmlns:a16="http://schemas.microsoft.com/office/drawing/2014/main" id="{B5FDAB62-742B-490A-AEA7-D33401FC7E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id="{2B475708-5689-4E0B-B754-81BD7E13191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66">
                    <a:extLst>
                      <a:ext uri="{FF2B5EF4-FFF2-40B4-BE49-F238E27FC236}">
                        <a16:creationId xmlns:a16="http://schemas.microsoft.com/office/drawing/2014/main" id="{A22B7B11-ABEA-480C-8673-74CEF8380F4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67">
                    <a:extLst>
                      <a:ext uri="{FF2B5EF4-FFF2-40B4-BE49-F238E27FC236}">
                        <a16:creationId xmlns:a16="http://schemas.microsoft.com/office/drawing/2014/main" id="{6F3A0195-7AFE-4B5C-B7B7-8E1931E721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80">
                    <a:extLst>
                      <a:ext uri="{FF2B5EF4-FFF2-40B4-BE49-F238E27FC236}">
                        <a16:creationId xmlns:a16="http://schemas.microsoft.com/office/drawing/2014/main" id="{1B13DF54-8B1A-4E1B-8DFB-7CCB8C8AE15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3">
                    <a:extLst>
                      <a:ext uri="{FF2B5EF4-FFF2-40B4-BE49-F238E27FC236}">
                        <a16:creationId xmlns:a16="http://schemas.microsoft.com/office/drawing/2014/main" id="{F024D52B-4316-4621-B93A-F0BF666C90B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6">
                    <a:extLst>
                      <a:ext uri="{FF2B5EF4-FFF2-40B4-BE49-F238E27FC236}">
                        <a16:creationId xmlns:a16="http://schemas.microsoft.com/office/drawing/2014/main" id="{FC8A7FD2-9729-4747-800B-645BC622E49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9">
                    <a:extLst>
                      <a:ext uri="{FF2B5EF4-FFF2-40B4-BE49-F238E27FC236}">
                        <a16:creationId xmlns:a16="http://schemas.microsoft.com/office/drawing/2014/main" id="{9D91F291-186D-4AAE-B541-3158E5358CF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53">
                <a:extLst>
                  <a:ext uri="{FF2B5EF4-FFF2-40B4-BE49-F238E27FC236}">
                    <a16:creationId xmlns:a16="http://schemas.microsoft.com/office/drawing/2014/main" id="{B38D46D5-9D65-4565-9CAA-1F04E19FBEE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60" name="Group 59">
                  <a:extLst>
                    <a:ext uri="{FF2B5EF4-FFF2-40B4-BE49-F238E27FC236}">
                      <a16:creationId xmlns:a16="http://schemas.microsoft.com/office/drawing/2014/main" id="{8A8971AA-9368-49A3-B734-F6033F018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id="{D9C3AC6C-AAD1-4D79-8A10-0D0C62C3A8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F70E77-0113-4EEF-AE23-55EECAEE3F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id="{BC69B848-1176-4C1C-9949-E5861A861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30">
                    <a:extLst>
                      <a:ext uri="{FF2B5EF4-FFF2-40B4-BE49-F238E27FC236}">
                        <a16:creationId xmlns:a16="http://schemas.microsoft.com/office/drawing/2014/main" id="{C1A5E2C5-38CB-44AB-9E4C-ACEA1634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6F55C24A-BC0E-4E0F-A61A-C821BCB100A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a16="http://schemas.microsoft.com/office/drawing/2014/main" id="{FC1F1581-20C3-46E2-A929-C0A357F428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3" name="Freeform: Shape 62">
                    <a:extLst>
                      <a:ext uri="{FF2B5EF4-FFF2-40B4-BE49-F238E27FC236}">
                        <a16:creationId xmlns:a16="http://schemas.microsoft.com/office/drawing/2014/main" id="{1712EF3C-2719-427C-8551-8498E8EE3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55" name="Group 54">
                <a:extLst>
                  <a:ext uri="{FF2B5EF4-FFF2-40B4-BE49-F238E27FC236}">
                    <a16:creationId xmlns:a16="http://schemas.microsoft.com/office/drawing/2014/main" id="{E27D7E35-5FF7-4D9A-8553-32BEC07F4C3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6" name="Group 55">
                  <a:extLst>
                    <a:ext uri="{FF2B5EF4-FFF2-40B4-BE49-F238E27FC236}">
                      <a16:creationId xmlns:a16="http://schemas.microsoft.com/office/drawing/2014/main" id="{763B69E4-A2FF-49AF-91E2-3E713C12CB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8" name="Freeform 68">
                    <a:extLst>
                      <a:ext uri="{FF2B5EF4-FFF2-40B4-BE49-F238E27FC236}">
                        <a16:creationId xmlns:a16="http://schemas.microsoft.com/office/drawing/2014/main" id="{902752CE-AA22-4C98-867D-7EC620175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9">
                    <a:extLst>
                      <a:ext uri="{FF2B5EF4-FFF2-40B4-BE49-F238E27FC236}">
                        <a16:creationId xmlns:a16="http://schemas.microsoft.com/office/drawing/2014/main" id="{30C30F45-A468-4533-ADBA-5F1EF15DA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7" name="Line 70">
                  <a:extLst>
                    <a:ext uri="{FF2B5EF4-FFF2-40B4-BE49-F238E27FC236}">
                      <a16:creationId xmlns:a16="http://schemas.microsoft.com/office/drawing/2014/main" id="{FC70690E-7E68-4924-B6ED-6D084F67AB9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3" name="Group 12">
              <a:extLst>
                <a:ext uri="{FF2B5EF4-FFF2-40B4-BE49-F238E27FC236}">
                  <a16:creationId xmlns:a16="http://schemas.microsoft.com/office/drawing/2014/main" id="{F8CDE388-C0D4-4AAC-A75F-DEE022DB05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2199448" y="529530"/>
              <a:ext cx="3838576" cy="5838297"/>
              <a:chOff x="8324466" y="457964"/>
              <a:chExt cx="3838576" cy="5838297"/>
            </a:xfrm>
          </p:grpSpPr>
          <p:sp>
            <p:nvSpPr>
              <p:cNvPr id="14" name="Oval 13">
                <a:extLst>
                  <a:ext uri="{FF2B5EF4-FFF2-40B4-BE49-F238E27FC236}">
                    <a16:creationId xmlns:a16="http://schemas.microsoft.com/office/drawing/2014/main" id="{40CCAC8F-4491-4CEC-81C5-DA65309C5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5" name="Group 14">
                <a:extLst>
                  <a:ext uri="{FF2B5EF4-FFF2-40B4-BE49-F238E27FC236}">
                    <a16:creationId xmlns:a16="http://schemas.microsoft.com/office/drawing/2014/main" id="{BB7F85EC-E56A-4EFB-BBC4-5C37762D1AD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30" name="Freeform 64">
                  <a:extLst>
                    <a:ext uri="{FF2B5EF4-FFF2-40B4-BE49-F238E27FC236}">
                      <a16:creationId xmlns:a16="http://schemas.microsoft.com/office/drawing/2014/main" id="{D1385ED1-7694-4D02-8CF4-7EDC921171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1">
                  <a:extLst>
                    <a:ext uri="{FF2B5EF4-FFF2-40B4-BE49-F238E27FC236}">
                      <a16:creationId xmlns:a16="http://schemas.microsoft.com/office/drawing/2014/main" id="{92EB3381-7F29-4358-BD96-CD888435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1">
                  <a:extLst>
                    <a:ext uri="{FF2B5EF4-FFF2-40B4-BE49-F238E27FC236}">
                      <a16:creationId xmlns:a16="http://schemas.microsoft.com/office/drawing/2014/main" id="{ED8FFC2C-A6FB-4AAD-8B3B-8BDC644A4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8">
                  <a:extLst>
                    <a:ext uri="{FF2B5EF4-FFF2-40B4-BE49-F238E27FC236}">
                      <a16:creationId xmlns:a16="http://schemas.microsoft.com/office/drawing/2014/main" id="{F68A758A-E544-4BD0-9D09-85E61EC2C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4">
                  <a:extLst>
                    <a:ext uri="{FF2B5EF4-FFF2-40B4-BE49-F238E27FC236}">
                      <a16:creationId xmlns:a16="http://schemas.microsoft.com/office/drawing/2014/main" id="{5DF583ED-D126-49EC-99B8-9F74FE37DC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7">
                  <a:extLst>
                    <a:ext uri="{FF2B5EF4-FFF2-40B4-BE49-F238E27FC236}">
                      <a16:creationId xmlns:a16="http://schemas.microsoft.com/office/drawing/2014/main" id="{8C2ABC22-708C-47DC-B494-481391297B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37408734-F5D2-415F-87E9-21DF9CD64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FDFCD34A-4567-4FBA-8A08-90BA02DF70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56E8AD6A-A21C-488C-B6D5-06E65CB9E4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5">
                  <a:extLst>
                    <a:ext uri="{FF2B5EF4-FFF2-40B4-BE49-F238E27FC236}">
                      <a16:creationId xmlns:a16="http://schemas.microsoft.com/office/drawing/2014/main" id="{9555EDF7-9B45-4F61-AB5C-051203A92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9">
                  <a:extLst>
                    <a:ext uri="{FF2B5EF4-FFF2-40B4-BE49-F238E27FC236}">
                      <a16:creationId xmlns:a16="http://schemas.microsoft.com/office/drawing/2014/main" id="{2D8E8D71-7307-434C-B0E5-B28A79DFD9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2">
                  <a:extLst>
                    <a:ext uri="{FF2B5EF4-FFF2-40B4-BE49-F238E27FC236}">
                      <a16:creationId xmlns:a16="http://schemas.microsoft.com/office/drawing/2014/main" id="{81DF2E9C-AD98-4C2F-BB16-FFAAAF9A0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EFA917EF-BFA2-4B1B-8F06-F9756A2B40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147FB020-4534-45B3-A3AC-6A03CC469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4" name="Group 43">
                  <a:extLst>
                    <a:ext uri="{FF2B5EF4-FFF2-40B4-BE49-F238E27FC236}">
                      <a16:creationId xmlns:a16="http://schemas.microsoft.com/office/drawing/2014/main" id="{D8CCCEAA-AC2C-4B3B-85D9-88D4B18E631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5" name="Line 63">
                    <a:extLst>
                      <a:ext uri="{FF2B5EF4-FFF2-40B4-BE49-F238E27FC236}">
                        <a16:creationId xmlns:a16="http://schemas.microsoft.com/office/drawing/2014/main" id="{13E04D33-3671-4DC5-8761-ACBF8F70F81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66">
                    <a:extLst>
                      <a:ext uri="{FF2B5EF4-FFF2-40B4-BE49-F238E27FC236}">
                        <a16:creationId xmlns:a16="http://schemas.microsoft.com/office/drawing/2014/main" id="{B58AC0A3-F070-4DDA-862A-D3C1724D71A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67">
                    <a:extLst>
                      <a:ext uri="{FF2B5EF4-FFF2-40B4-BE49-F238E27FC236}">
                        <a16:creationId xmlns:a16="http://schemas.microsoft.com/office/drawing/2014/main" id="{E404DE26-C9CE-4F81-AA08-2757A8F57A1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80">
                    <a:extLst>
                      <a:ext uri="{FF2B5EF4-FFF2-40B4-BE49-F238E27FC236}">
                        <a16:creationId xmlns:a16="http://schemas.microsoft.com/office/drawing/2014/main" id="{E936CD68-C106-4217-8EDD-5515D491A40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83">
                    <a:extLst>
                      <a:ext uri="{FF2B5EF4-FFF2-40B4-BE49-F238E27FC236}">
                        <a16:creationId xmlns:a16="http://schemas.microsoft.com/office/drawing/2014/main" id="{1F51871D-C98F-4504-8D5B-1129F07D994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86">
                    <a:extLst>
                      <a:ext uri="{FF2B5EF4-FFF2-40B4-BE49-F238E27FC236}">
                        <a16:creationId xmlns:a16="http://schemas.microsoft.com/office/drawing/2014/main" id="{75894C3E-8E0D-4903-8D98-7F2BA6458BBF}"/>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19732573-36ED-4D80-A1CE-92B74CFE461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 name="Group 15">
                <a:extLst>
                  <a:ext uri="{FF2B5EF4-FFF2-40B4-BE49-F238E27FC236}">
                    <a16:creationId xmlns:a16="http://schemas.microsoft.com/office/drawing/2014/main" id="{A7DD834D-49CB-4A21-95B6-E372FAF558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22" name="Group 21">
                  <a:extLst>
                    <a:ext uri="{FF2B5EF4-FFF2-40B4-BE49-F238E27FC236}">
                      <a16:creationId xmlns:a16="http://schemas.microsoft.com/office/drawing/2014/main" id="{DBFC5A5B-6CB2-44DD-9FD1-EC36BD2C100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6" name="Straight Connector 25">
                    <a:extLst>
                      <a:ext uri="{FF2B5EF4-FFF2-40B4-BE49-F238E27FC236}">
                        <a16:creationId xmlns:a16="http://schemas.microsoft.com/office/drawing/2014/main" id="{3E3414F4-CE5F-4F12-912C-C5BDD653BB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F1F515-5628-4BD8-99A7-3D8414C89F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8" name="Rectangle 30">
                    <a:extLst>
                      <a:ext uri="{FF2B5EF4-FFF2-40B4-BE49-F238E27FC236}">
                        <a16:creationId xmlns:a16="http://schemas.microsoft.com/office/drawing/2014/main" id="{BCD2AC9F-6CCB-4450-9690-03CF9C88FA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0">
                    <a:extLst>
                      <a:ext uri="{FF2B5EF4-FFF2-40B4-BE49-F238E27FC236}">
                        <a16:creationId xmlns:a16="http://schemas.microsoft.com/office/drawing/2014/main" id="{25357F21-FF7A-43EE-8E0D-7DDC18D0F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7C8F29-77BA-4847-8674-29E62C919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4" name="Freeform: Shape 23">
                    <a:extLst>
                      <a:ext uri="{FF2B5EF4-FFF2-40B4-BE49-F238E27FC236}">
                        <a16:creationId xmlns:a16="http://schemas.microsoft.com/office/drawing/2014/main" id="{3955A71B-998A-436F-8977-7F2186B8F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5" name="Freeform: Shape 24">
                    <a:extLst>
                      <a:ext uri="{FF2B5EF4-FFF2-40B4-BE49-F238E27FC236}">
                        <a16:creationId xmlns:a16="http://schemas.microsoft.com/office/drawing/2014/main" id="{9615332D-D34B-498A-82A4-C9B344AC0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grpSp>
            <p:nvGrpSpPr>
              <p:cNvPr id="17" name="Group 16">
                <a:extLst>
                  <a:ext uri="{FF2B5EF4-FFF2-40B4-BE49-F238E27FC236}">
                    <a16:creationId xmlns:a16="http://schemas.microsoft.com/office/drawing/2014/main" id="{1717FC12-6E7D-428E-8246-7F84A1BF1F2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8" name="Group 17">
                  <a:extLst>
                    <a:ext uri="{FF2B5EF4-FFF2-40B4-BE49-F238E27FC236}">
                      <a16:creationId xmlns:a16="http://schemas.microsoft.com/office/drawing/2014/main" id="{DD7F9620-0820-4381-998B-A48BE11F09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20" name="Freeform 68">
                    <a:extLst>
                      <a:ext uri="{FF2B5EF4-FFF2-40B4-BE49-F238E27FC236}">
                        <a16:creationId xmlns:a16="http://schemas.microsoft.com/office/drawing/2014/main" id="{80772C2D-BD21-4748-BCCE-97D26A8297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9">
                    <a:extLst>
                      <a:ext uri="{FF2B5EF4-FFF2-40B4-BE49-F238E27FC236}">
                        <a16:creationId xmlns:a16="http://schemas.microsoft.com/office/drawing/2014/main" id="{81D5B63A-FF88-44D3-BE2D-209BB83776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9" name="Line 70">
                  <a:extLst>
                    <a:ext uri="{FF2B5EF4-FFF2-40B4-BE49-F238E27FC236}">
                      <a16:creationId xmlns:a16="http://schemas.microsoft.com/office/drawing/2014/main" id="{D080CB3A-9490-4813-B3D5-36E0B595127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cxnSp>
        <p:nvCxnSpPr>
          <p:cNvPr id="94" name="Straight Connector 93">
            <a:extLst>
              <a:ext uri="{FF2B5EF4-FFF2-40B4-BE49-F238E27FC236}">
                <a16:creationId xmlns:a16="http://schemas.microsoft.com/office/drawing/2014/main" id="{108A6C55-1C94-4869-9E37-A584104F91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4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95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2" name="Straight Connector 40">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44" name="Group 43">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6"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49" name="Rectangle 4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Desert sand dune wave pattern">
            <a:extLst>
              <a:ext uri="{FF2B5EF4-FFF2-40B4-BE49-F238E27FC236}">
                <a16:creationId xmlns:a16="http://schemas.microsoft.com/office/drawing/2014/main" id="{CD826CF5-9354-4032-E5FD-5CC3384C1180}"/>
              </a:ext>
            </a:extLst>
          </p:cNvPr>
          <p:cNvPicPr>
            <a:picLocks noChangeAspect="1"/>
          </p:cNvPicPr>
          <p:nvPr/>
        </p:nvPicPr>
        <p:blipFill rotWithShape="1">
          <a:blip r:embed="rId2"/>
          <a:srcRect t="10023" b="5708"/>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48" name="Rectangle 50">
            <a:extLst>
              <a:ext uri="{FF2B5EF4-FFF2-40B4-BE49-F238E27FC236}">
                <a16:creationId xmlns:a16="http://schemas.microsoft.com/office/drawing/2014/main" id="{767E5D14-5396-4D7B-996A-7BFD00576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 y="1"/>
            <a:ext cx="10033000" cy="6858000"/>
          </a:xfrm>
          <a:prstGeom prst="rect">
            <a:avLst/>
          </a:prstGeom>
          <a:gradFill flip="none" rotWithShape="1">
            <a:gsLst>
              <a:gs pos="40000">
                <a:srgbClr val="000000">
                  <a:alpha val="35000"/>
                </a:srgbClr>
              </a:gs>
              <a:gs pos="60000">
                <a:srgbClr val="000000">
                  <a:alpha val="35000"/>
                </a:srgbClr>
              </a:gs>
              <a:gs pos="20000">
                <a:srgbClr val="000000">
                  <a:alpha val="20000"/>
                </a:srgbClr>
              </a:gs>
              <a:gs pos="0">
                <a:srgbClr val="000000">
                  <a:alpha val="0"/>
                </a:srgbClr>
              </a:gs>
              <a:gs pos="100000">
                <a:srgbClr val="000000">
                  <a:alpha val="0"/>
                </a:srgbClr>
              </a:gs>
              <a:gs pos="80000">
                <a:srgbClr val="000000">
                  <a:alpha val="2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03DA845-1D43-29F5-23A0-B1EF7F3927A7}"/>
              </a:ext>
            </a:extLst>
          </p:cNvPr>
          <p:cNvSpPr>
            <a:spLocks noGrp="1"/>
          </p:cNvSpPr>
          <p:nvPr>
            <p:ph type="title"/>
          </p:nvPr>
        </p:nvSpPr>
        <p:spPr>
          <a:xfrm>
            <a:off x="2197100" y="206477"/>
            <a:ext cx="7797800" cy="2415499"/>
          </a:xfrm>
        </p:spPr>
        <p:txBody>
          <a:bodyPr vert="horz" lIns="91440" tIns="45720" rIns="91440" bIns="45720" rtlCol="0" anchor="b" anchorCtr="0">
            <a:normAutofit fontScale="90000"/>
          </a:bodyPr>
          <a:lstStyle/>
          <a:p>
            <a:pPr algn="ctr">
              <a:lnSpc>
                <a:spcPct val="90000"/>
              </a:lnSpc>
            </a:pPr>
            <a:r>
              <a:rPr lang="en-US" sz="6600" dirty="0">
                <a:solidFill>
                  <a:srgbClr val="FFFFFF"/>
                </a:solidFill>
              </a:rPr>
              <a:t>Hosea is NOT primarily about adultery or divorce</a:t>
            </a:r>
          </a:p>
        </p:txBody>
      </p:sp>
      <p:grpSp>
        <p:nvGrpSpPr>
          <p:cNvPr id="64" name="Group 52">
            <a:extLst>
              <a:ext uri="{FF2B5EF4-FFF2-40B4-BE49-F238E27FC236}">
                <a16:creationId xmlns:a16="http://schemas.microsoft.com/office/drawing/2014/main" id="{E14350AE-EC1C-4F25-89C0-954A46AD8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87925" y="2840038"/>
            <a:ext cx="2216150" cy="1177924"/>
            <a:chOff x="4987925" y="2840038"/>
            <a:chExt cx="2216150" cy="1177924"/>
          </a:xfrm>
        </p:grpSpPr>
        <p:sp>
          <p:nvSpPr>
            <p:cNvPr id="65" name="Rectangle 53">
              <a:extLst>
                <a:ext uri="{FF2B5EF4-FFF2-40B4-BE49-F238E27FC236}">
                  <a16:creationId xmlns:a16="http://schemas.microsoft.com/office/drawing/2014/main" id="{AE4B8450-1C95-4531-850D-7F686AC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54">
              <a:extLst>
                <a:ext uri="{FF2B5EF4-FFF2-40B4-BE49-F238E27FC236}">
                  <a16:creationId xmlns:a16="http://schemas.microsoft.com/office/drawing/2014/main" id="{769F795D-66E2-4432-87F1-7E13EA568E8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6" name="Group 55">
                <a:extLst>
                  <a:ext uri="{FF2B5EF4-FFF2-40B4-BE49-F238E27FC236}">
                    <a16:creationId xmlns:a16="http://schemas.microsoft.com/office/drawing/2014/main" id="{E870852C-150C-4471-870D-11A27F4654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61" name="Freeform 68">
                  <a:extLst>
                    <a:ext uri="{FF2B5EF4-FFF2-40B4-BE49-F238E27FC236}">
                      <a16:creationId xmlns:a16="http://schemas.microsoft.com/office/drawing/2014/main" id="{81089950-4556-4EE5-B23C-9FA83C28F1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9">
                  <a:extLst>
                    <a:ext uri="{FF2B5EF4-FFF2-40B4-BE49-F238E27FC236}">
                      <a16:creationId xmlns:a16="http://schemas.microsoft.com/office/drawing/2014/main" id="{12CF34BC-E280-4CBF-AF4A-7F778162E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3" name="Line 70">
                  <a:extLst>
                    <a:ext uri="{FF2B5EF4-FFF2-40B4-BE49-F238E27FC236}">
                      <a16:creationId xmlns:a16="http://schemas.microsoft.com/office/drawing/2014/main" id="{22B8AF45-EA47-4AF8-B61A-9803450AE8D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443807CF-0501-40E7-BFD0-D82647E71E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8" name="Freeform 68">
                  <a:extLst>
                    <a:ext uri="{FF2B5EF4-FFF2-40B4-BE49-F238E27FC236}">
                      <a16:creationId xmlns:a16="http://schemas.microsoft.com/office/drawing/2014/main" id="{776C808B-231E-40AC-849E-C32F2B8E2F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9">
                  <a:extLst>
                    <a:ext uri="{FF2B5EF4-FFF2-40B4-BE49-F238E27FC236}">
                      <a16:creationId xmlns:a16="http://schemas.microsoft.com/office/drawing/2014/main" id="{2363355C-504A-42FE-8E50-40CA0B20A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0" name="Line 70">
                  <a:extLst>
                    <a:ext uri="{FF2B5EF4-FFF2-40B4-BE49-F238E27FC236}">
                      <a16:creationId xmlns:a16="http://schemas.microsoft.com/office/drawing/2014/main" id="{938C58D4-333C-44D7-B4AB-5550D5C880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86290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7" name="Rectangle 16">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heart shaped pages of a book">
            <a:extLst>
              <a:ext uri="{FF2B5EF4-FFF2-40B4-BE49-F238E27FC236}">
                <a16:creationId xmlns:a16="http://schemas.microsoft.com/office/drawing/2014/main" id="{732F8DFE-A3BA-AF1E-58D9-857A69927707}"/>
              </a:ext>
            </a:extLst>
          </p:cNvPr>
          <p:cNvPicPr>
            <a:picLocks noChangeAspect="1"/>
          </p:cNvPicPr>
          <p:nvPr/>
        </p:nvPicPr>
        <p:blipFill rotWithShape="1">
          <a:blip r:embed="rId2"/>
          <a:srcRect t="15730"/>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9" name="Rectangle 18">
            <a:extLst>
              <a:ext uri="{FF2B5EF4-FFF2-40B4-BE49-F238E27FC236}">
                <a16:creationId xmlns:a16="http://schemas.microsoft.com/office/drawing/2014/main" id="{DCFCE6BC-4706-49A2-816A-A44669F98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637" y="1"/>
            <a:ext cx="8894726" cy="6858000"/>
          </a:xfrm>
          <a:prstGeom prst="rect">
            <a:avLst/>
          </a:prstGeom>
          <a:gradFill flip="none" rotWithShape="1">
            <a:gsLst>
              <a:gs pos="0">
                <a:srgbClr val="000000">
                  <a:alpha val="34902"/>
                </a:srgbClr>
              </a:gs>
              <a:gs pos="80000">
                <a:srgbClr val="000000">
                  <a:alpha val="0"/>
                </a:srgbClr>
              </a:gs>
              <a:gs pos="51000">
                <a:srgbClr val="000000">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BFA6A4C-E778-600D-9ED4-1FCF9F721CBF}"/>
              </a:ext>
            </a:extLst>
          </p:cNvPr>
          <p:cNvSpPr>
            <a:spLocks noGrp="1"/>
          </p:cNvSpPr>
          <p:nvPr>
            <p:ph type="title"/>
          </p:nvPr>
        </p:nvSpPr>
        <p:spPr>
          <a:xfrm>
            <a:off x="2107200" y="140623"/>
            <a:ext cx="7977600" cy="2085696"/>
          </a:xfrm>
        </p:spPr>
        <p:txBody>
          <a:bodyPr vert="horz" lIns="91440" tIns="45720" rIns="91440" bIns="45720" rtlCol="0" anchor="b" anchorCtr="0">
            <a:normAutofit/>
          </a:bodyPr>
          <a:lstStyle/>
          <a:p>
            <a:pPr algn="ctr"/>
            <a:r>
              <a:rPr lang="en-US" sz="6000" dirty="0">
                <a:solidFill>
                  <a:srgbClr val="FFFFFF"/>
                </a:solidFill>
              </a:rPr>
              <a:t>God Desires </a:t>
            </a:r>
            <a:r>
              <a:rPr lang="en-US" sz="6000" i="1" dirty="0">
                <a:solidFill>
                  <a:srgbClr val="FFFFFF"/>
                </a:solidFill>
              </a:rPr>
              <a:t>DIFFICULT </a:t>
            </a:r>
            <a:r>
              <a:rPr lang="en-US" sz="6000" dirty="0">
                <a:solidFill>
                  <a:srgbClr val="FFFFFF"/>
                </a:solidFill>
              </a:rPr>
              <a:t>Love</a:t>
            </a:r>
          </a:p>
        </p:txBody>
      </p:sp>
      <p:cxnSp>
        <p:nvCxnSpPr>
          <p:cNvPr id="21" name="Straight Connector 2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24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A941CF-28C7-350C-D536-01553F827C55}"/>
              </a:ext>
            </a:extLst>
          </p:cNvPr>
          <p:cNvSpPr txBox="1"/>
          <p:nvPr/>
        </p:nvSpPr>
        <p:spPr>
          <a:xfrm>
            <a:off x="10029006" y="0"/>
            <a:ext cx="2162994" cy="769441"/>
          </a:xfrm>
          <a:prstGeom prst="rect">
            <a:avLst/>
          </a:prstGeom>
          <a:noFill/>
          <a:ln>
            <a:solidFill>
              <a:schemeClr val="tx1"/>
            </a:solidFill>
          </a:ln>
        </p:spPr>
        <p:txBody>
          <a:bodyPr wrap="square" rtlCol="0">
            <a:spAutoFit/>
          </a:bodyPr>
          <a:lstStyle/>
          <a:p>
            <a:pPr algn="ctr"/>
            <a:r>
              <a:rPr lang="en-US" sz="4400" dirty="0"/>
              <a:t>Selfless</a:t>
            </a:r>
          </a:p>
        </p:txBody>
      </p:sp>
      <p:sp>
        <p:nvSpPr>
          <p:cNvPr id="5" name="TextBox 4">
            <a:extLst>
              <a:ext uri="{FF2B5EF4-FFF2-40B4-BE49-F238E27FC236}">
                <a16:creationId xmlns:a16="http://schemas.microsoft.com/office/drawing/2014/main" id="{D3B5B5BD-116B-104B-70C2-0D63D2B72BD0}"/>
              </a:ext>
            </a:extLst>
          </p:cNvPr>
          <p:cNvSpPr txBox="1"/>
          <p:nvPr/>
        </p:nvSpPr>
        <p:spPr>
          <a:xfrm>
            <a:off x="135663" y="3044278"/>
            <a:ext cx="2308910" cy="769441"/>
          </a:xfrm>
          <a:prstGeom prst="rect">
            <a:avLst/>
          </a:prstGeom>
          <a:noFill/>
          <a:ln>
            <a:solidFill>
              <a:schemeClr val="tx1"/>
            </a:solidFill>
          </a:ln>
        </p:spPr>
        <p:txBody>
          <a:bodyPr wrap="square" rtlCol="0">
            <a:spAutoFit/>
          </a:bodyPr>
          <a:lstStyle/>
          <a:p>
            <a:pPr algn="ctr"/>
            <a:r>
              <a:rPr lang="en-US" sz="4400" dirty="0"/>
              <a:t>Humble</a:t>
            </a:r>
          </a:p>
        </p:txBody>
      </p:sp>
      <p:sp>
        <p:nvSpPr>
          <p:cNvPr id="6" name="TextBox 5">
            <a:extLst>
              <a:ext uri="{FF2B5EF4-FFF2-40B4-BE49-F238E27FC236}">
                <a16:creationId xmlns:a16="http://schemas.microsoft.com/office/drawing/2014/main" id="{C70C8098-260B-8352-A945-97340F0663D2}"/>
              </a:ext>
            </a:extLst>
          </p:cNvPr>
          <p:cNvSpPr txBox="1"/>
          <p:nvPr/>
        </p:nvSpPr>
        <p:spPr>
          <a:xfrm>
            <a:off x="6665" y="0"/>
            <a:ext cx="1880369" cy="769441"/>
          </a:xfrm>
          <a:prstGeom prst="rect">
            <a:avLst/>
          </a:prstGeom>
          <a:noFill/>
          <a:ln>
            <a:solidFill>
              <a:schemeClr val="tx1"/>
            </a:solidFill>
          </a:ln>
        </p:spPr>
        <p:txBody>
          <a:bodyPr wrap="square" rtlCol="0">
            <a:spAutoFit/>
          </a:bodyPr>
          <a:lstStyle/>
          <a:p>
            <a:pPr algn="ctr"/>
            <a:r>
              <a:rPr lang="en-US" sz="4400" dirty="0"/>
              <a:t>Giving</a:t>
            </a:r>
          </a:p>
        </p:txBody>
      </p:sp>
      <p:sp>
        <p:nvSpPr>
          <p:cNvPr id="7" name="TextBox 6">
            <a:extLst>
              <a:ext uri="{FF2B5EF4-FFF2-40B4-BE49-F238E27FC236}">
                <a16:creationId xmlns:a16="http://schemas.microsoft.com/office/drawing/2014/main" id="{66602141-1FD2-439C-AB7D-3F6BA4D8A31C}"/>
              </a:ext>
            </a:extLst>
          </p:cNvPr>
          <p:cNvSpPr txBox="1"/>
          <p:nvPr/>
        </p:nvSpPr>
        <p:spPr>
          <a:xfrm>
            <a:off x="3876421" y="4767907"/>
            <a:ext cx="4097541" cy="769441"/>
          </a:xfrm>
          <a:prstGeom prst="rect">
            <a:avLst/>
          </a:prstGeom>
          <a:noFill/>
          <a:ln>
            <a:solidFill>
              <a:schemeClr val="tx1"/>
            </a:solidFill>
          </a:ln>
        </p:spPr>
        <p:txBody>
          <a:bodyPr wrap="square" rtlCol="0">
            <a:spAutoFit/>
          </a:bodyPr>
          <a:lstStyle/>
          <a:p>
            <a:pPr algn="ctr"/>
            <a:r>
              <a:rPr lang="en-US" sz="4400" dirty="0"/>
              <a:t>Uncomfortable</a:t>
            </a:r>
          </a:p>
        </p:txBody>
      </p:sp>
      <p:sp>
        <p:nvSpPr>
          <p:cNvPr id="8" name="TextBox 7">
            <a:extLst>
              <a:ext uri="{FF2B5EF4-FFF2-40B4-BE49-F238E27FC236}">
                <a16:creationId xmlns:a16="http://schemas.microsoft.com/office/drawing/2014/main" id="{A9E1E95A-0150-EB4B-20DA-BF8E9306127E}"/>
              </a:ext>
            </a:extLst>
          </p:cNvPr>
          <p:cNvSpPr txBox="1"/>
          <p:nvPr/>
        </p:nvSpPr>
        <p:spPr>
          <a:xfrm>
            <a:off x="9405812" y="3044279"/>
            <a:ext cx="1409671" cy="769441"/>
          </a:xfrm>
          <a:prstGeom prst="rect">
            <a:avLst/>
          </a:prstGeom>
          <a:noFill/>
          <a:ln>
            <a:solidFill>
              <a:schemeClr val="tx1"/>
            </a:solidFill>
          </a:ln>
        </p:spPr>
        <p:txBody>
          <a:bodyPr wrap="square" rtlCol="0">
            <a:spAutoFit/>
          </a:bodyPr>
          <a:lstStyle/>
          <a:p>
            <a:pPr algn="ctr"/>
            <a:r>
              <a:rPr lang="en-US" sz="4400" dirty="0"/>
              <a:t>Pure</a:t>
            </a:r>
          </a:p>
        </p:txBody>
      </p:sp>
      <p:sp>
        <p:nvSpPr>
          <p:cNvPr id="10" name="TextBox 9">
            <a:extLst>
              <a:ext uri="{FF2B5EF4-FFF2-40B4-BE49-F238E27FC236}">
                <a16:creationId xmlns:a16="http://schemas.microsoft.com/office/drawing/2014/main" id="{70A0A3E1-2303-EEF2-3041-77696448126F}"/>
              </a:ext>
            </a:extLst>
          </p:cNvPr>
          <p:cNvSpPr txBox="1"/>
          <p:nvPr/>
        </p:nvSpPr>
        <p:spPr>
          <a:xfrm>
            <a:off x="2989845" y="1991221"/>
            <a:ext cx="5870695" cy="2554545"/>
          </a:xfrm>
          <a:prstGeom prst="rect">
            <a:avLst/>
          </a:prstGeom>
          <a:noFill/>
          <a:ln w="38100">
            <a:solidFill>
              <a:schemeClr val="tx1"/>
            </a:solidFill>
          </a:ln>
        </p:spPr>
        <p:txBody>
          <a:bodyPr wrap="square" rtlCol="0">
            <a:spAutoFit/>
          </a:bodyPr>
          <a:lstStyle/>
          <a:p>
            <a:pPr algn="ctr"/>
            <a:r>
              <a:rPr lang="en-US" sz="8000" dirty="0"/>
              <a:t>Difficult Love Is…</a:t>
            </a:r>
          </a:p>
        </p:txBody>
      </p:sp>
      <p:sp>
        <p:nvSpPr>
          <p:cNvPr id="11" name="TextBox 10">
            <a:extLst>
              <a:ext uri="{FF2B5EF4-FFF2-40B4-BE49-F238E27FC236}">
                <a16:creationId xmlns:a16="http://schemas.microsoft.com/office/drawing/2014/main" id="{1DF524D1-EBC1-E357-F488-AA5E9794EEDD}"/>
              </a:ext>
            </a:extLst>
          </p:cNvPr>
          <p:cNvSpPr txBox="1"/>
          <p:nvPr/>
        </p:nvSpPr>
        <p:spPr>
          <a:xfrm>
            <a:off x="4008580" y="999639"/>
            <a:ext cx="3833221" cy="769441"/>
          </a:xfrm>
          <a:prstGeom prst="rect">
            <a:avLst/>
          </a:prstGeom>
          <a:noFill/>
          <a:ln>
            <a:solidFill>
              <a:schemeClr val="tx1"/>
            </a:solidFill>
          </a:ln>
        </p:spPr>
        <p:txBody>
          <a:bodyPr wrap="square" rtlCol="0">
            <a:spAutoFit/>
          </a:bodyPr>
          <a:lstStyle/>
          <a:p>
            <a:pPr algn="ctr"/>
            <a:r>
              <a:rPr lang="en-US" sz="4400" dirty="0"/>
              <a:t>Reconciliation</a:t>
            </a:r>
          </a:p>
        </p:txBody>
      </p:sp>
      <p:sp>
        <p:nvSpPr>
          <p:cNvPr id="9" name="TextBox 8">
            <a:extLst>
              <a:ext uri="{FF2B5EF4-FFF2-40B4-BE49-F238E27FC236}">
                <a16:creationId xmlns:a16="http://schemas.microsoft.com/office/drawing/2014/main" id="{595F2BD9-F69D-86A6-5C46-832C9AD2DE87}"/>
              </a:ext>
            </a:extLst>
          </p:cNvPr>
          <p:cNvSpPr txBox="1"/>
          <p:nvPr/>
        </p:nvSpPr>
        <p:spPr>
          <a:xfrm>
            <a:off x="1887034" y="2483663"/>
            <a:ext cx="8076311" cy="1569660"/>
          </a:xfrm>
          <a:prstGeom prst="rect">
            <a:avLst/>
          </a:prstGeom>
          <a:solidFill>
            <a:schemeClr val="accent1"/>
          </a:solidFill>
        </p:spPr>
        <p:txBody>
          <a:bodyPr wrap="square" rtlCol="0">
            <a:spAutoFit/>
          </a:bodyPr>
          <a:lstStyle/>
          <a:p>
            <a:pPr algn="ctr"/>
            <a:r>
              <a:rPr lang="en-US" sz="9600" dirty="0"/>
              <a:t>Irrepressible</a:t>
            </a:r>
          </a:p>
        </p:txBody>
      </p:sp>
    </p:spTree>
    <p:extLst>
      <p:ext uri="{BB962C8B-B14F-4D97-AF65-F5344CB8AC3E}">
        <p14:creationId xmlns:p14="http://schemas.microsoft.com/office/powerpoint/2010/main" val="242678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F87C-B20F-D56C-70C5-BE3558CD9038}"/>
              </a:ext>
            </a:extLst>
          </p:cNvPr>
          <p:cNvSpPr>
            <a:spLocks noGrp="1"/>
          </p:cNvSpPr>
          <p:nvPr>
            <p:ph type="title"/>
          </p:nvPr>
        </p:nvSpPr>
        <p:spPr/>
        <p:txBody>
          <a:bodyPr>
            <a:normAutofit fontScale="90000"/>
          </a:bodyPr>
          <a:lstStyle/>
          <a:p>
            <a:r>
              <a:rPr lang="en-US" sz="7200" dirty="0"/>
              <a:t>Difficult Love Is…</a:t>
            </a:r>
          </a:p>
        </p:txBody>
      </p:sp>
      <p:graphicFrame>
        <p:nvGraphicFramePr>
          <p:cNvPr id="5" name="Content Placeholder 2">
            <a:extLst>
              <a:ext uri="{FF2B5EF4-FFF2-40B4-BE49-F238E27FC236}">
                <a16:creationId xmlns:a16="http://schemas.microsoft.com/office/drawing/2014/main" id="{63CD658A-DD53-4BF1-A574-2A78BAA9F3A3}"/>
              </a:ext>
            </a:extLst>
          </p:cNvPr>
          <p:cNvGraphicFramePr>
            <a:graphicFrameLocks noGrp="1"/>
          </p:cNvGraphicFramePr>
          <p:nvPr>
            <p:ph idx="1"/>
            <p:extLst>
              <p:ext uri="{D42A27DB-BD31-4B8C-83A1-F6EECF244321}">
                <p14:modId xmlns:p14="http://schemas.microsoft.com/office/powerpoint/2010/main" val="1158640158"/>
              </p:ext>
            </p:extLst>
          </p:nvPr>
        </p:nvGraphicFramePr>
        <p:xfrm>
          <a:off x="989400" y="1685925"/>
          <a:ext cx="10213200" cy="404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513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0" name="Group 9">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2"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1"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5" name="Rectangle 14">
            <a:extLst>
              <a:ext uri="{FF2B5EF4-FFF2-40B4-BE49-F238E27FC236}">
                <a16:creationId xmlns:a16="http://schemas.microsoft.com/office/drawing/2014/main" id="{2E61ADD4-967B-4465-8688-0530A73F6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21D1B-8583-4A2F-519A-D08E8ABD9CE3}"/>
              </a:ext>
            </a:extLst>
          </p:cNvPr>
          <p:cNvSpPr>
            <a:spLocks noGrp="1"/>
          </p:cNvSpPr>
          <p:nvPr>
            <p:ph type="title"/>
          </p:nvPr>
        </p:nvSpPr>
        <p:spPr>
          <a:xfrm>
            <a:off x="2107200" y="1096965"/>
            <a:ext cx="7977600" cy="2085696"/>
          </a:xfrm>
        </p:spPr>
        <p:txBody>
          <a:bodyPr vert="horz" lIns="91440" tIns="45720" rIns="91440" bIns="45720" rtlCol="0" anchor="b" anchorCtr="0">
            <a:normAutofit fontScale="90000"/>
          </a:bodyPr>
          <a:lstStyle/>
          <a:p>
            <a:pPr algn="ctr"/>
            <a:r>
              <a:rPr lang="en-US" sz="13800" dirty="0"/>
              <a:t>Hosea 11</a:t>
            </a:r>
          </a:p>
        </p:txBody>
      </p:sp>
      <p:cxnSp>
        <p:nvCxnSpPr>
          <p:cNvPr id="17" name="Straight Connector 16">
            <a:extLst>
              <a:ext uri="{FF2B5EF4-FFF2-40B4-BE49-F238E27FC236}">
                <a16:creationId xmlns:a16="http://schemas.microsoft.com/office/drawing/2014/main" id="{52A8EF8A-6DD1-434A-9E4F-EFD86A15E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4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7" name="Rectangle 16">
            <a:extLst>
              <a:ext uri="{FF2B5EF4-FFF2-40B4-BE49-F238E27FC236}">
                <a16:creationId xmlns:a16="http://schemas.microsoft.com/office/drawing/2014/main" id="{1F4CD6D0-88B6-45F4-AC60-54587D3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heart shaped pages of a book">
            <a:extLst>
              <a:ext uri="{FF2B5EF4-FFF2-40B4-BE49-F238E27FC236}">
                <a16:creationId xmlns:a16="http://schemas.microsoft.com/office/drawing/2014/main" id="{EC994091-2440-018A-706E-13C4DDE0D4EE}"/>
              </a:ext>
            </a:extLst>
          </p:cNvPr>
          <p:cNvPicPr>
            <a:picLocks noChangeAspect="1"/>
          </p:cNvPicPr>
          <p:nvPr/>
        </p:nvPicPr>
        <p:blipFill rotWithShape="1">
          <a:blip r:embed="rId2"/>
          <a:srcRect t="15730"/>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9" name="Rectangle 18">
            <a:extLst>
              <a:ext uri="{FF2B5EF4-FFF2-40B4-BE49-F238E27FC236}">
                <a16:creationId xmlns:a16="http://schemas.microsoft.com/office/drawing/2014/main" id="{3092D32E-B1E6-4335-BD86-8461882A7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20600" y="-1013389"/>
            <a:ext cx="6857999" cy="8884800"/>
          </a:xfrm>
          <a:prstGeom prst="rect">
            <a:avLst/>
          </a:prstGeom>
          <a:gradFill flip="none" rotWithShape="1">
            <a:gsLst>
              <a:gs pos="0">
                <a:srgbClr val="000000">
                  <a:alpha val="35000"/>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AADBB91-30B3-3871-4C47-066B20F8AA74}"/>
              </a:ext>
            </a:extLst>
          </p:cNvPr>
          <p:cNvSpPr>
            <a:spLocks noGrp="1"/>
          </p:cNvSpPr>
          <p:nvPr>
            <p:ph type="title"/>
          </p:nvPr>
        </p:nvSpPr>
        <p:spPr>
          <a:xfrm>
            <a:off x="2967023" y="374409"/>
            <a:ext cx="9224977" cy="1728477"/>
          </a:xfrm>
        </p:spPr>
        <p:txBody>
          <a:bodyPr vert="horz" lIns="91440" tIns="45720" rIns="91440" bIns="45720" rtlCol="0" anchor="b" anchorCtr="0">
            <a:normAutofit fontScale="90000"/>
          </a:bodyPr>
          <a:lstStyle/>
          <a:p>
            <a:pPr algn="ctr">
              <a:lnSpc>
                <a:spcPct val="90000"/>
              </a:lnSpc>
            </a:pPr>
            <a:r>
              <a:rPr lang="en-US" sz="6000" dirty="0">
                <a:solidFill>
                  <a:srgbClr val="FFFFFF"/>
                </a:solidFill>
              </a:rPr>
              <a:t>What does the “Heart” of God mean?</a:t>
            </a:r>
          </a:p>
        </p:txBody>
      </p:sp>
      <p:grpSp>
        <p:nvGrpSpPr>
          <p:cNvPr id="21" name="Group 20">
            <a:extLst>
              <a:ext uri="{FF2B5EF4-FFF2-40B4-BE49-F238E27FC236}">
                <a16:creationId xmlns:a16="http://schemas.microsoft.com/office/drawing/2014/main" id="{DF3051BA-EC19-4D8D-B5E3-10AF20026F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5921" y="2840038"/>
            <a:ext cx="2216150" cy="1177924"/>
            <a:chOff x="4987925" y="2840038"/>
            <a:chExt cx="2216150" cy="1177924"/>
          </a:xfrm>
        </p:grpSpPr>
        <p:sp>
          <p:nvSpPr>
            <p:cNvPr id="22" name="Rectangle 21">
              <a:extLst>
                <a:ext uri="{FF2B5EF4-FFF2-40B4-BE49-F238E27FC236}">
                  <a16:creationId xmlns:a16="http://schemas.microsoft.com/office/drawing/2014/main" id="{FD78C318-2188-4C14-8EEF-F9F6C8CC3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64B20085-9D92-406D-8A76-E698EA9189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4" name="Group 23">
                <a:extLst>
                  <a:ext uri="{FF2B5EF4-FFF2-40B4-BE49-F238E27FC236}">
                    <a16:creationId xmlns:a16="http://schemas.microsoft.com/office/drawing/2014/main" id="{9C553453-D3A3-4D6C-AB29-56E1D615F6E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7AAE47F8-C3A8-4034-9064-8C3241A964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9">
                  <a:extLst>
                    <a:ext uri="{FF2B5EF4-FFF2-40B4-BE49-F238E27FC236}">
                      <a16:creationId xmlns:a16="http://schemas.microsoft.com/office/drawing/2014/main" id="{A1BD09C1-6EAB-4FD0-8E3E-5395370F4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Line 70">
                  <a:extLst>
                    <a:ext uri="{FF2B5EF4-FFF2-40B4-BE49-F238E27FC236}">
                      <a16:creationId xmlns:a16="http://schemas.microsoft.com/office/drawing/2014/main" id="{3A35D392-3E6C-44DF-8AE9-9623BC0EB24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B3DA3B67-52C7-4832-9866-8D5A5235974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6" name="Freeform 68">
                  <a:extLst>
                    <a:ext uri="{FF2B5EF4-FFF2-40B4-BE49-F238E27FC236}">
                      <a16:creationId xmlns:a16="http://schemas.microsoft.com/office/drawing/2014/main" id="{996787C3-F164-4304-9FBF-244518346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9">
                  <a:extLst>
                    <a:ext uri="{FF2B5EF4-FFF2-40B4-BE49-F238E27FC236}">
                      <a16:creationId xmlns:a16="http://schemas.microsoft.com/office/drawing/2014/main" id="{8E004CCF-6644-4C43-B8CA-1BCC5C46A2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8" name="Line 70">
                  <a:extLst>
                    <a:ext uri="{FF2B5EF4-FFF2-40B4-BE49-F238E27FC236}">
                      <a16:creationId xmlns:a16="http://schemas.microsoft.com/office/drawing/2014/main" id="{3824467A-05FD-4A66-8B5A-A544E930456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119395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82F248-C27C-A5B4-6181-EC92ACE38E91}"/>
              </a:ext>
            </a:extLst>
          </p:cNvPr>
          <p:cNvSpPr>
            <a:spLocks noGrp="1"/>
          </p:cNvSpPr>
          <p:nvPr>
            <p:ph type="ctrTitle"/>
          </p:nvPr>
        </p:nvSpPr>
        <p:spPr>
          <a:xfrm>
            <a:off x="849088" y="4575967"/>
            <a:ext cx="7323360" cy="1720850"/>
          </a:xfrm>
        </p:spPr>
        <p:txBody>
          <a:bodyPr anchor="ctr">
            <a:normAutofit/>
          </a:bodyPr>
          <a:lstStyle/>
          <a:p>
            <a:r>
              <a:rPr lang="en-US" dirty="0"/>
              <a:t>Desiring Difficult Love</a:t>
            </a:r>
          </a:p>
        </p:txBody>
      </p:sp>
      <p:sp>
        <p:nvSpPr>
          <p:cNvPr id="3" name="Subtitle 2">
            <a:extLst>
              <a:ext uri="{FF2B5EF4-FFF2-40B4-BE49-F238E27FC236}">
                <a16:creationId xmlns:a16="http://schemas.microsoft.com/office/drawing/2014/main" id="{15B291F7-8776-166D-30D1-3CF7430FDC50}"/>
              </a:ext>
            </a:extLst>
          </p:cNvPr>
          <p:cNvSpPr>
            <a:spLocks noGrp="1"/>
          </p:cNvSpPr>
          <p:nvPr>
            <p:ph type="subTitle" idx="1"/>
          </p:nvPr>
        </p:nvSpPr>
        <p:spPr>
          <a:xfrm>
            <a:off x="9258300" y="4575967"/>
            <a:ext cx="1847848" cy="1720850"/>
          </a:xfrm>
        </p:spPr>
        <p:txBody>
          <a:bodyPr anchor="ctr">
            <a:normAutofit/>
          </a:bodyPr>
          <a:lstStyle/>
          <a:p>
            <a:r>
              <a:rPr lang="en-US" sz="3200" b="1" dirty="0"/>
              <a:t>Hosea 3</a:t>
            </a:r>
          </a:p>
        </p:txBody>
      </p:sp>
      <p:pic>
        <p:nvPicPr>
          <p:cNvPr id="4" name="Picture 3" descr="Pink flowers and leaves on white background">
            <a:extLst>
              <a:ext uri="{FF2B5EF4-FFF2-40B4-BE49-F238E27FC236}">
                <a16:creationId xmlns:a16="http://schemas.microsoft.com/office/drawing/2014/main" id="{2DCD11FC-CFB5-E95C-6C58-4A52FDFBDEAB}"/>
              </a:ext>
            </a:extLst>
          </p:cNvPr>
          <p:cNvPicPr>
            <a:picLocks noChangeAspect="1"/>
          </p:cNvPicPr>
          <p:nvPr/>
        </p:nvPicPr>
        <p:blipFill rotWithShape="1">
          <a:blip r:embed="rId2"/>
          <a:srcRect t="43337" b="5211"/>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79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97BA-0983-6853-2E79-A9EBE18FC706}"/>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3FCB9562-AF64-99C6-3916-058F7F2B9F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0000" b="23977"/>
          <a:stretch/>
        </p:blipFill>
        <p:spPr>
          <a:xfrm>
            <a:off x="1386348" y="27039"/>
            <a:ext cx="9419304" cy="6830961"/>
          </a:xfrm>
        </p:spPr>
      </p:pic>
    </p:spTree>
    <p:extLst>
      <p:ext uri="{BB962C8B-B14F-4D97-AF65-F5344CB8AC3E}">
        <p14:creationId xmlns:p14="http://schemas.microsoft.com/office/powerpoint/2010/main" val="2271721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93773F-8E9F-4F3E-A7D2-0EBECA70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46F31A0-009F-7AF9-BECE-439164D7D74F}"/>
              </a:ext>
            </a:extLst>
          </p:cNvPr>
          <p:cNvPicPr>
            <a:picLocks noGrp="1" noChangeAspect="1"/>
          </p:cNvPicPr>
          <p:nvPr>
            <p:ph idx="1"/>
          </p:nvPr>
        </p:nvPicPr>
        <p:blipFill rotWithShape="1">
          <a:blip r:embed="rId2"/>
          <a:srcRect t="7736" b="11656"/>
          <a:stretch/>
        </p:blipFill>
        <p:spPr>
          <a:xfrm>
            <a:off x="539400" y="540000"/>
            <a:ext cx="11113200" cy="577800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20982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4A13A-3DDA-5B96-3D32-4884BD32CD87}"/>
              </a:ext>
            </a:extLst>
          </p:cNvPr>
          <p:cNvSpPr>
            <a:spLocks noGrp="1"/>
          </p:cNvSpPr>
          <p:nvPr>
            <p:ph type="title"/>
          </p:nvPr>
        </p:nvSpPr>
        <p:spPr/>
        <p:txBody>
          <a:bodyPr/>
          <a:lstStyle/>
          <a:p>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0F4F2FD3-67CF-2685-1DA3-278405715B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01" r="39733" b="24673"/>
          <a:stretch/>
        </p:blipFill>
        <p:spPr>
          <a:xfrm>
            <a:off x="1332270" y="-373626"/>
            <a:ext cx="9527460" cy="7231626"/>
          </a:xfrm>
        </p:spPr>
      </p:pic>
    </p:spTree>
    <p:extLst>
      <p:ext uri="{BB962C8B-B14F-4D97-AF65-F5344CB8AC3E}">
        <p14:creationId xmlns:p14="http://schemas.microsoft.com/office/powerpoint/2010/main" val="293174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FD20-9F24-1597-B590-347AB09F7FA6}"/>
              </a:ext>
            </a:extLst>
          </p:cNvPr>
          <p:cNvSpPr>
            <a:spLocks noGrp="1"/>
          </p:cNvSpPr>
          <p:nvPr>
            <p:ph type="title"/>
          </p:nvPr>
        </p:nvSpPr>
        <p:spPr/>
        <p:txBody>
          <a:bodyPr/>
          <a:lstStyle/>
          <a:p>
            <a:endParaRPr lang="en-US"/>
          </a:p>
        </p:txBody>
      </p:sp>
      <p:pic>
        <p:nvPicPr>
          <p:cNvPr id="9" name="Content Placeholder 8" descr="Graphical user interface, text, application&#10;&#10;Description automatically generated">
            <a:extLst>
              <a:ext uri="{FF2B5EF4-FFF2-40B4-BE49-F238E27FC236}">
                <a16:creationId xmlns:a16="http://schemas.microsoft.com/office/drawing/2014/main" id="{F863E7CC-C054-4B76-BBEE-EF32C68F4A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7" t="-959" r="47397" b="25141"/>
          <a:stretch/>
        </p:blipFill>
        <p:spPr>
          <a:xfrm>
            <a:off x="1848465" y="84247"/>
            <a:ext cx="8003458" cy="6476786"/>
          </a:xfrm>
        </p:spPr>
      </p:pic>
    </p:spTree>
    <p:extLst>
      <p:ext uri="{BB962C8B-B14F-4D97-AF65-F5344CB8AC3E}">
        <p14:creationId xmlns:p14="http://schemas.microsoft.com/office/powerpoint/2010/main" val="372802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C9EF-D665-677A-4383-65A60F395A3F}"/>
              </a:ext>
            </a:extLst>
          </p:cNvPr>
          <p:cNvSpPr>
            <a:spLocks noGrp="1"/>
          </p:cNvSpPr>
          <p:nvPr>
            <p:ph type="title"/>
          </p:nvPr>
        </p:nvSpPr>
        <p:spPr/>
        <p:txBody>
          <a:bodyPr/>
          <a:lstStyle/>
          <a:p>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567AF5A6-DC21-FFE4-F841-13A3841E96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6578" b="336"/>
          <a:stretch/>
        </p:blipFill>
        <p:spPr>
          <a:xfrm>
            <a:off x="0" y="80284"/>
            <a:ext cx="6458688" cy="6777716"/>
          </a:xfrm>
        </p:spPr>
      </p:pic>
      <p:pic>
        <p:nvPicPr>
          <p:cNvPr id="7" name="Picture 6" descr="Graphical user interface, text, application, email&#10;&#10;Description automatically generated">
            <a:extLst>
              <a:ext uri="{FF2B5EF4-FFF2-40B4-BE49-F238E27FC236}">
                <a16:creationId xmlns:a16="http://schemas.microsoft.com/office/drawing/2014/main" id="{9CDA9CFE-1002-59AB-0D9D-3BB456E5AA27}"/>
              </a:ext>
            </a:extLst>
          </p:cNvPr>
          <p:cNvPicPr>
            <a:picLocks noChangeAspect="1"/>
          </p:cNvPicPr>
          <p:nvPr/>
        </p:nvPicPr>
        <p:blipFill rotWithShape="1">
          <a:blip r:embed="rId3">
            <a:extLst>
              <a:ext uri="{28A0092B-C50C-407E-A947-70E740481C1C}">
                <a14:useLocalDpi xmlns:a14="http://schemas.microsoft.com/office/drawing/2010/main" val="0"/>
              </a:ext>
            </a:extLst>
          </a:blip>
          <a:srcRect l="10968" t="-1" r="46371" b="14838"/>
          <a:stretch/>
        </p:blipFill>
        <p:spPr>
          <a:xfrm>
            <a:off x="6458689" y="0"/>
            <a:ext cx="5733312" cy="6777716"/>
          </a:xfrm>
          <a:prstGeom prst="rect">
            <a:avLst/>
          </a:prstGeom>
        </p:spPr>
      </p:pic>
      <p:sp>
        <p:nvSpPr>
          <p:cNvPr id="8" name="Rectangle 7">
            <a:extLst>
              <a:ext uri="{FF2B5EF4-FFF2-40B4-BE49-F238E27FC236}">
                <a16:creationId xmlns:a16="http://schemas.microsoft.com/office/drawing/2014/main" id="{1933CEFD-2290-3C70-2E7C-BF9BDD230974}"/>
              </a:ext>
            </a:extLst>
          </p:cNvPr>
          <p:cNvSpPr/>
          <p:nvPr/>
        </p:nvSpPr>
        <p:spPr>
          <a:xfrm>
            <a:off x="5674319" y="0"/>
            <a:ext cx="87176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03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982E-88D9-1941-0387-15BB19A56CB0}"/>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D2568A2A-541E-0656-39A2-296C9587D4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1376" b="36110"/>
          <a:stretch/>
        </p:blipFill>
        <p:spPr>
          <a:xfrm>
            <a:off x="535858" y="0"/>
            <a:ext cx="11120284" cy="6817024"/>
          </a:xfrm>
        </p:spPr>
      </p:pic>
    </p:spTree>
    <p:extLst>
      <p:ext uri="{BB962C8B-B14F-4D97-AF65-F5344CB8AC3E}">
        <p14:creationId xmlns:p14="http://schemas.microsoft.com/office/powerpoint/2010/main" val="25913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4AF4-5940-8885-D913-DD8F1D0E8434}"/>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6927EAC2-6B1F-86FA-96C2-3391F16B0B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45" r="43155" b="36354"/>
          <a:stretch/>
        </p:blipFill>
        <p:spPr>
          <a:xfrm>
            <a:off x="634180" y="-113060"/>
            <a:ext cx="10923639" cy="6971060"/>
          </a:xfrm>
        </p:spPr>
      </p:pic>
    </p:spTree>
    <p:extLst>
      <p:ext uri="{BB962C8B-B14F-4D97-AF65-F5344CB8AC3E}">
        <p14:creationId xmlns:p14="http://schemas.microsoft.com/office/powerpoint/2010/main" val="871215072"/>
      </p:ext>
    </p:extLst>
  </p:cSld>
  <p:clrMapOvr>
    <a:masterClrMapping/>
  </p:clrMapOvr>
</p:sld>
</file>

<file path=ppt/theme/theme1.xml><?xml version="1.0" encoding="utf-8"?>
<a:theme xmlns:a="http://schemas.openxmlformats.org/drawingml/2006/main" name="FrostyVTI">
  <a:themeElements>
    <a:clrScheme name="AnalogousFromLightSeedRightStep">
      <a:dk1>
        <a:srgbClr val="000000"/>
      </a:dk1>
      <a:lt1>
        <a:srgbClr val="FFFFFF"/>
      </a:lt1>
      <a:dk2>
        <a:srgbClr val="273B21"/>
      </a:dk2>
      <a:lt2>
        <a:srgbClr val="E2E5E8"/>
      </a:lt2>
      <a:accent1>
        <a:srgbClr val="C49A77"/>
      </a:accent1>
      <a:accent2>
        <a:srgbClr val="ACA267"/>
      </a:accent2>
      <a:accent3>
        <a:srgbClr val="98A773"/>
      </a:accent3>
      <a:accent4>
        <a:srgbClr val="7FB06A"/>
      </a:accent4>
      <a:accent5>
        <a:srgbClr val="75B17C"/>
      </a:accent5>
      <a:accent6>
        <a:srgbClr val="69AF8E"/>
      </a:accent6>
      <a:hlink>
        <a:srgbClr val="5C85A7"/>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otalTime>138</TotalTime>
  <Words>165</Words>
  <Application>Microsoft Office PowerPoint</Application>
  <PresentationFormat>Widescreen</PresentationFormat>
  <Paragraphs>26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Next LT Pro</vt:lpstr>
      <vt:lpstr>Calibri</vt:lpstr>
      <vt:lpstr>Goudy Old Style</vt:lpstr>
      <vt:lpstr>Times New Roman</vt:lpstr>
      <vt:lpstr>Wingdings</vt:lpstr>
      <vt:lpstr>FrostyVTI</vt:lpstr>
      <vt:lpstr>Desiring Difficult Love</vt:lpstr>
      <vt:lpstr>What does the “Heart” of God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we hesitate to ask these questions?</vt:lpstr>
      <vt:lpstr>Eph 5:15-17 </vt:lpstr>
      <vt:lpstr>Hosea 2</vt:lpstr>
      <vt:lpstr>1 Cor 10:23</vt:lpstr>
      <vt:lpstr>Hosea is NOT primarily about adultery or divorce</vt:lpstr>
      <vt:lpstr>God Desires DIFFICULT Love</vt:lpstr>
      <vt:lpstr>PowerPoint Presentation</vt:lpstr>
      <vt:lpstr>Difficult Love Is…</vt:lpstr>
      <vt:lpstr>Hosea 11</vt:lpstr>
      <vt:lpstr>Desiring Difficult Love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Desiring Difficult Love</dc:title>
  <dc:creator>Hayden Thomas</dc:creator>
  <cp:lastModifiedBy>Hayden Thomas</cp:lastModifiedBy>
  <cp:revision>1</cp:revision>
  <dcterms:created xsi:type="dcterms:W3CDTF">2023-04-20T22:15:30Z</dcterms:created>
  <dcterms:modified xsi:type="dcterms:W3CDTF">2023-04-21T17:48:23Z</dcterms:modified>
</cp:coreProperties>
</file>