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7" r:id="rId3"/>
    <p:sldId id="288" r:id="rId4"/>
    <p:sldId id="289" r:id="rId5"/>
    <p:sldId id="259" r:id="rId6"/>
    <p:sldId id="290" r:id="rId7"/>
    <p:sldId id="262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999827" y="2006601"/>
            <a:ext cx="8237220" cy="2440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>
            <a:lvl1pPr marL="0" marR="0" indent="0" algn="ctr">
              <a:lnSpc>
                <a:spcPts val="3400"/>
              </a:lnSpc>
              <a:spcBef>
                <a:spcPts val="445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0"/>
              </a:spcAft>
            </a:pPr>
            <a:r>
              <a:rPr lang="en-US" sz="2850" i="1" spc="30">
                <a:solidFill>
                  <a:srgbClr val="000000"/>
                </a:solidFill>
                <a:latin typeface="Arial" panose="02020603050405020304" pitchFamily="2"/>
              </a:rPr>
              <a:t>When you met with great temptation, </a:t>
            </a:r>
          </a:p>
          <a:p>
            <a:pPr marL="0" marR="0" indent="0" algn="ctr">
              <a:lnSpc>
                <a:spcPts val="34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850" i="1" spc="3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  <a:p>
            <a:pPr marL="0" marR="0" indent="0" algn="ctr">
              <a:lnSpc>
                <a:spcPts val="34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850" i="1" spc="0">
                <a:solidFill>
                  <a:srgbClr val="000000"/>
                </a:solidFill>
                <a:latin typeface="Arial" panose="02020603050405020304" pitchFamily="2"/>
              </a:rPr>
              <a:t>By His dying love and merit, </a:t>
            </a:r>
          </a:p>
          <a:p>
            <a:pPr marL="0" marR="0" indent="0" algn="ctr">
              <a:lnSpc>
                <a:spcPts val="34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850" i="1" spc="20">
                <a:solidFill>
                  <a:srgbClr val="000000"/>
                </a:solidFill>
                <a:latin typeface="Arial" panose="02020603050405020304" pitchFamily="2"/>
              </a:rPr>
              <a:t>Did you claim the Holy Spirit </a:t>
            </a:r>
          </a:p>
          <a:p>
            <a:pPr marL="0" marR="0" indent="0" algn="ctr">
              <a:lnSpc>
                <a:spcPts val="3400"/>
              </a:lnSpc>
              <a:spcBef>
                <a:spcPts val="445"/>
              </a:spcBef>
              <a:spcAft>
                <a:spcPts val="0"/>
              </a:spcAft>
            </a:pPr>
            <a:r>
              <a:rPr lang="en-US" sz="2850" i="1" spc="10">
                <a:solidFill>
                  <a:srgbClr val="000000"/>
                </a:solidFill>
                <a:latin typeface="Arial" panose="02020603050405020304" pitchFamily="2"/>
              </a:rPr>
              <a:t>As your guide and stay? 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2113280" y="2009141"/>
            <a:ext cx="8229600" cy="2439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>
            <a:normAutofit fontScale="95000"/>
          </a:bodyPr>
          <a:lstStyle>
            <a:lvl1pPr marL="0" marR="0" indent="0" algn="ctr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3400"/>
              </a:lnSpc>
              <a:spcAft>
                <a:spcPts val="0"/>
              </a:spcAft>
            </a:pPr>
            <a:r>
              <a:rPr lang="en-US" sz="2850" i="1" spc="65">
                <a:solidFill>
                  <a:srgbClr val="000000"/>
                </a:solidFill>
                <a:latin typeface="Arial" panose="02020603050405020304" pitchFamily="2"/>
              </a:rPr>
              <a:t>When sore trials came upon you, </a:t>
            </a:r>
          </a:p>
          <a:p>
            <a:pPr marL="0" marR="0" indent="0" algn="ctr">
              <a:lnSpc>
                <a:spcPts val="34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sz="2850" i="1" spc="9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  <a:p>
            <a:pPr marL="0" marR="0" indent="0" algn="l">
              <a:lnSpc>
                <a:spcPts val="34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sz="2850" i="1" spc="50">
                <a:solidFill>
                  <a:srgbClr val="000000"/>
                </a:solidFill>
                <a:latin typeface="Arial" panose="02020603050405020304" pitchFamily="2"/>
              </a:rPr>
              <a:t>When your soul was bowed in sorrow, </a:t>
            </a:r>
          </a:p>
          <a:p>
            <a:pPr marL="0" marR="0" indent="0" algn="ctr">
              <a:lnSpc>
                <a:spcPts val="37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2850" i="1" spc="60">
                <a:solidFill>
                  <a:srgbClr val="000000"/>
                </a:solidFill>
                <a:latin typeface="Arial" panose="02020603050405020304" pitchFamily="2"/>
              </a:rPr>
              <a:t>Balm </a:t>
            </a:r>
            <a:r>
              <a:rPr lang="en-US" sz="3250" i="1" spc="60">
                <a:solidFill>
                  <a:srgbClr val="000000"/>
                </a:solidFill>
                <a:latin typeface="Arial" panose="02020603050405020304" pitchFamily="2"/>
              </a:rPr>
              <a:t>of </a:t>
            </a:r>
            <a:r>
              <a:rPr lang="en-US" sz="2850" i="1" spc="60">
                <a:solidFill>
                  <a:srgbClr val="000000"/>
                </a:solidFill>
                <a:latin typeface="Arial" panose="02020603050405020304" pitchFamily="2"/>
              </a:rPr>
              <a:t>Gilead did you borrow </a:t>
            </a:r>
          </a:p>
          <a:p>
            <a:pPr marL="0" marR="0" indent="0" algn="ctr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50" i="1" spc="45">
                <a:solidFill>
                  <a:srgbClr val="000000"/>
                </a:solidFill>
                <a:latin typeface="Arial" panose="02020603050405020304" pitchFamily="2"/>
              </a:rPr>
              <a:t>At the gates </a:t>
            </a:r>
            <a:r>
              <a:rPr lang="en-US" sz="3250" i="1" spc="45">
                <a:solidFill>
                  <a:srgbClr val="000000"/>
                </a:solidFill>
                <a:latin typeface="Arial" panose="02020603050405020304" pitchFamily="2"/>
              </a:rPr>
              <a:t>of </a:t>
            </a:r>
            <a:r>
              <a:rPr lang="en-US" sz="2850" i="1" spc="45">
                <a:solidFill>
                  <a:srgbClr val="000000"/>
                </a:solidFill>
                <a:latin typeface="Arial" panose="02020603050405020304" pitchFamily="2"/>
              </a:rPr>
              <a:t>day? 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780627" y="435611"/>
            <a:ext cx="6932507" cy="568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4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767927" y="1092200"/>
            <a:ext cx="3081020" cy="408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00" b="1" spc="-150">
                <a:solidFill>
                  <a:srgbClr val="000000"/>
                </a:solidFill>
                <a:latin typeface="Arial" panose="02020603050405020304" pitchFamily="2"/>
              </a:rPr>
              <a:t>Luke 18:10-14 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780627" y="401956"/>
            <a:ext cx="6932507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46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750" b="1" spc="60">
                <a:solidFill>
                  <a:srgbClr val="000000"/>
                </a:solidFill>
                <a:latin typeface="Tahoma" panose="02020603050405020304" pitchFamily="2"/>
              </a:rPr>
              <a:t>Did You Think to Pray?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767927" y="1071245"/>
            <a:ext cx="308102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345440" y="2119630"/>
            <a:ext cx="11086253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700" b="1" spc="300">
                <a:solidFill>
                  <a:srgbClr val="FFFFFF"/>
                </a:solidFill>
                <a:latin typeface="Tahoma" panose="02020603050405020304" pitchFamily="2"/>
              </a:rPr>
              <a:t>What He Wasn’t What He Was What He Did 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426721" y="212726"/>
            <a:ext cx="10245513" cy="591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2710" rIns="0" bIns="0" anchor="t">
            <a:normAutofit fontScale="90000"/>
          </a:bodyPr>
          <a:lstStyle>
            <a:lvl1pPr marL="0" marR="0" indent="0" algn="l">
              <a:lnSpc>
                <a:spcPts val="3400"/>
              </a:lnSpc>
              <a:spcAft>
                <a:spcPts val="505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505"/>
              </a:spcAft>
            </a:pPr>
            <a:r>
              <a:rPr lang="en-US" sz="2800" b="1" spc="65">
                <a:solidFill>
                  <a:srgbClr val="000000"/>
                </a:solidFill>
                <a:latin typeface="Arial" panose="02020603050405020304" pitchFamily="2"/>
              </a:rPr>
              <a:t>Jas. 5:17 </a:t>
            </a:r>
            <a:r>
              <a:rPr lang="en-US" sz="1650" b="1" spc="65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  <a:r>
              <a:rPr lang="en-US" sz="1650" b="1" spc="65" baseline="30000">
                <a:solidFill>
                  <a:srgbClr val="000000"/>
                </a:solidFill>
                <a:latin typeface="Arial" panose="02020603050405020304" pitchFamily="2"/>
              </a:rPr>
              <a:t>17</a:t>
            </a:r>
            <a:r>
              <a:rPr lang="en-US" sz="2800" b="1" spc="65">
                <a:solidFill>
                  <a:srgbClr val="000000"/>
                </a:solidFill>
                <a:latin typeface="Arial" panose="02020603050405020304" pitchFamily="2"/>
              </a:rPr>
              <a:t>Elijah was a man with a nature like 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447041" y="803910"/>
            <a:ext cx="10298007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800" b="1" spc="85">
                <a:solidFill>
                  <a:srgbClr val="000000"/>
                </a:solidFill>
                <a:latin typeface="Arial" panose="02020603050405020304" pitchFamily="2"/>
              </a:rPr>
              <a:t>ours, and he prayed earnestly that it would not 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463127" y="1227455"/>
            <a:ext cx="10952480" cy="487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690" rIns="0" bIns="0" anchor="t">
            <a:normAutofit fontScale="90000"/>
          </a:bodyPr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800" b="1" spc="70">
                <a:solidFill>
                  <a:srgbClr val="000000"/>
                </a:solidFill>
                <a:latin typeface="Arial" panose="02020603050405020304" pitchFamily="2"/>
              </a:rPr>
              <a:t>rain; and it did not rain on the land for three years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447041" y="1715135"/>
            <a:ext cx="3397673" cy="485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690" rIns="0" bIns="0" anchor="t">
            <a:normAutofit fontScale="90000"/>
          </a:bodyPr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800" b="1" spc="10">
                <a:solidFill>
                  <a:srgbClr val="000000"/>
                </a:solidFill>
                <a:latin typeface="Arial" panose="02020603050405020304" pitchFamily="2"/>
              </a:rPr>
              <a:t>and six months.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430954" y="2447290"/>
            <a:ext cx="11264900" cy="3943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2075" rIns="0" bIns="0" anchor="t">
            <a:normAutofit fontScale="90000"/>
          </a:bodyPr>
          <a:lstStyle>
            <a:lvl1pPr marL="0" marR="0" indent="0" algn="just">
              <a:lnSpc>
                <a:spcPts val="3300"/>
              </a:lnSpc>
              <a:spcBef>
                <a:spcPts val="490"/>
              </a:spcBef>
              <a:spcAft>
                <a:spcPts val="0"/>
              </a:spcAft>
              <a:defRPr/>
            </a:lvl1pPr>
          </a:lstStyle>
          <a:p>
            <a:pPr marL="0" marR="0" indent="0" algn="just">
              <a:lnSpc>
                <a:spcPts val="3400"/>
              </a:lnSpc>
              <a:spcAft>
                <a:spcPts val="0"/>
              </a:spcAft>
            </a:pPr>
            <a:r>
              <a:rPr lang="en-US" sz="2800" b="1" spc="100">
                <a:solidFill>
                  <a:srgbClr val="000000"/>
                </a:solidFill>
                <a:latin typeface="Arial" panose="02020603050405020304" pitchFamily="2"/>
              </a:rPr>
              <a:t>Acts 14:14-15 </a:t>
            </a:r>
            <a:r>
              <a:rPr lang="en-US" sz="1650" b="1" spc="100">
                <a:solidFill>
                  <a:srgbClr val="000000"/>
                </a:solidFill>
                <a:latin typeface="Verdana" panose="02020603050405020304" pitchFamily="2"/>
              </a:rPr>
              <a:t>- </a:t>
            </a:r>
            <a:r>
              <a:rPr lang="en-US" sz="1650" b="1" spc="100" baseline="30000">
                <a:solidFill>
                  <a:srgbClr val="000000"/>
                </a:solidFill>
                <a:latin typeface="Arial" panose="02020603050405020304" pitchFamily="2"/>
              </a:rPr>
              <a:t>14</a:t>
            </a:r>
            <a:r>
              <a:rPr lang="en-US" sz="2800" b="1" spc="100">
                <a:solidFill>
                  <a:srgbClr val="000000"/>
                </a:solidFill>
                <a:latin typeface="Arial" panose="02020603050405020304" pitchFamily="2"/>
              </a:rPr>
              <a:t>But when the apostles Barnabas </a:t>
            </a:r>
          </a:p>
          <a:p>
            <a:pPr marL="0" marR="0" indent="0" algn="just">
              <a:lnSpc>
                <a:spcPts val="34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800" b="1" spc="90">
                <a:solidFill>
                  <a:srgbClr val="000000"/>
                </a:solidFill>
                <a:latin typeface="Arial" panose="02020603050405020304" pitchFamily="2"/>
              </a:rPr>
              <a:t>and Paul heard this, they tore their clothes and ran </a:t>
            </a:r>
          </a:p>
          <a:p>
            <a:pPr marL="0" marR="0" indent="0" algn="just">
              <a:lnSpc>
                <a:spcPts val="34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800" b="1" spc="60">
                <a:solidFill>
                  <a:srgbClr val="000000"/>
                </a:solidFill>
                <a:latin typeface="Arial" panose="02020603050405020304" pitchFamily="2"/>
              </a:rPr>
              <a:t>in among the multitude, crying out </a:t>
            </a:r>
            <a:r>
              <a:rPr lang="en-US" sz="2800" b="1" spc="60" baseline="30000">
                <a:solidFill>
                  <a:srgbClr val="000000"/>
                </a:solidFill>
                <a:latin typeface="Arial" panose="02020603050405020304" pitchFamily="2"/>
              </a:rPr>
              <a:t>15</a:t>
            </a:r>
            <a:r>
              <a:rPr lang="en-US" sz="2800" b="1" spc="60">
                <a:solidFill>
                  <a:srgbClr val="000000"/>
                </a:solidFill>
                <a:latin typeface="Arial" panose="02020603050405020304" pitchFamily="2"/>
              </a:rPr>
              <a:t>and saying, </a:t>
            </a:r>
          </a:p>
          <a:p>
            <a:pPr marL="0" marR="0" indent="0" algn="just">
              <a:lnSpc>
                <a:spcPts val="34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800" b="1" spc="75">
                <a:solidFill>
                  <a:srgbClr val="000000"/>
                </a:solidFill>
                <a:latin typeface="Arial" panose="02020603050405020304" pitchFamily="2"/>
              </a:rPr>
              <a:t>“Men, why are you doing these things? We also are </a:t>
            </a:r>
          </a:p>
          <a:p>
            <a:pPr marL="0" marR="0" indent="0" algn="just">
              <a:lnSpc>
                <a:spcPts val="34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800" b="1" spc="105">
                <a:solidFill>
                  <a:srgbClr val="000000"/>
                </a:solidFill>
                <a:latin typeface="Arial" panose="02020603050405020304" pitchFamily="2"/>
              </a:rPr>
              <a:t>men with the same nature as you, and preach to </a:t>
            </a:r>
          </a:p>
          <a:p>
            <a:pPr marL="0" marR="0" indent="0" algn="just">
              <a:lnSpc>
                <a:spcPts val="3400"/>
              </a:lnSpc>
              <a:spcBef>
                <a:spcPts val="490"/>
              </a:spcBef>
              <a:spcAft>
                <a:spcPts val="0"/>
              </a:spcAft>
            </a:pPr>
            <a:r>
              <a:rPr lang="en-US" sz="2800" b="1" spc="80">
                <a:solidFill>
                  <a:srgbClr val="000000"/>
                </a:solidFill>
                <a:latin typeface="Arial" panose="02020603050405020304" pitchFamily="2"/>
              </a:rPr>
              <a:t>you that you should turn from these useless things </a:t>
            </a:r>
          </a:p>
          <a:p>
            <a:pPr marL="0" marR="0" indent="0" algn="just">
              <a:lnSpc>
                <a:spcPts val="3400"/>
              </a:lnSpc>
              <a:spcBef>
                <a:spcPts val="490"/>
              </a:spcBef>
              <a:spcAft>
                <a:spcPts val="0"/>
              </a:spcAft>
            </a:pPr>
            <a:r>
              <a:rPr lang="en-US" sz="2800" b="1" spc="105">
                <a:solidFill>
                  <a:srgbClr val="000000"/>
                </a:solidFill>
                <a:latin typeface="Arial" panose="02020603050405020304" pitchFamily="2"/>
              </a:rPr>
              <a:t>to the living God, who made the heaven, the earth, </a:t>
            </a:r>
          </a:p>
          <a:p>
            <a:pPr marL="0" marR="0" indent="0" algn="just">
              <a:lnSpc>
                <a:spcPts val="3300"/>
              </a:lnSpc>
              <a:spcBef>
                <a:spcPts val="490"/>
              </a:spcBef>
              <a:spcAft>
                <a:spcPts val="0"/>
              </a:spcAft>
            </a:pPr>
            <a:r>
              <a:rPr lang="en-US" sz="2800" b="1" spc="90">
                <a:solidFill>
                  <a:srgbClr val="000000"/>
                </a:solidFill>
                <a:latin typeface="Arial" panose="02020603050405020304" pitchFamily="2"/>
              </a:rPr>
              <a:t>the sea, and all things that are in them... 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 Placeholder 262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66" name="Text Placeholder 265"/>
          <p:cNvSpPr>
            <a:spLocks noGrp="1"/>
          </p:cNvSpPr>
          <p:nvPr>
            <p:ph type="body" idx="10"/>
          </p:nvPr>
        </p:nvSpPr>
        <p:spPr>
          <a:xfrm>
            <a:off x="780627" y="435611"/>
            <a:ext cx="6932507" cy="568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4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</p:txBody>
      </p:sp>
      <p:sp>
        <p:nvSpPr>
          <p:cNvPr id="267" name="Text Placeholder 266"/>
          <p:cNvSpPr>
            <a:spLocks noGrp="1"/>
          </p:cNvSpPr>
          <p:nvPr>
            <p:ph type="body" idx="10"/>
          </p:nvPr>
        </p:nvSpPr>
        <p:spPr>
          <a:xfrm>
            <a:off x="767927" y="1086485"/>
            <a:ext cx="2251287" cy="416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50" b="1" spc="-140">
                <a:solidFill>
                  <a:srgbClr val="000000"/>
                </a:solidFill>
                <a:latin typeface="Arial" panose="02020603050405020304" pitchFamily="2"/>
              </a:rPr>
              <a:t>Isa. 59:1-2 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273" name="Text Placeholder 272"/>
          <p:cNvSpPr>
            <a:spLocks noGrp="1"/>
          </p:cNvSpPr>
          <p:nvPr>
            <p:ph type="body" idx="10"/>
          </p:nvPr>
        </p:nvSpPr>
        <p:spPr>
          <a:xfrm>
            <a:off x="780627" y="435611"/>
            <a:ext cx="6932507" cy="568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4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</p:txBody>
      </p:sp>
      <p:sp>
        <p:nvSpPr>
          <p:cNvPr id="274" name="Text Placeholder 273"/>
          <p:cNvSpPr>
            <a:spLocks noGrp="1"/>
          </p:cNvSpPr>
          <p:nvPr>
            <p:ph type="body" idx="10"/>
          </p:nvPr>
        </p:nvSpPr>
        <p:spPr>
          <a:xfrm>
            <a:off x="735753" y="1092200"/>
            <a:ext cx="2032000" cy="408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00" b="1" spc="-35">
                <a:solidFill>
                  <a:srgbClr val="000000"/>
                </a:solidFill>
                <a:latin typeface="Arial" panose="02020603050405020304" pitchFamily="2"/>
              </a:rPr>
              <a:t>Acts 2:38 </a:t>
            </a:r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61" r:id="rId5"/>
    <p:sldLayoutId id="2147483679" r:id="rId6"/>
    <p:sldLayoutId id="2147483680" r:id="rId7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2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2109470" y="435611"/>
            <a:ext cx="5199380" cy="568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2500" lnSpcReduction="20000"/>
          </a:bodyPr>
          <a:lstStyle/>
          <a:p>
            <a:pPr marL="0" indent="0">
              <a:lnSpc>
                <a:spcPts val="4400"/>
              </a:lnSpc>
            </a:pPr>
            <a:r>
              <a:rPr lang="en-US" sz="3900" b="1" spc="-30" dirty="0">
                <a:solidFill>
                  <a:srgbClr val="000000"/>
                </a:solidFill>
                <a:latin typeface="Arial" panose="02020603050405020304" pitchFamily="2"/>
              </a:rPr>
              <a:t>Did You Think to Pray Today?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2099946" y="1092200"/>
            <a:ext cx="2310765" cy="408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3200"/>
              </a:lnSpc>
            </a:pPr>
            <a:r>
              <a:rPr lang="en-US" b="1" spc="-150">
                <a:solidFill>
                  <a:srgbClr val="000000"/>
                </a:solidFill>
                <a:latin typeface="Arial" panose="02020603050405020304" pitchFamily="2"/>
              </a:rPr>
              <a:t>Luke 18:10-14 </a:t>
            </a:r>
          </a:p>
        </p:txBody>
      </p:sp>
    </p:spTree>
  </p:cSld>
  <p:clrMapOvr>
    <a:masterClrMapping/>
  </p:clrMapOvr>
  <p:transition spd="slow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-285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71345" y="1227454"/>
            <a:ext cx="8214360" cy="4335146"/>
          </a:xfrm>
        </p:spPr>
        <p:txBody>
          <a:bodyPr>
            <a:normAutofit fontScale="97500"/>
          </a:bodyPr>
          <a:lstStyle/>
          <a:p>
            <a:r>
              <a:rPr lang="en-US" sz="5500" dirty="0"/>
              <a:t>1 Corinthians 8:1-3</a:t>
            </a:r>
          </a:p>
          <a:p>
            <a:r>
              <a:rPr lang="en-US" sz="5500" dirty="0"/>
              <a:t>Proverbs 4:5</a:t>
            </a:r>
          </a:p>
          <a:p>
            <a:r>
              <a:rPr lang="en-US" sz="5500" dirty="0"/>
              <a:t>Hosea 4:6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44041" y="212726"/>
            <a:ext cx="8014335" cy="939799"/>
          </a:xfrm>
        </p:spPr>
        <p:txBody>
          <a:bodyPr>
            <a:normAutofit fontScale="97500"/>
          </a:bodyPr>
          <a:lstStyle/>
          <a:p>
            <a:r>
              <a:rPr lang="en-US" sz="4000" b="1" dirty="0"/>
              <a:t>Worldly Knowledge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53" y="3157538"/>
            <a:ext cx="3810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3567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95425" y="29558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78" y="3229959"/>
            <a:ext cx="1676545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6106" y="4535144"/>
            <a:ext cx="147441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50" b="1" spc="-175" dirty="0">
                <a:solidFill>
                  <a:srgbClr val="000000"/>
                </a:solidFill>
                <a:latin typeface="Arial" panose="02020603050405020304" pitchFamily="2"/>
              </a:rPr>
              <a:t>Scholar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6106" y="570041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>
                <a:solidFill>
                  <a:srgbClr val="000000"/>
                </a:solidFill>
                <a:latin typeface="Arial" panose="02020603050405020304" pitchFamily="2"/>
              </a:rPr>
              <a:t>Superior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62899"/>
      </p:ext>
    </p:extLst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-285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71345" y="1227454"/>
            <a:ext cx="8214360" cy="4335146"/>
          </a:xfrm>
        </p:spPr>
        <p:txBody>
          <a:bodyPr>
            <a:normAutofit fontScale="97500"/>
          </a:bodyPr>
          <a:lstStyle/>
          <a:p>
            <a:r>
              <a:rPr lang="en-US" sz="5500" dirty="0"/>
              <a:t>James 5:17</a:t>
            </a:r>
          </a:p>
          <a:p>
            <a:r>
              <a:rPr lang="en-US" sz="5500" dirty="0"/>
              <a:t>Acts 14:14-15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44041" y="212726"/>
            <a:ext cx="8014335" cy="939799"/>
          </a:xfrm>
        </p:spPr>
        <p:txBody>
          <a:bodyPr>
            <a:normAutofit fontScale="97500"/>
          </a:bodyPr>
          <a:lstStyle/>
          <a:p>
            <a:r>
              <a:rPr lang="en-US" sz="4000" b="1" dirty="0"/>
              <a:t>Just A Normal Guy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15" y="3157538"/>
            <a:ext cx="3547276" cy="3038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916"/>
          <a:stretch/>
        </p:blipFill>
        <p:spPr>
          <a:xfrm>
            <a:off x="2299352" y="3157537"/>
            <a:ext cx="3816569" cy="3170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07" y="3743962"/>
            <a:ext cx="1818639" cy="181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56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95425" y="29558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78" y="3229959"/>
            <a:ext cx="1676545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6106" y="4535144"/>
            <a:ext cx="147441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50" b="1" spc="-175" dirty="0">
                <a:solidFill>
                  <a:srgbClr val="000000"/>
                </a:solidFill>
                <a:latin typeface="Arial" panose="02020603050405020304" pitchFamily="2"/>
              </a:rPr>
              <a:t>Scholar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6106" y="570041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>
                <a:solidFill>
                  <a:srgbClr val="000000"/>
                </a:solidFill>
                <a:latin typeface="Arial" panose="02020603050405020304" pitchFamily="2"/>
              </a:rPr>
              <a:t>Superior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3283" y="3242010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Humble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07517"/>
      </p:ext>
    </p:extLst>
  </p:cSld>
  <p:clrMapOvr>
    <a:masterClrMapping/>
  </p:clrMapOvr>
  <p:transition spd="slow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0633" y="-28575"/>
            <a:ext cx="11627316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71345" y="1227454"/>
            <a:ext cx="8214360" cy="4335146"/>
          </a:xfrm>
        </p:spPr>
        <p:txBody>
          <a:bodyPr>
            <a:normAutofit fontScale="97500"/>
          </a:bodyPr>
          <a:lstStyle/>
          <a:p>
            <a:pPr>
              <a:spcAft>
                <a:spcPts val="1800"/>
              </a:spcAft>
            </a:pPr>
            <a:r>
              <a:rPr lang="en-US" sz="5500" dirty="0"/>
              <a:t>Romans 12:3</a:t>
            </a:r>
          </a:p>
          <a:p>
            <a:pPr>
              <a:spcAft>
                <a:spcPts val="1800"/>
              </a:spcAft>
            </a:pPr>
            <a:r>
              <a:rPr lang="en-US" sz="5500" dirty="0"/>
              <a:t>1 Peter 5:6-7</a:t>
            </a:r>
          </a:p>
          <a:p>
            <a:pPr>
              <a:buNone/>
            </a:pPr>
            <a:endParaRPr lang="en-US" sz="55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44041" y="212726"/>
            <a:ext cx="8014335" cy="1120775"/>
          </a:xfrm>
        </p:spPr>
        <p:txBody>
          <a:bodyPr>
            <a:normAutofit fontScale="97500"/>
          </a:bodyPr>
          <a:lstStyle/>
          <a:p>
            <a:r>
              <a:rPr lang="en-US" sz="5400" b="1" dirty="0"/>
              <a:t>Self Esteem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45" y="2483318"/>
            <a:ext cx="3802311" cy="37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19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95425" y="29558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78" y="3229959"/>
            <a:ext cx="1676545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6106" y="4535144"/>
            <a:ext cx="147441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50" b="1" spc="-175" dirty="0">
                <a:solidFill>
                  <a:srgbClr val="000000"/>
                </a:solidFill>
                <a:latin typeface="Arial" panose="02020603050405020304" pitchFamily="2"/>
              </a:rPr>
              <a:t>Scholar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6106" y="570041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>
                <a:solidFill>
                  <a:srgbClr val="000000"/>
                </a:solidFill>
                <a:latin typeface="Arial" panose="02020603050405020304" pitchFamily="2"/>
              </a:rPr>
              <a:t>Superior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3283" y="3242010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Humble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5754" y="4508213"/>
            <a:ext cx="1626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Penitent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71658"/>
      </p:ext>
    </p:extLst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-285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71345" y="1227454"/>
            <a:ext cx="8214360" cy="4335146"/>
          </a:xfrm>
        </p:spPr>
        <p:txBody>
          <a:bodyPr>
            <a:normAutofit fontScale="97500"/>
          </a:bodyPr>
          <a:lstStyle/>
          <a:p>
            <a:r>
              <a:rPr lang="en-US" sz="5500" dirty="0"/>
              <a:t>Psalm 66:18</a:t>
            </a:r>
          </a:p>
          <a:p>
            <a:r>
              <a:rPr lang="en-US" sz="5500" dirty="0"/>
              <a:t>Proverbs 28:13</a:t>
            </a:r>
          </a:p>
          <a:p>
            <a:r>
              <a:rPr lang="en-US" sz="5500" dirty="0"/>
              <a:t>1 John 1:10</a:t>
            </a:r>
          </a:p>
          <a:p>
            <a:r>
              <a:rPr lang="en-US" sz="5500" dirty="0"/>
              <a:t>Luke 13:3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44041" y="212726"/>
            <a:ext cx="8014335" cy="1120775"/>
          </a:xfrm>
        </p:spPr>
        <p:txBody>
          <a:bodyPr>
            <a:normAutofit fontScale="97500"/>
          </a:bodyPr>
          <a:lstStyle/>
          <a:p>
            <a:r>
              <a:rPr lang="en-US" sz="5400" b="1" dirty="0"/>
              <a:t>Penitent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71" y="3157538"/>
            <a:ext cx="2665579" cy="34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247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95425" y="29558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78" y="3229959"/>
            <a:ext cx="1676545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6106" y="4535144"/>
            <a:ext cx="147441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50" b="1" spc="-175" dirty="0">
                <a:solidFill>
                  <a:srgbClr val="000000"/>
                </a:solidFill>
                <a:latin typeface="Arial" panose="02020603050405020304" pitchFamily="2"/>
              </a:rPr>
              <a:t>Scholar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6106" y="570041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>
                <a:solidFill>
                  <a:srgbClr val="000000"/>
                </a:solidFill>
                <a:latin typeface="Arial" panose="02020603050405020304" pitchFamily="2"/>
              </a:rPr>
              <a:t>Superior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3283" y="3242010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Humble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5754" y="4508213"/>
            <a:ext cx="1626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Penitent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96741" y="5700420"/>
            <a:ext cx="145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4129"/>
      </p:ext>
    </p:extLst>
  </p:cSld>
  <p:clrMapOvr>
    <a:masterClrMapping/>
  </p:clrMapOvr>
  <p:transition spd="slow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95425" y="29558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78" y="3229959"/>
            <a:ext cx="1676545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6106" y="4535144"/>
            <a:ext cx="147441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50" b="1" spc="-175" dirty="0">
                <a:solidFill>
                  <a:srgbClr val="000000"/>
                </a:solidFill>
                <a:latin typeface="Arial" panose="02020603050405020304" pitchFamily="2"/>
              </a:rPr>
              <a:t>Scholar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6106" y="570041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>
                <a:solidFill>
                  <a:srgbClr val="000000"/>
                </a:solidFill>
                <a:latin typeface="Arial" panose="02020603050405020304" pitchFamily="2"/>
              </a:rPr>
              <a:t>Superior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3283" y="3242010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Humble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5754" y="4508213"/>
            <a:ext cx="1626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Penitent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96741" y="5700420"/>
            <a:ext cx="145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Normal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83578" y="3242010"/>
            <a:ext cx="2250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Trusted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97175"/>
      </p:ext>
    </p:extLst>
  </p:cSld>
  <p:clrMapOvr>
    <a:masterClrMapping/>
  </p:clrMapOvr>
  <p:transition spd="slow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1005" y="-28575"/>
            <a:ext cx="11877575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71345" y="1227454"/>
            <a:ext cx="8214360" cy="4335146"/>
          </a:xfrm>
        </p:spPr>
        <p:txBody>
          <a:bodyPr>
            <a:normAutofit fontScale="97500"/>
          </a:bodyPr>
          <a:lstStyle/>
          <a:p>
            <a:r>
              <a:rPr lang="en-US" sz="5500" dirty="0"/>
              <a:t>Ephesians 3:20-21</a:t>
            </a:r>
          </a:p>
          <a:p>
            <a:r>
              <a:rPr lang="en-US" sz="5500" dirty="0"/>
              <a:t>James 1:5-8</a:t>
            </a:r>
          </a:p>
          <a:p>
            <a:pPr>
              <a:buNone/>
            </a:pPr>
            <a:endParaRPr lang="en-US" sz="55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44041" y="212726"/>
            <a:ext cx="8014335" cy="1120775"/>
          </a:xfrm>
        </p:spPr>
        <p:txBody>
          <a:bodyPr>
            <a:normAutofit fontScale="97500"/>
          </a:bodyPr>
          <a:lstStyle/>
          <a:p>
            <a:r>
              <a:rPr lang="en-US" sz="5400" b="1" dirty="0"/>
              <a:t>Trusted God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1980726"/>
            <a:ext cx="4664548" cy="46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6319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946032" y="2006601"/>
            <a:ext cx="7983414" cy="2440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algn="l"/>
            <a:r>
              <a:rPr lang="en-US" sz="3600" i="1" spc="30" dirty="0">
                <a:solidFill>
                  <a:srgbClr val="000000"/>
                </a:solidFill>
                <a:latin typeface="Arial" panose="02020603050405020304" pitchFamily="2"/>
              </a:rPr>
              <a:t>Ere you left your room this morning, </a:t>
            </a:r>
          </a:p>
          <a:p>
            <a:r>
              <a:rPr lang="en-US" sz="3600" i="1" spc="30" dirty="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  <a:p>
            <a:r>
              <a:rPr lang="en-US" sz="3600" i="1" dirty="0">
                <a:solidFill>
                  <a:srgbClr val="000000"/>
                </a:solidFill>
                <a:latin typeface="Arial" panose="02020603050405020304" pitchFamily="2"/>
              </a:rPr>
              <a:t>In the name of Christ our Savior, </a:t>
            </a:r>
          </a:p>
          <a:p>
            <a:r>
              <a:rPr lang="en-US" sz="3600" i="1" spc="20" dirty="0">
                <a:solidFill>
                  <a:srgbClr val="000000"/>
                </a:solidFill>
                <a:latin typeface="Arial" panose="02020603050405020304" pitchFamily="2"/>
              </a:rPr>
              <a:t>Did you sue for loving favor, </a:t>
            </a:r>
          </a:p>
          <a:p>
            <a:r>
              <a:rPr lang="en-US" sz="3600" i="1" spc="10" dirty="0">
                <a:solidFill>
                  <a:srgbClr val="000000"/>
                </a:solidFill>
                <a:latin typeface="Arial" panose="02020603050405020304" pitchFamily="2"/>
              </a:rPr>
              <a:t>As a shield today? </a:t>
            </a:r>
          </a:p>
        </p:txBody>
      </p:sp>
    </p:spTree>
  </p:cSld>
  <p:clrMapOvr>
    <a:masterClrMapping/>
  </p:clrMapOvr>
  <p:transition spd="slow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95425" y="29558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78" y="3229959"/>
            <a:ext cx="1676545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6106" y="4535144"/>
            <a:ext cx="147441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50" b="1" spc="-175" dirty="0">
                <a:solidFill>
                  <a:srgbClr val="000000"/>
                </a:solidFill>
                <a:latin typeface="Arial" panose="02020603050405020304" pitchFamily="2"/>
              </a:rPr>
              <a:t>Scholar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6106" y="570041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>
                <a:solidFill>
                  <a:srgbClr val="000000"/>
                </a:solidFill>
                <a:latin typeface="Arial" panose="02020603050405020304" pitchFamily="2"/>
              </a:rPr>
              <a:t>Superior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3283" y="3242010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Humble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5754" y="4508213"/>
            <a:ext cx="1626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Penitent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96741" y="5700420"/>
            <a:ext cx="145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Normal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83578" y="3242010"/>
            <a:ext cx="2250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Trusted God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06061" y="4535144"/>
            <a:ext cx="1349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Prayed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16926"/>
      </p:ext>
    </p:extLst>
  </p:cSld>
  <p:clrMapOvr>
    <a:masterClrMapping/>
  </p:clrMapOvr>
  <p:transition spd="slow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2131" y="-28575"/>
            <a:ext cx="1170432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71345" y="1227454"/>
            <a:ext cx="8214360" cy="4335146"/>
          </a:xfrm>
        </p:spPr>
        <p:txBody>
          <a:bodyPr>
            <a:normAutofit fontScale="97500"/>
          </a:bodyPr>
          <a:lstStyle/>
          <a:p>
            <a:r>
              <a:rPr lang="en-US" sz="5500" dirty="0"/>
              <a:t>1 John 1:9</a:t>
            </a:r>
          </a:p>
          <a:p>
            <a:r>
              <a:rPr lang="en-US" sz="5500" dirty="0"/>
              <a:t>Matthew 7:7-11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44041" y="212726"/>
            <a:ext cx="8014335" cy="1120775"/>
          </a:xfrm>
        </p:spPr>
        <p:txBody>
          <a:bodyPr>
            <a:normAutofit fontScale="97500"/>
          </a:bodyPr>
          <a:lstStyle/>
          <a:p>
            <a:r>
              <a:rPr lang="en-US" sz="5400" b="1" dirty="0"/>
              <a:t>Pray For Forgiveness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6" y="2499087"/>
            <a:ext cx="4239426" cy="42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080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95425" y="29558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78" y="3229959"/>
            <a:ext cx="1676545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6106" y="4535144"/>
            <a:ext cx="147441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50" b="1" spc="-175" dirty="0">
                <a:solidFill>
                  <a:srgbClr val="000000"/>
                </a:solidFill>
                <a:latin typeface="Arial" panose="02020603050405020304" pitchFamily="2"/>
              </a:rPr>
              <a:t>Scholar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6106" y="5700419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>
                <a:solidFill>
                  <a:srgbClr val="000000"/>
                </a:solidFill>
                <a:latin typeface="Arial" panose="02020603050405020304" pitchFamily="2"/>
              </a:rPr>
              <a:t>Superior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3283" y="3242010"/>
            <a:ext cx="1524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Humble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95754" y="4508213"/>
            <a:ext cx="1626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Penitent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96741" y="5700420"/>
            <a:ext cx="145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Normal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83578" y="3242010"/>
            <a:ext cx="2250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Trusted God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06061" y="4535144"/>
            <a:ext cx="1349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Prayed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23982" y="5828278"/>
            <a:ext cx="257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,Bold"/>
              </a:rPr>
              <a:t>Impacted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82455"/>
      </p:ext>
    </p:extLst>
  </p:cSld>
  <p:clrMapOvr>
    <a:masterClrMapping/>
  </p:clrMapOvr>
  <p:transition spd="slow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-285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71345" y="1227454"/>
            <a:ext cx="8214360" cy="4335146"/>
          </a:xfrm>
        </p:spPr>
        <p:txBody>
          <a:bodyPr>
            <a:normAutofit fontScale="97500"/>
          </a:bodyPr>
          <a:lstStyle/>
          <a:p>
            <a:r>
              <a:rPr lang="en-US" sz="5500" dirty="0"/>
              <a:t>1 John 5:14-15</a:t>
            </a:r>
          </a:p>
          <a:p>
            <a:r>
              <a:rPr lang="en-US" sz="5500" dirty="0"/>
              <a:t>James 5:13-16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844041" y="212726"/>
            <a:ext cx="8014335" cy="1120775"/>
          </a:xfrm>
        </p:spPr>
        <p:txBody>
          <a:bodyPr>
            <a:normAutofit fontScale="97500"/>
          </a:bodyPr>
          <a:lstStyle/>
          <a:p>
            <a:r>
              <a:rPr lang="en-US" sz="5400" b="1" dirty="0"/>
              <a:t>Impacted God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6" y="3172035"/>
            <a:ext cx="3566477" cy="35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4916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 Placeholder 262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2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6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66" name="Text Placeholder 265"/>
          <p:cNvSpPr>
            <a:spLocks noGrp="1"/>
          </p:cNvSpPr>
          <p:nvPr>
            <p:ph type="body" idx="10"/>
          </p:nvPr>
        </p:nvSpPr>
        <p:spPr>
          <a:xfrm>
            <a:off x="2109470" y="435611"/>
            <a:ext cx="5199380" cy="568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7500"/>
          </a:bodyPr>
          <a:lstStyle/>
          <a:p>
            <a:pPr marL="0" indent="0">
              <a:lnSpc>
                <a:spcPts val="4400"/>
              </a:lnSpc>
            </a:pPr>
            <a:r>
              <a:rPr lang="en-US" sz="3900" b="1" spc="-3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</p:txBody>
      </p:sp>
      <p:sp>
        <p:nvSpPr>
          <p:cNvPr id="267" name="Text Placeholder 266"/>
          <p:cNvSpPr>
            <a:spLocks noGrp="1"/>
          </p:cNvSpPr>
          <p:nvPr>
            <p:ph type="body" idx="10"/>
          </p:nvPr>
        </p:nvSpPr>
        <p:spPr>
          <a:xfrm>
            <a:off x="2099946" y="1086485"/>
            <a:ext cx="2300605" cy="416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3200"/>
              </a:lnSpc>
            </a:pPr>
            <a:r>
              <a:rPr lang="en-US" sz="2850" b="1" spc="-140" dirty="0">
                <a:solidFill>
                  <a:srgbClr val="000000"/>
                </a:solidFill>
                <a:latin typeface="Arial" panose="02020603050405020304" pitchFamily="2"/>
              </a:rPr>
              <a:t>Isaiah 59:1-2 </a:t>
            </a:r>
          </a:p>
        </p:txBody>
      </p:sp>
    </p:spTree>
  </p:cSld>
  <p:clrMapOvr>
    <a:masterClrMapping/>
  </p:clrMapOvr>
  <p:transition spd="slow"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2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27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9882" y="0"/>
            <a:ext cx="11473313" cy="6858000"/>
          </a:xfrm>
          <a:prstGeom prst="rect">
            <a:avLst/>
          </a:prstGeom>
        </p:spPr>
      </p:pic>
      <p:sp>
        <p:nvSpPr>
          <p:cNvPr id="273" name="Text Placeholder 272"/>
          <p:cNvSpPr>
            <a:spLocks noGrp="1"/>
          </p:cNvSpPr>
          <p:nvPr>
            <p:ph type="body" idx="10"/>
          </p:nvPr>
        </p:nvSpPr>
        <p:spPr>
          <a:xfrm>
            <a:off x="2109470" y="435611"/>
            <a:ext cx="5199380" cy="568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 lnSpcReduction="10000"/>
          </a:bodyPr>
          <a:lstStyle/>
          <a:p>
            <a:pPr marL="0" indent="0">
              <a:lnSpc>
                <a:spcPts val="4400"/>
              </a:lnSpc>
            </a:pPr>
            <a:r>
              <a:rPr lang="en-US" sz="3900" b="1" spc="-30" dirty="0">
                <a:solidFill>
                  <a:srgbClr val="000000"/>
                </a:solidFill>
                <a:latin typeface="Arial" panose="02020603050405020304" pitchFamily="2"/>
              </a:rPr>
              <a:t>What Can We Do About It? </a:t>
            </a:r>
          </a:p>
        </p:txBody>
      </p:sp>
      <p:sp>
        <p:nvSpPr>
          <p:cNvPr id="274" name="Text Placeholder 273"/>
          <p:cNvSpPr>
            <a:spLocks noGrp="1"/>
          </p:cNvSpPr>
          <p:nvPr>
            <p:ph type="body" idx="10"/>
          </p:nvPr>
        </p:nvSpPr>
        <p:spPr>
          <a:xfrm>
            <a:off x="1617044" y="1092200"/>
            <a:ext cx="3330341" cy="13141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indent="0">
              <a:lnSpc>
                <a:spcPts val="3200"/>
              </a:lnSpc>
            </a:pPr>
            <a:r>
              <a:rPr lang="en-US" sz="4400" b="1" spc="-35" dirty="0">
                <a:solidFill>
                  <a:srgbClr val="000000"/>
                </a:solidFill>
                <a:latin typeface="Arial" panose="02020603050405020304" pitchFamily="2"/>
              </a:rPr>
              <a:t>Acts 2:38 </a:t>
            </a:r>
          </a:p>
        </p:txBody>
      </p:sp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946032" y="2006601"/>
            <a:ext cx="8168053" cy="2440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algn="l"/>
            <a:r>
              <a:rPr lang="en-US" sz="3600" i="1" spc="30" dirty="0">
                <a:solidFill>
                  <a:srgbClr val="000000"/>
                </a:solidFill>
                <a:latin typeface="Arial" panose="02020603050405020304" pitchFamily="2"/>
              </a:rPr>
              <a:t>When you met with great temptation, </a:t>
            </a:r>
          </a:p>
          <a:p>
            <a:r>
              <a:rPr lang="en-US" sz="3600" i="1" spc="30" dirty="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  <a:p>
            <a:r>
              <a:rPr lang="en-US" sz="3600" i="1" dirty="0">
                <a:solidFill>
                  <a:srgbClr val="000000"/>
                </a:solidFill>
                <a:latin typeface="Arial" panose="02020603050405020304" pitchFamily="2"/>
              </a:rPr>
              <a:t>By His dying love and merit, </a:t>
            </a:r>
          </a:p>
          <a:p>
            <a:r>
              <a:rPr lang="en-US" sz="3600" i="1" spc="20" dirty="0">
                <a:solidFill>
                  <a:srgbClr val="000000"/>
                </a:solidFill>
                <a:latin typeface="Arial" panose="02020603050405020304" pitchFamily="2"/>
              </a:rPr>
              <a:t>Did you claim the Holy Spirit </a:t>
            </a:r>
          </a:p>
          <a:p>
            <a:r>
              <a:rPr lang="en-US" sz="3600" i="1" spc="10" dirty="0">
                <a:solidFill>
                  <a:srgbClr val="000000"/>
                </a:solidFill>
                <a:latin typeface="Arial" panose="02020603050405020304" pitchFamily="2"/>
              </a:rPr>
              <a:t>As your guide and stay? </a:t>
            </a:r>
          </a:p>
        </p:txBody>
      </p:sp>
    </p:spTree>
    <p:extLst>
      <p:ext uri="{BB962C8B-B14F-4D97-AF65-F5344CB8AC3E}">
        <p14:creationId xmlns:p14="http://schemas.microsoft.com/office/powerpoint/2010/main" val="757567693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2007578" y="2006601"/>
            <a:ext cx="8194431" cy="24403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algn="l"/>
            <a:r>
              <a:rPr lang="en-US" sz="3600" i="1" spc="30" dirty="0">
                <a:solidFill>
                  <a:srgbClr val="000000"/>
                </a:solidFill>
                <a:latin typeface="Arial" panose="02020603050405020304" pitchFamily="2"/>
              </a:rPr>
              <a:t>When your heart was filled with anger, </a:t>
            </a:r>
          </a:p>
          <a:p>
            <a:r>
              <a:rPr lang="en-US" sz="3600" i="1" spc="30" dirty="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  <a:p>
            <a:r>
              <a:rPr lang="en-US" sz="3600" i="1" dirty="0">
                <a:solidFill>
                  <a:srgbClr val="000000"/>
                </a:solidFill>
                <a:latin typeface="Arial" panose="02020603050405020304" pitchFamily="2"/>
              </a:rPr>
              <a:t>Did you plead for grace my brother, </a:t>
            </a:r>
          </a:p>
          <a:p>
            <a:r>
              <a:rPr lang="en-US" sz="3600" i="1" spc="20" dirty="0">
                <a:solidFill>
                  <a:srgbClr val="000000"/>
                </a:solidFill>
                <a:latin typeface="Arial" panose="02020603050405020304" pitchFamily="2"/>
              </a:rPr>
              <a:t>That you might forgive another </a:t>
            </a:r>
          </a:p>
          <a:p>
            <a:r>
              <a:rPr lang="en-US" sz="3600" i="1" spc="10" dirty="0">
                <a:solidFill>
                  <a:srgbClr val="000000"/>
                </a:solidFill>
                <a:latin typeface="Arial" panose="02020603050405020304" pitchFamily="2"/>
              </a:rPr>
              <a:t>Who had crossed your way? </a:t>
            </a:r>
          </a:p>
        </p:txBody>
      </p:sp>
    </p:spTree>
    <p:extLst>
      <p:ext uri="{BB962C8B-B14F-4D97-AF65-F5344CB8AC3E}">
        <p14:creationId xmlns:p14="http://schemas.microsoft.com/office/powerpoint/2010/main" val="579678288"/>
      </p:ext>
    </p:extLst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2614246" y="2009141"/>
            <a:ext cx="7526216" cy="2439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i="1" spc="65" dirty="0">
                <a:solidFill>
                  <a:srgbClr val="000000"/>
                </a:solidFill>
                <a:latin typeface="Arial" panose="02020603050405020304" pitchFamily="2"/>
              </a:rPr>
              <a:t>When sore trials came upon you, </a:t>
            </a:r>
          </a:p>
          <a:p>
            <a:pPr>
              <a:lnSpc>
                <a:spcPts val="3400"/>
              </a:lnSpc>
              <a:spcBef>
                <a:spcPts val="425"/>
              </a:spcBef>
            </a:pPr>
            <a:r>
              <a:rPr lang="en-US" sz="3200" i="1" spc="90" dirty="0">
                <a:solidFill>
                  <a:srgbClr val="000000"/>
                </a:solidFill>
                <a:latin typeface="Arial" panose="02020603050405020304" pitchFamily="2"/>
              </a:rPr>
              <a:t>Did you think to pray? </a:t>
            </a:r>
          </a:p>
          <a:p>
            <a:pPr algn="l">
              <a:lnSpc>
                <a:spcPts val="3400"/>
              </a:lnSpc>
              <a:spcBef>
                <a:spcPts val="425"/>
              </a:spcBef>
            </a:pPr>
            <a:r>
              <a:rPr lang="en-US" sz="3200" i="1" spc="50" dirty="0">
                <a:solidFill>
                  <a:srgbClr val="000000"/>
                </a:solidFill>
                <a:latin typeface="Arial" panose="02020603050405020304" pitchFamily="2"/>
              </a:rPr>
              <a:t>When your soul was bowed in sorrow, </a:t>
            </a:r>
          </a:p>
          <a:p>
            <a:pPr>
              <a:lnSpc>
                <a:spcPts val="3700"/>
              </a:lnSpc>
              <a:spcBef>
                <a:spcPts val="10"/>
              </a:spcBef>
            </a:pPr>
            <a:r>
              <a:rPr lang="en-US" sz="3200" i="1" spc="60" dirty="0">
                <a:solidFill>
                  <a:srgbClr val="000000"/>
                </a:solidFill>
                <a:latin typeface="Arial" panose="02020603050405020304" pitchFamily="2"/>
              </a:rPr>
              <a:t>Balm </a:t>
            </a:r>
            <a:r>
              <a:rPr lang="en-US" sz="3600" i="1" spc="60" dirty="0">
                <a:solidFill>
                  <a:srgbClr val="000000"/>
                </a:solidFill>
                <a:latin typeface="Arial" panose="02020603050405020304" pitchFamily="2"/>
              </a:rPr>
              <a:t>of </a:t>
            </a:r>
            <a:r>
              <a:rPr lang="en-US" sz="3200" i="1" spc="60" dirty="0">
                <a:solidFill>
                  <a:srgbClr val="000000"/>
                </a:solidFill>
                <a:latin typeface="Arial" panose="02020603050405020304" pitchFamily="2"/>
              </a:rPr>
              <a:t>Gilead did you borrow </a:t>
            </a:r>
          </a:p>
          <a:p>
            <a:r>
              <a:rPr lang="en-US" sz="3200" i="1" spc="45" dirty="0">
                <a:solidFill>
                  <a:srgbClr val="000000"/>
                </a:solidFill>
                <a:latin typeface="Arial" panose="02020603050405020304" pitchFamily="2"/>
              </a:rPr>
              <a:t>At the gates </a:t>
            </a:r>
            <a:r>
              <a:rPr lang="en-US" sz="3600" i="1" spc="45" dirty="0">
                <a:solidFill>
                  <a:srgbClr val="000000"/>
                </a:solidFill>
                <a:latin typeface="Arial" panose="02020603050405020304" pitchFamily="2"/>
              </a:rPr>
              <a:t>of </a:t>
            </a:r>
            <a:r>
              <a:rPr lang="en-US" sz="3200" i="1" spc="45" dirty="0">
                <a:solidFill>
                  <a:srgbClr val="000000"/>
                </a:solidFill>
                <a:latin typeface="Arial" panose="02020603050405020304" pitchFamily="2"/>
              </a:rPr>
              <a:t>day? </a:t>
            </a:r>
          </a:p>
        </p:txBody>
      </p:sp>
    </p:spTree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2350478" y="2009141"/>
            <a:ext cx="7622931" cy="24390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975" rIns="0" bIns="0" anchor="t"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i="1" spc="65" dirty="0">
                <a:solidFill>
                  <a:srgbClr val="000000"/>
                </a:solidFill>
                <a:latin typeface="Arial" panose="02020603050405020304" pitchFamily="2"/>
              </a:rPr>
              <a:t>Oh how praying rests the weary! </a:t>
            </a:r>
          </a:p>
          <a:p>
            <a:pPr>
              <a:lnSpc>
                <a:spcPts val="3400"/>
              </a:lnSpc>
              <a:spcBef>
                <a:spcPts val="425"/>
              </a:spcBef>
            </a:pPr>
            <a:r>
              <a:rPr lang="en-US" sz="3200" i="1" spc="90" dirty="0">
                <a:solidFill>
                  <a:srgbClr val="000000"/>
                </a:solidFill>
                <a:latin typeface="Arial" panose="02020603050405020304" pitchFamily="2"/>
              </a:rPr>
              <a:t>Prayer will change the night to day; </a:t>
            </a:r>
          </a:p>
          <a:p>
            <a:pPr algn="l">
              <a:lnSpc>
                <a:spcPts val="3400"/>
              </a:lnSpc>
              <a:spcBef>
                <a:spcPts val="425"/>
              </a:spcBef>
            </a:pPr>
            <a:r>
              <a:rPr lang="en-US" sz="3200" i="1" spc="50" dirty="0">
                <a:solidFill>
                  <a:srgbClr val="000000"/>
                </a:solidFill>
                <a:latin typeface="Arial" panose="02020603050405020304" pitchFamily="2"/>
              </a:rPr>
              <a:t>So when life seems dark and dreary, </a:t>
            </a:r>
          </a:p>
          <a:p>
            <a:pPr>
              <a:lnSpc>
                <a:spcPts val="3700"/>
              </a:lnSpc>
              <a:spcBef>
                <a:spcPts val="10"/>
              </a:spcBef>
            </a:pPr>
            <a:r>
              <a:rPr lang="en-US" sz="3200" i="1" spc="60" dirty="0">
                <a:solidFill>
                  <a:srgbClr val="000000"/>
                </a:solidFill>
                <a:latin typeface="Arial" panose="02020603050405020304" pitchFamily="2"/>
              </a:rPr>
              <a:t>Don’t for</a:t>
            </a:r>
            <a:r>
              <a:rPr lang="en-US" sz="3200" i="1" spc="45" dirty="0">
                <a:solidFill>
                  <a:srgbClr val="000000"/>
                </a:solidFill>
                <a:latin typeface="Arial" panose="02020603050405020304" pitchFamily="2"/>
              </a:rPr>
              <a:t>get to pray! </a:t>
            </a:r>
          </a:p>
        </p:txBody>
      </p:sp>
    </p:spTree>
    <p:extLst>
      <p:ext uri="{BB962C8B-B14F-4D97-AF65-F5344CB8AC3E}">
        <p14:creationId xmlns:p14="http://schemas.microsoft.com/office/powerpoint/2010/main" val="2109047686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78" y="3229959"/>
            <a:ext cx="167654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1206"/>
      </p:ext>
    </p:extLst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0000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2109470" y="401956"/>
            <a:ext cx="5199380" cy="588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4600"/>
              </a:lnSpc>
            </a:pPr>
            <a:r>
              <a:rPr lang="en-US" sz="3750" b="1" spc="60" dirty="0">
                <a:solidFill>
                  <a:srgbClr val="000000"/>
                </a:solidFill>
                <a:latin typeface="Tahoma" panose="02020603050405020304" pitchFamily="2"/>
              </a:rPr>
              <a:t>The Publican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2099946" y="1071245"/>
            <a:ext cx="2310765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indent="0">
              <a:lnSpc>
                <a:spcPts val="3200"/>
              </a:lnSpc>
            </a:pPr>
            <a:r>
              <a:rPr lang="en-US" sz="2700" b="1" spc="-30">
                <a:solidFill>
                  <a:srgbClr val="000000"/>
                </a:solidFill>
                <a:latin typeface="Tahoma" panose="02020603050405020304" pitchFamily="2"/>
              </a:rPr>
              <a:t>Luke 18:10-14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1714500" y="2119630"/>
            <a:ext cx="8686800" cy="4140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marL="0" indent="0">
              <a:lnSpc>
                <a:spcPts val="3200"/>
              </a:lnSpc>
            </a:pPr>
            <a:r>
              <a:rPr lang="en-US" sz="22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Wasn’t  </a:t>
            </a:r>
            <a:r>
              <a:rPr lang="en-US" sz="2500" b="1" spc="300" dirty="0">
                <a:solidFill>
                  <a:srgbClr val="FFFFFF"/>
                </a:solidFill>
                <a:latin typeface="Tahoma" panose="02020603050405020304" pitchFamily="2"/>
              </a:rPr>
              <a:t>What He Was    What He Did </a:t>
            </a:r>
            <a:endParaRPr lang="en-US" sz="2700" b="1" spc="300" dirty="0">
              <a:solidFill>
                <a:srgbClr val="FFFFFF"/>
              </a:solidFill>
              <a:latin typeface="Tahoma" panose="02020603050405020304" pitchFamily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78" y="3229959"/>
            <a:ext cx="1676545" cy="7498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6106" y="4535144"/>
            <a:ext cx="147441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50" b="1" spc="-175" dirty="0">
                <a:solidFill>
                  <a:srgbClr val="000000"/>
                </a:solidFill>
                <a:latin typeface="Arial" panose="02020603050405020304" pitchFamily="2"/>
              </a:rPr>
              <a:t>Scholar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76962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424</Words>
  <Application>Microsoft Office PowerPoint</Application>
  <PresentationFormat>Widescreen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Calibri,Bold</vt:lpstr>
      <vt:lpstr>Tahoma</vt:lpstr>
      <vt:lpstr>Verdana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McIlvain</dc:creator>
  <cp:lastModifiedBy>Bill McIlvain</cp:lastModifiedBy>
  <cp:revision>15</cp:revision>
  <dcterms:modified xsi:type="dcterms:W3CDTF">2023-06-11T00:46:00Z</dcterms:modified>
</cp:coreProperties>
</file>