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sldIdLst>
    <p:sldId id="256" r:id="rId5"/>
    <p:sldId id="284" r:id="rId6"/>
    <p:sldId id="285" r:id="rId7"/>
    <p:sldId id="286" r:id="rId8"/>
    <p:sldId id="257" r:id="rId9"/>
    <p:sldId id="260" r:id="rId10"/>
    <p:sldId id="288" r:id="rId11"/>
    <p:sldId id="289" r:id="rId12"/>
    <p:sldId id="276" r:id="rId13"/>
    <p:sldId id="291" r:id="rId14"/>
    <p:sldId id="290" r:id="rId15"/>
    <p:sldId id="293" r:id="rId16"/>
    <p:sldId id="281" r:id="rId17"/>
    <p:sldId id="295" r:id="rId18"/>
    <p:sldId id="277" r:id="rId19"/>
    <p:sldId id="300" r:id="rId20"/>
    <p:sldId id="304" r:id="rId21"/>
    <p:sldId id="305" r:id="rId22"/>
    <p:sldId id="306" r:id="rId23"/>
    <p:sldId id="307" r:id="rId24"/>
    <p:sldId id="310" r:id="rId25"/>
    <p:sldId id="311" r:id="rId26"/>
  </p:sldIdLst>
  <p:sldSz cx="12192000" cy="68580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87546C1-DD5C-4D6E-BFDD-D95A52E781AD}">
      <dgm:prSet phldrT="[Text]"/>
      <dgm:spPr/>
      <dgm:t>
        <a:bodyPr/>
        <a:lstStyle/>
        <a:p>
          <a:r>
            <a:rPr lang="en-US" dirty="0"/>
            <a:t>Child Hero</a:t>
          </a:r>
        </a:p>
      </dgm:t>
    </dgm:pt>
    <dgm:pt modelId="{88942913-D2BB-4DEB-B0E7-EA2B7A6CD360}" type="parTrans" cxnId="{DFAEFA4C-B3B0-4C4E-BCD8-BFB53D07C5D0}">
      <dgm:prSet/>
      <dgm:spPr/>
      <dgm:t>
        <a:bodyPr/>
        <a:lstStyle/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/>
        <a:p>
          <a:endParaRPr lang="en-US"/>
        </a:p>
      </dgm:t>
    </dgm:pt>
    <dgm:pt modelId="{AC5265C1-0BAB-4984-A634-E4518A8EC253}">
      <dgm:prSet phldrT="[Text]"/>
      <dgm:spPr/>
      <dgm:t>
        <a:bodyPr/>
        <a:lstStyle/>
        <a:p>
          <a:r>
            <a:rPr lang="en-US" dirty="0" err="1"/>
            <a:t>Tween</a:t>
          </a:r>
          <a:r>
            <a:rPr lang="en-US" dirty="0"/>
            <a:t> Hero</a:t>
          </a:r>
        </a:p>
      </dgm:t>
    </dgm:pt>
    <dgm:pt modelId="{26A0947C-B518-417C-9D68-EC422DC1E3A5}" type="parTrans" cxnId="{579A338B-B5D8-4240-8867-8564B0DC96F3}">
      <dgm:prSet/>
      <dgm:spPr/>
      <dgm:t>
        <a:bodyPr/>
        <a:lstStyle/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/>
        <a:p>
          <a:endParaRPr lang="en-US"/>
        </a:p>
      </dgm:t>
    </dgm:pt>
    <dgm:pt modelId="{F50BDB3E-817D-4A89-9D71-D9E0B029567B}">
      <dgm:prSet phldrT="[Text]"/>
      <dgm:spPr/>
      <dgm:t>
        <a:bodyPr/>
        <a:lstStyle/>
        <a:p>
          <a:r>
            <a:rPr lang="en-US" dirty="0"/>
            <a:t>Teen Hero</a:t>
          </a:r>
        </a:p>
      </dgm:t>
    </dgm:pt>
    <dgm:pt modelId="{DE0B39BA-A6F3-455E-8022-365CCF701DB7}" type="parTrans" cxnId="{E8EF61B1-515C-44F0-9393-3A960B69FA7A}">
      <dgm:prSet/>
      <dgm:spPr/>
      <dgm:t>
        <a:bodyPr/>
        <a:lstStyle/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/>
        <a:p>
          <a:endParaRPr lang="en-US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Adult Hero</a:t>
          </a:r>
        </a:p>
      </dgm:t>
    </dgm:pt>
    <dgm:pt modelId="{A8E7F406-AFD8-48D2-8D82-E8A1F17391BF}" type="parTrans" cxnId="{7BE48F06-505A-4F51-BA61-409D1FF34502}">
      <dgm:prSet/>
      <dgm:spPr/>
      <dgm:t>
        <a:bodyPr/>
        <a:lstStyle/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/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</dgm:pt>
    <dgm:pt modelId="{29EC7F92-6143-4EC7-AD17-ECAF75C06DC8}" type="pres">
      <dgm:prSet presAssocID="{787546C1-DD5C-4D6E-BFDD-D95A52E781AD}" presName="parentLin" presStyleCnt="0"/>
      <dgm:spPr/>
    </dgm:pt>
    <dgm:pt modelId="{F4F466C7-208D-4B4A-A865-9D82D8E9F892}" type="pres">
      <dgm:prSet presAssocID="{787546C1-DD5C-4D6E-BFDD-D95A52E781AD}" presName="parentLeftMargin" presStyleLbl="node1" presStyleIdx="0" presStyleCnt="4"/>
      <dgm:spPr/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</dgm:pt>
    <dgm:pt modelId="{129CDA7D-4C80-4698-AFD0-7208B5D9749E}" type="pres">
      <dgm:prSet presAssocID="{787546C1-DD5C-4D6E-BFDD-D95A52E781AD}" presName="negativeSpace" presStyleCnt="0"/>
      <dgm:spPr/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</dgm:pt>
    <dgm:pt modelId="{8BC0D01A-9D98-495C-93AA-A7D9631CDDAD}" type="pres">
      <dgm:prSet presAssocID="{579A9A07-8770-4AC1-9705-76E19F87D269}" presName="spaceBetweenRectangles" presStyleCnt="0"/>
      <dgm:spPr/>
    </dgm:pt>
    <dgm:pt modelId="{D4434ECF-2146-46AC-B62E-87AB389C995A}" type="pres">
      <dgm:prSet presAssocID="{AC5265C1-0BAB-4984-A634-E4518A8EC253}" presName="parentLin" presStyleCnt="0"/>
      <dgm:spPr/>
    </dgm:pt>
    <dgm:pt modelId="{06B5F591-72E0-4CFF-9799-36D4050BD51D}" type="pres">
      <dgm:prSet presAssocID="{AC5265C1-0BAB-4984-A634-E4518A8EC253}" presName="parentLeftMargin" presStyleLbl="node1" presStyleIdx="0" presStyleCnt="4"/>
      <dgm:spPr/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</dgm:pt>
    <dgm:pt modelId="{3DAA9763-50F6-4CC4-B6DA-0A4C45FFB361}" type="pres">
      <dgm:prSet presAssocID="{AC5265C1-0BAB-4984-A634-E4518A8EC253}" presName="negativeSpace" presStyleCnt="0"/>
      <dgm:spPr/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</dgm:pt>
    <dgm:pt modelId="{ECC02425-44D1-4F4C-B5D6-13442CA71F2A}" type="pres">
      <dgm:prSet presAssocID="{E68E8117-B3CB-464C-9711-4DBE8BF88216}" presName="spaceBetweenRectangles" presStyleCnt="0"/>
      <dgm:spPr/>
    </dgm:pt>
    <dgm:pt modelId="{98CD7476-6A48-4BD0-A0B1-E79081300878}" type="pres">
      <dgm:prSet presAssocID="{F50BDB3E-817D-4A89-9D71-D9E0B029567B}" presName="parentLin" presStyleCnt="0"/>
      <dgm:spPr/>
    </dgm:pt>
    <dgm:pt modelId="{63AA2D3F-331D-492F-82D5-8A2B6C78BAAD}" type="pres">
      <dgm:prSet presAssocID="{F50BDB3E-817D-4A89-9D71-D9E0B029567B}" presName="parentLeftMargin" presStyleLbl="node1" presStyleIdx="1" presStyleCnt="4"/>
      <dgm:spPr/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</dgm:pt>
    <dgm:pt modelId="{E27A153A-8ADD-4646-B3A3-509A74CD0695}" type="pres">
      <dgm:prSet presAssocID="{F50BDB3E-817D-4A89-9D71-D9E0B029567B}" presName="negativeSpace" presStyleCnt="0"/>
      <dgm:spPr/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</dgm:pt>
    <dgm:pt modelId="{A5E75685-2820-438A-88AF-159553A570AE}" type="pres">
      <dgm:prSet presAssocID="{25F4C625-3E51-442C-BBB8-3FA715271B27}" presName="spaceBetweenRectangles" presStyleCnt="0"/>
      <dgm:spPr/>
    </dgm:pt>
    <dgm:pt modelId="{3936D63D-3BB5-4099-A097-CE176EB2ABE2}" type="pres">
      <dgm:prSet presAssocID="{ECBD6B98-1CBE-4BAA-AB77-4873C9DB1799}" presName="parentLin" presStyleCnt="0"/>
      <dgm:spPr/>
    </dgm:pt>
    <dgm:pt modelId="{CA895514-6C23-43E3-A15C-728A9EC10843}" type="pres">
      <dgm:prSet presAssocID="{ECBD6B98-1CBE-4BAA-AB77-4873C9DB1799}" presName="parentLeftMargin" presStyleLbl="node1" presStyleIdx="2" presStyleCnt="4"/>
      <dgm:spPr/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</dgm:pt>
    <dgm:pt modelId="{AEA9E5FD-8F48-4CA8-8487-C530B0C74333}" type="pres">
      <dgm:prSet presAssocID="{ECBD6B98-1CBE-4BAA-AB77-4873C9DB1799}" presName="negativeSpace" presStyleCnt="0"/>
      <dgm:spPr/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9A846BA-06FB-46AF-80ED-5EA0073A08FA}">
      <dgm:prSet phldrT="[Text]"/>
      <dgm:spPr/>
      <dgm:t>
        <a:bodyPr/>
        <a:lstStyle/>
        <a:p>
          <a:r>
            <a:rPr lang="en-US" dirty="0"/>
            <a:t>Who  Are America’s Heroes?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/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/>
        <a:p>
          <a:endParaRPr lang="en-US"/>
        </a:p>
      </dgm:t>
    </dgm:pt>
    <dgm:pt modelId="{1D5437B4-AE63-4725-B3BF-757CE9D3B51A}">
      <dgm:prSet phldrT="[Text]"/>
      <dgm:spPr/>
      <dgm:t>
        <a:bodyPr/>
        <a:lstStyle/>
        <a:p>
          <a:r>
            <a:rPr lang="en-US" dirty="0"/>
            <a:t>Sports Stars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/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/>
        <a:p>
          <a:endParaRPr lang="en-US"/>
        </a:p>
      </dgm:t>
    </dgm:pt>
    <dgm:pt modelId="{F4DD7773-E0F0-4CA0-AE12-39FE24E2D38B}">
      <dgm:prSet phldrT="[Text]"/>
      <dgm:spPr/>
      <dgm:t>
        <a:bodyPr/>
        <a:lstStyle/>
        <a:p>
          <a:r>
            <a:rPr lang="en-US" dirty="0"/>
            <a:t>Entertainers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/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/>
        <a:p>
          <a:endParaRPr lang="en-US"/>
        </a:p>
      </dgm:t>
    </dgm:pt>
    <dgm:pt modelId="{E7099059-3858-4031-AA26-70F1AE740B29}">
      <dgm:prSet phldrT="[Text]"/>
      <dgm:spPr/>
      <dgm:t>
        <a:bodyPr/>
        <a:lstStyle/>
        <a:p>
          <a:r>
            <a:rPr lang="en-US" dirty="0"/>
            <a:t>Wealthy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/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/>
        <a:p>
          <a:endParaRPr lang="en-US"/>
        </a:p>
      </dgm:t>
    </dgm:pt>
    <dgm:pt modelId="{F158A836-9807-4BB5-96D7-55AAE48F5E54}">
      <dgm:prSet phldrT="[Text]"/>
      <dgm:spPr/>
      <dgm:t>
        <a:bodyPr/>
        <a:lstStyle/>
        <a:p>
          <a:r>
            <a:rPr lang="en-US" dirty="0"/>
            <a:t>Artists</a:t>
          </a:r>
        </a:p>
      </dgm:t>
    </dgm:pt>
    <dgm:pt modelId="{641FD4FB-DEB5-4BAD-8DE6-FF7449A706FD}" type="sibTrans" cxnId="{5DEF2495-9985-44C6-8EDA-3F14AE904248}">
      <dgm:prSet/>
      <dgm:spPr/>
      <dgm:t>
        <a:bodyPr/>
        <a:lstStyle/>
        <a:p>
          <a:endParaRPr lang="en-US"/>
        </a:p>
      </dgm:t>
    </dgm:pt>
    <dgm:pt modelId="{558C0938-D0E9-4B08-AF25-06F808A3FD1D}" type="parTrans" cxnId="{5DEF2495-9985-44C6-8EDA-3F14AE904248}">
      <dgm:prSet/>
      <dgm:spPr/>
      <dgm:t>
        <a:bodyPr/>
        <a:lstStyle/>
        <a:p>
          <a:endParaRPr lang="en-US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8E4812-C36C-4299-A23F-F302133DE763}" type="pres">
      <dgm:prSet presAssocID="{F9A846BA-06FB-46AF-80ED-5EA0073A08FA}" presName="vertOne" presStyleCnt="0"/>
      <dgm:spPr/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</dgm:pt>
    <dgm:pt modelId="{18A19349-6365-47F8-835F-0C81437E72A0}" type="pres">
      <dgm:prSet presAssocID="{F9A846BA-06FB-46AF-80ED-5EA0073A08FA}" presName="parTransOne" presStyleCnt="0"/>
      <dgm:spPr/>
    </dgm:pt>
    <dgm:pt modelId="{C5AC6143-59D1-4B00-BB54-9411E2A2B7A8}" type="pres">
      <dgm:prSet presAssocID="{F9A846BA-06FB-46AF-80ED-5EA0073A08FA}" presName="horzOne" presStyleCnt="0"/>
      <dgm:spPr/>
    </dgm:pt>
    <dgm:pt modelId="{4A9763C1-EDA1-45C9-8C0D-0D8BCFBFE4CE}" type="pres">
      <dgm:prSet presAssocID="{F158A836-9807-4BB5-96D7-55AAE48F5E54}" presName="vertTwo" presStyleCnt="0"/>
      <dgm:spPr/>
    </dgm:pt>
    <dgm:pt modelId="{65D17466-8AE6-4EF6-80A3-4A2D022A1AF2}" type="pres">
      <dgm:prSet presAssocID="{F158A836-9807-4BB5-96D7-55AAE48F5E54}" presName="txTwo" presStyleLbl="node2" presStyleIdx="0" presStyleCnt="4">
        <dgm:presLayoutVars>
          <dgm:chPref val="3"/>
        </dgm:presLayoutVars>
      </dgm:prSet>
      <dgm:spPr/>
    </dgm:pt>
    <dgm:pt modelId="{43B90D46-2F30-46ED-8AD5-00925FB7223A}" type="pres">
      <dgm:prSet presAssocID="{F158A836-9807-4BB5-96D7-55AAE48F5E54}" presName="parTransTwo" presStyleCnt="0"/>
      <dgm:spPr/>
    </dgm:pt>
    <dgm:pt modelId="{5265AFDA-E228-4DDC-9FDB-99B5739E8799}" type="pres">
      <dgm:prSet presAssocID="{F158A836-9807-4BB5-96D7-55AAE48F5E54}" presName="horzTwo" presStyleCnt="0"/>
      <dgm:spPr/>
    </dgm:pt>
    <dgm:pt modelId="{34141CC7-894D-4C91-ABB5-790C952BBCF1}" type="pres">
      <dgm:prSet presAssocID="{641FD4FB-DEB5-4BAD-8DE6-FF7449A706FD}" presName="sibSpaceTwo" presStyleCnt="0"/>
      <dgm:spPr/>
    </dgm:pt>
    <dgm:pt modelId="{4DBD85E0-526A-433E-AA20-844244992F90}" type="pres">
      <dgm:prSet presAssocID="{1D5437B4-AE63-4725-B3BF-757CE9D3B51A}" presName="vertTwo" presStyleCnt="0"/>
      <dgm:spPr/>
    </dgm:pt>
    <dgm:pt modelId="{D1C32F7D-B459-45E7-8599-1C37444288A4}" type="pres">
      <dgm:prSet presAssocID="{1D5437B4-AE63-4725-B3BF-757CE9D3B51A}" presName="txTwo" presStyleLbl="node2" presStyleIdx="1" presStyleCnt="4">
        <dgm:presLayoutVars>
          <dgm:chPref val="3"/>
        </dgm:presLayoutVars>
      </dgm:prSet>
      <dgm:spPr/>
    </dgm:pt>
    <dgm:pt modelId="{5D2D5C49-3FCA-409B-A2C5-D92FC98F2CAA}" type="pres">
      <dgm:prSet presAssocID="{1D5437B4-AE63-4725-B3BF-757CE9D3B51A}" presName="parTransTwo" presStyleCnt="0"/>
      <dgm:spPr/>
    </dgm:pt>
    <dgm:pt modelId="{626C0D09-BFC6-4CE1-B7D1-362C534ADE8D}" type="pres">
      <dgm:prSet presAssocID="{1D5437B4-AE63-4725-B3BF-757CE9D3B51A}" presName="horzTwo" presStyleCnt="0"/>
      <dgm:spPr/>
    </dgm:pt>
    <dgm:pt modelId="{446599AB-B680-4B28-82B7-0593C47118C8}" type="pres">
      <dgm:prSet presAssocID="{77151872-762C-4E0C-84E2-38FC583BA821}" presName="sibSpaceTwo" presStyleCnt="0"/>
      <dgm:spPr/>
    </dgm:pt>
    <dgm:pt modelId="{65C5EE98-B3C9-4E5C-8CBF-883A24D98EC7}" type="pres">
      <dgm:prSet presAssocID="{F4DD7773-E0F0-4CA0-AE12-39FE24E2D38B}" presName="vertTwo" presStyleCnt="0"/>
      <dgm:spPr/>
    </dgm:pt>
    <dgm:pt modelId="{5C53023D-DA3B-429C-A637-D4C76DD550B7}" type="pres">
      <dgm:prSet presAssocID="{F4DD7773-E0F0-4CA0-AE12-39FE24E2D38B}" presName="txTwo" presStyleLbl="node2" presStyleIdx="2" presStyleCnt="4">
        <dgm:presLayoutVars>
          <dgm:chPref val="3"/>
        </dgm:presLayoutVars>
      </dgm:prSet>
      <dgm:spPr/>
    </dgm:pt>
    <dgm:pt modelId="{8D10DD1F-A51D-4898-B8C6-0BEA1FF0195A}" type="pres">
      <dgm:prSet presAssocID="{F4DD7773-E0F0-4CA0-AE12-39FE24E2D38B}" presName="parTransTwo" presStyleCnt="0"/>
      <dgm:spPr/>
    </dgm:pt>
    <dgm:pt modelId="{58BE194D-6F64-4005-9BF5-B80B19E05BEF}" type="pres">
      <dgm:prSet presAssocID="{F4DD7773-E0F0-4CA0-AE12-39FE24E2D38B}" presName="horzTwo" presStyleCnt="0"/>
      <dgm:spPr/>
    </dgm:pt>
    <dgm:pt modelId="{D7003DC4-A656-4909-B2FF-FAA6419ACEC7}" type="pres">
      <dgm:prSet presAssocID="{BDF0DF6A-C77C-48ED-8BA1-44B4EE5AE580}" presName="sibSpaceTwo" presStyleCnt="0"/>
      <dgm:spPr/>
    </dgm:pt>
    <dgm:pt modelId="{12A9463C-744C-4DE4-8E88-C6444D940494}" type="pres">
      <dgm:prSet presAssocID="{E7099059-3858-4031-AA26-70F1AE740B29}" presName="vertTwo" presStyleCnt="0"/>
      <dgm:spPr/>
    </dgm:pt>
    <dgm:pt modelId="{71888359-F0DC-489E-B35A-9F5289C4BFFD}" type="pres">
      <dgm:prSet presAssocID="{E7099059-3858-4031-AA26-70F1AE740B29}" presName="txTwo" presStyleLbl="node2" presStyleIdx="3" presStyleCnt="4">
        <dgm:presLayoutVars>
          <dgm:chPref val="3"/>
        </dgm:presLayoutVars>
      </dgm:prSet>
      <dgm:spPr/>
    </dgm:pt>
    <dgm:pt modelId="{4D76A402-D8DD-43C1-A7CD-A27840BCC8B9}" type="pres">
      <dgm:prSet presAssocID="{E7099059-3858-4031-AA26-70F1AE740B29}" presName="parTransTwo" presStyleCnt="0"/>
      <dgm:spPr/>
    </dgm:pt>
    <dgm:pt modelId="{856176A2-0199-4FA6-AC46-6B8D767AB282}" type="pres">
      <dgm:prSet presAssocID="{E7099059-3858-4031-AA26-70F1AE740B29}" presName="horzTwo" presStyleCnt="0"/>
      <dgm:spPr/>
    </dgm:pt>
  </dgm:ptLst>
  <dgm:cxnLst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4CF0A864-B5D8-42BA-9101-F66B8F6945DD}" type="presOf" srcId="{1D5437B4-AE63-4725-B3BF-757CE9D3B51A}" destId="{D1C32F7D-B459-45E7-8599-1C37444288A4}" srcOrd="0" destOrd="0" presId="urn:microsoft.com/office/officeart/2005/8/layout/hierarchy4#2"/>
    <dgm:cxn modelId="{180DAC74-716C-4B91-927A-EB59F07C3D47}" type="presOf" srcId="{F9A846BA-06FB-46AF-80ED-5EA0073A08FA}" destId="{C09C4BAB-D6A7-468D-B07E-BB5310B681B1}" srcOrd="0" destOrd="0" presId="urn:microsoft.com/office/officeart/2005/8/layout/hierarchy4#2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F0D93C89-B981-4EC7-A158-B41F12973EF1}" type="presOf" srcId="{F4DD7773-E0F0-4CA0-AE12-39FE24E2D38B}" destId="{5C53023D-DA3B-429C-A637-D4C76DD550B7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29E6389A-95A4-4601-AAE6-0D1F2035B251}" type="presOf" srcId="{105D35E0-9A5D-4EB8-8A48-4ED52D2D6EAC}" destId="{31F49077-DBE9-44A1-A1DC-E5B1FCF7A0AB}" srcOrd="0" destOrd="0" presId="urn:microsoft.com/office/officeart/2005/8/layout/hierarchy4#2"/>
    <dgm:cxn modelId="{7DADF4A3-01CF-44AB-B22D-12966F7A757F}" type="presOf" srcId="{E7099059-3858-4031-AA26-70F1AE740B29}" destId="{71888359-F0DC-489E-B35A-9F5289C4BFFD}" srcOrd="0" destOrd="0" presId="urn:microsoft.com/office/officeart/2005/8/layout/hierarchy4#2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77ECA4F6-222A-4392-9631-810129090796}" type="presOf" srcId="{F158A836-9807-4BB5-96D7-55AAE48F5E54}" destId="{65D17466-8AE6-4EF6-80A3-4A2D022A1AF2}" srcOrd="0" destOrd="0" presId="urn:microsoft.com/office/officeart/2005/8/layout/hierarchy4#2"/>
    <dgm:cxn modelId="{6E5FF87A-EF21-4C6F-973C-4194F1A84FC1}" type="presParOf" srcId="{31F49077-DBE9-44A1-A1DC-E5B1FCF7A0AB}" destId="{C18E4812-C36C-4299-A23F-F302133DE763}" srcOrd="0" destOrd="0" presId="urn:microsoft.com/office/officeart/2005/8/layout/hierarchy4#2"/>
    <dgm:cxn modelId="{9FF011B4-BE67-4925-835E-2F8D1C1ED733}" type="presParOf" srcId="{C18E4812-C36C-4299-A23F-F302133DE763}" destId="{C09C4BAB-D6A7-468D-B07E-BB5310B681B1}" srcOrd="0" destOrd="0" presId="urn:microsoft.com/office/officeart/2005/8/layout/hierarchy4#2"/>
    <dgm:cxn modelId="{AC0D0812-CB6B-4A67-B4E7-D96496C7D9CC}" type="presParOf" srcId="{C18E4812-C36C-4299-A23F-F302133DE763}" destId="{18A19349-6365-47F8-835F-0C81437E72A0}" srcOrd="1" destOrd="0" presId="urn:microsoft.com/office/officeart/2005/8/layout/hierarchy4#2"/>
    <dgm:cxn modelId="{C0BA2F4A-470D-4EFC-9780-18BE46D59070}" type="presParOf" srcId="{C18E4812-C36C-4299-A23F-F302133DE763}" destId="{C5AC6143-59D1-4B00-BB54-9411E2A2B7A8}" srcOrd="2" destOrd="0" presId="urn:microsoft.com/office/officeart/2005/8/layout/hierarchy4#2"/>
    <dgm:cxn modelId="{6ED225B3-B8BE-45E7-80BE-93729EED8A23}" type="presParOf" srcId="{C5AC6143-59D1-4B00-BB54-9411E2A2B7A8}" destId="{4A9763C1-EDA1-45C9-8C0D-0D8BCFBFE4CE}" srcOrd="0" destOrd="0" presId="urn:microsoft.com/office/officeart/2005/8/layout/hierarchy4#2"/>
    <dgm:cxn modelId="{450595F5-D4DC-4058-B727-CD0E3956EDAC}" type="presParOf" srcId="{4A9763C1-EDA1-45C9-8C0D-0D8BCFBFE4CE}" destId="{65D17466-8AE6-4EF6-80A3-4A2D022A1AF2}" srcOrd="0" destOrd="0" presId="urn:microsoft.com/office/officeart/2005/8/layout/hierarchy4#2"/>
    <dgm:cxn modelId="{38CD89B1-83FF-4663-A14A-2A4C52E5B64D}" type="presParOf" srcId="{4A9763C1-EDA1-45C9-8C0D-0D8BCFBFE4CE}" destId="{43B90D46-2F30-46ED-8AD5-00925FB7223A}" srcOrd="1" destOrd="0" presId="urn:microsoft.com/office/officeart/2005/8/layout/hierarchy4#2"/>
    <dgm:cxn modelId="{27B99D7E-4548-4DEB-909F-344F804FC9D8}" type="presParOf" srcId="{4A9763C1-EDA1-45C9-8C0D-0D8BCFBFE4CE}" destId="{5265AFDA-E228-4DDC-9FDB-99B5739E8799}" srcOrd="2" destOrd="0" presId="urn:microsoft.com/office/officeart/2005/8/layout/hierarchy4#2"/>
    <dgm:cxn modelId="{EF38F944-8C9F-4954-BB72-7F867490F0B3}" type="presParOf" srcId="{C5AC6143-59D1-4B00-BB54-9411E2A2B7A8}" destId="{34141CC7-894D-4C91-ABB5-790C952BBCF1}" srcOrd="1" destOrd="0" presId="urn:microsoft.com/office/officeart/2005/8/layout/hierarchy4#2"/>
    <dgm:cxn modelId="{3784D0A2-8710-4959-AA26-D018E401D58C}" type="presParOf" srcId="{C5AC6143-59D1-4B00-BB54-9411E2A2B7A8}" destId="{4DBD85E0-526A-433E-AA20-844244992F90}" srcOrd="2" destOrd="0" presId="urn:microsoft.com/office/officeart/2005/8/layout/hierarchy4#2"/>
    <dgm:cxn modelId="{AE638A02-8094-4149-9179-1045F88C748E}" type="presParOf" srcId="{4DBD85E0-526A-433E-AA20-844244992F90}" destId="{D1C32F7D-B459-45E7-8599-1C37444288A4}" srcOrd="0" destOrd="0" presId="urn:microsoft.com/office/officeart/2005/8/layout/hierarchy4#2"/>
    <dgm:cxn modelId="{20A13AAD-F9A6-4E8B-ADB9-CCBB6E16B5C7}" type="presParOf" srcId="{4DBD85E0-526A-433E-AA20-844244992F90}" destId="{5D2D5C49-3FCA-409B-A2C5-D92FC98F2CAA}" srcOrd="1" destOrd="0" presId="urn:microsoft.com/office/officeart/2005/8/layout/hierarchy4#2"/>
    <dgm:cxn modelId="{EAA06C8F-EDE7-4BFB-87A2-5961BDD3F696}" type="presParOf" srcId="{4DBD85E0-526A-433E-AA20-844244992F90}" destId="{626C0D09-BFC6-4CE1-B7D1-362C534ADE8D}" srcOrd="2" destOrd="0" presId="urn:microsoft.com/office/officeart/2005/8/layout/hierarchy4#2"/>
    <dgm:cxn modelId="{F9115974-EE6D-4AC2-BD32-6C93ED3418E5}" type="presParOf" srcId="{C5AC6143-59D1-4B00-BB54-9411E2A2B7A8}" destId="{446599AB-B680-4B28-82B7-0593C47118C8}" srcOrd="3" destOrd="0" presId="urn:microsoft.com/office/officeart/2005/8/layout/hierarchy4#2"/>
    <dgm:cxn modelId="{53233DDF-6171-4BBA-8DFF-16F34E3716C7}" type="presParOf" srcId="{C5AC6143-59D1-4B00-BB54-9411E2A2B7A8}" destId="{65C5EE98-B3C9-4E5C-8CBF-883A24D98EC7}" srcOrd="4" destOrd="0" presId="urn:microsoft.com/office/officeart/2005/8/layout/hierarchy4#2"/>
    <dgm:cxn modelId="{F0EDF3FA-A321-4EF3-BAAD-134579E2D43A}" type="presParOf" srcId="{65C5EE98-B3C9-4E5C-8CBF-883A24D98EC7}" destId="{5C53023D-DA3B-429C-A637-D4C76DD550B7}" srcOrd="0" destOrd="0" presId="urn:microsoft.com/office/officeart/2005/8/layout/hierarchy4#2"/>
    <dgm:cxn modelId="{D05A455C-0951-42B1-89C0-E453166528D3}" type="presParOf" srcId="{65C5EE98-B3C9-4E5C-8CBF-883A24D98EC7}" destId="{8D10DD1F-A51D-4898-B8C6-0BEA1FF0195A}" srcOrd="1" destOrd="0" presId="urn:microsoft.com/office/officeart/2005/8/layout/hierarchy4#2"/>
    <dgm:cxn modelId="{E03824CE-8E66-4F15-AA15-BDF9F25A9865}" type="presParOf" srcId="{65C5EE98-B3C9-4E5C-8CBF-883A24D98EC7}" destId="{58BE194D-6F64-4005-9BF5-B80B19E05BEF}" srcOrd="2" destOrd="0" presId="urn:microsoft.com/office/officeart/2005/8/layout/hierarchy4#2"/>
    <dgm:cxn modelId="{D40EB434-6C38-4AA0-9B40-BA305AE0C07C}" type="presParOf" srcId="{C5AC6143-59D1-4B00-BB54-9411E2A2B7A8}" destId="{D7003DC4-A656-4909-B2FF-FAA6419ACEC7}" srcOrd="5" destOrd="0" presId="urn:microsoft.com/office/officeart/2005/8/layout/hierarchy4#2"/>
    <dgm:cxn modelId="{A80C1538-E05C-41DA-B046-76ABDC68A714}" type="presParOf" srcId="{C5AC6143-59D1-4B00-BB54-9411E2A2B7A8}" destId="{12A9463C-744C-4DE4-8E88-C6444D940494}" srcOrd="6" destOrd="0" presId="urn:microsoft.com/office/officeart/2005/8/layout/hierarchy4#2"/>
    <dgm:cxn modelId="{8BE0C5ED-7405-4FAC-BB29-761F084712C1}" type="presParOf" srcId="{12A9463C-744C-4DE4-8E88-C6444D940494}" destId="{71888359-F0DC-489E-B35A-9F5289C4BFFD}" srcOrd="0" destOrd="0" presId="urn:microsoft.com/office/officeart/2005/8/layout/hierarchy4#2"/>
    <dgm:cxn modelId="{3C14A752-CB66-4049-A241-F473D96D64BF}" type="presParOf" srcId="{12A9463C-744C-4DE4-8E88-C6444D940494}" destId="{4D76A402-D8DD-43C1-A7CD-A27840BCC8B9}" srcOrd="1" destOrd="0" presId="urn:microsoft.com/office/officeart/2005/8/layout/hierarchy4#2"/>
    <dgm:cxn modelId="{C4C5EB46-2279-4376-A887-D1CF26B156B2}" type="presParOf" srcId="{12A9463C-744C-4DE4-8E88-C6444D940494}" destId="{856176A2-0199-4FA6-AC46-6B8D767AB282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3d6#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9A846BA-06FB-46AF-80ED-5EA0073A08FA}">
      <dgm:prSet phldrT="[Text]"/>
      <dgm:spPr/>
      <dgm:t>
        <a:bodyPr/>
        <a:lstStyle/>
        <a:p>
          <a:r>
            <a:rPr lang="en-US" dirty="0"/>
            <a:t>My  Hero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/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/>
        <a:p>
          <a:endParaRPr lang="en-US"/>
        </a:p>
      </dgm:t>
    </dgm:pt>
    <dgm:pt modelId="{F158A836-9807-4BB5-96D7-55AAE48F5E54}">
      <dgm:prSet phldrT="[Text]"/>
      <dgm:spPr/>
      <dgm:t>
        <a:bodyPr/>
        <a:lstStyle/>
        <a:p>
          <a:r>
            <a:rPr lang="en-US" dirty="0"/>
            <a:t>Son of Encouragement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/>
        <a:p>
          <a:endParaRPr lang="en-US"/>
        </a:p>
      </dgm:t>
    </dgm:pt>
    <dgm:pt modelId="{641FD4FB-DEB5-4BAD-8DE6-FF7449A706FD}" type="sibTrans" cxnId="{5DEF2495-9985-44C6-8EDA-3F14AE904248}">
      <dgm:prSet/>
      <dgm:spPr/>
      <dgm:t>
        <a:bodyPr/>
        <a:lstStyle/>
        <a:p>
          <a:endParaRPr lang="en-US"/>
        </a:p>
      </dgm:t>
    </dgm:pt>
    <dgm:pt modelId="{1D5437B4-AE63-4725-B3BF-757CE9D3B51A}">
      <dgm:prSet phldrT="[Text]"/>
      <dgm:spPr/>
      <dgm:t>
        <a:bodyPr/>
        <a:lstStyle/>
        <a:p>
          <a:r>
            <a:rPr lang="en-US" dirty="0"/>
            <a:t>Fellow Soldier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/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/>
        <a:p>
          <a:endParaRPr lang="en-US"/>
        </a:p>
      </dgm:t>
    </dgm:pt>
    <dgm:pt modelId="{F4DD7773-E0F0-4CA0-AE12-39FE24E2D38B}">
      <dgm:prSet phldrT="[Text]"/>
      <dgm:spPr/>
      <dgm:t>
        <a:bodyPr/>
        <a:lstStyle/>
        <a:p>
          <a:r>
            <a:rPr lang="en-US" dirty="0"/>
            <a:t>Mentor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/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/>
        <a:p>
          <a:endParaRPr lang="en-US"/>
        </a:p>
      </dgm:t>
    </dgm:pt>
    <dgm:pt modelId="{E7099059-3858-4031-AA26-70F1AE740B29}">
      <dgm:prSet phldrT="[Text]"/>
      <dgm:spPr/>
      <dgm:t>
        <a:bodyPr/>
        <a:lstStyle/>
        <a:p>
          <a:r>
            <a:rPr lang="en-US" dirty="0"/>
            <a:t>Barnabas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/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/>
        <a:p>
          <a:endParaRPr lang="en-US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21CBED-D293-43F5-BC03-AAC365EA0A4C}" type="pres">
      <dgm:prSet presAssocID="{105D35E0-9A5D-4EB8-8A48-4ED52D2D6EAC}" presName="matrix" presStyleCnt="0"/>
      <dgm:spPr/>
    </dgm:pt>
    <dgm:pt modelId="{FFB9287B-8E97-4F8F-B24C-D9F2A4B775E7}" type="pres">
      <dgm:prSet presAssocID="{105D35E0-9A5D-4EB8-8A48-4ED52D2D6EAC}" presName="tile1" presStyleLbl="node1" presStyleIdx="0" presStyleCnt="4"/>
      <dgm:spPr/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B2E022-D947-4A36-9425-E70251C9DC27}" type="pres">
      <dgm:prSet presAssocID="{105D35E0-9A5D-4EB8-8A48-4ED52D2D6EAC}" presName="tile2" presStyleLbl="node1" presStyleIdx="1" presStyleCnt="4"/>
      <dgm:spPr/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6459C7-473F-4025-96D9-132B0F109E5D}" type="pres">
      <dgm:prSet presAssocID="{105D35E0-9A5D-4EB8-8A48-4ED52D2D6EAC}" presName="tile3" presStyleLbl="node1" presStyleIdx="2" presStyleCnt="4"/>
      <dgm:spPr/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13E633-9EB5-4600-B43A-0DAC78F0D6C6}" type="pres">
      <dgm:prSet presAssocID="{105D35E0-9A5D-4EB8-8A48-4ED52D2D6EAC}" presName="tile4" presStyleLbl="node1" presStyleIdx="3" presStyleCnt="4"/>
      <dgm:spPr/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2A4D805-C227-43DD-818F-B54E35B409D8}" type="presOf" srcId="{E7099059-3858-4031-AA26-70F1AE740B29}" destId="{F013E633-9EB5-4600-B43A-0DAC78F0D6C6}" srcOrd="0" destOrd="0" presId="urn:microsoft.com/office/officeart/2005/8/layout/matrix1#1"/>
    <dgm:cxn modelId="{FBFA7310-CCB7-43C6-BC39-41C2241A7627}" type="presOf" srcId="{F158A836-9807-4BB5-96D7-55AAE48F5E54}" destId="{19A5FE15-19D2-4AF0-857B-79ACE9A0464C}" srcOrd="1" destOrd="0" presId="urn:microsoft.com/office/officeart/2005/8/layout/matrix1#1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AF77403E-134B-4072-8A07-3AA161D93D16}" type="presOf" srcId="{1D5437B4-AE63-4725-B3BF-757CE9D3B51A}" destId="{9F35149E-0314-4C0F-BF5A-644C750C05EB}" srcOrd="1" destOrd="0" presId="urn:microsoft.com/office/officeart/2005/8/layout/matrix1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7542CB58-1A80-4CC1-8BE9-A18581F6B904}" type="presOf" srcId="{E7099059-3858-4031-AA26-70F1AE740B29}" destId="{449187C2-A2EB-4C6F-B55F-00A2FFFAF56A}" srcOrd="1" destOrd="0" presId="urn:microsoft.com/office/officeart/2005/8/layout/matrix1#1"/>
    <dgm:cxn modelId="{D9546191-893B-4447-8618-88876B59D102}" type="presOf" srcId="{105D35E0-9A5D-4EB8-8A48-4ED52D2D6EAC}" destId="{BFC31097-458E-4F60-9C82-108FD60BDAB0}" srcOrd="0" destOrd="0" presId="urn:microsoft.com/office/officeart/2005/8/layout/matrix1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95FA45D8-B062-44B4-9632-BAAA857ED553}" type="presOf" srcId="{F4DD7773-E0F0-4CA0-AE12-39FE24E2D38B}" destId="{A41ED008-30D3-4CD3-B843-9A1634C34588}" srcOrd="1" destOrd="0" presId="urn:microsoft.com/office/officeart/2005/8/layout/matrix1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D8EB83E0-041A-4453-A8B2-E27286B1BD55}" type="presOf" srcId="{F9A846BA-06FB-46AF-80ED-5EA0073A08FA}" destId="{DD53D959-CC82-417F-9E8B-65A2DCA788A7}" srcOrd="0" destOrd="0" presId="urn:microsoft.com/office/officeart/2005/8/layout/matrix1#1"/>
    <dgm:cxn modelId="{CE5F9CE3-63FA-490F-BF17-8B2A4F1A14F3}" type="presOf" srcId="{F158A836-9807-4BB5-96D7-55AAE48F5E54}" destId="{FFB9287B-8E97-4F8F-B24C-D9F2A4B775E7}" srcOrd="0" destOrd="0" presId="urn:microsoft.com/office/officeart/2005/8/layout/matrix1#1"/>
    <dgm:cxn modelId="{08CBCAE8-0530-4C5B-B96B-A9A9C63BC37C}" type="presOf" srcId="{F4DD7773-E0F0-4CA0-AE12-39FE24E2D38B}" destId="{906459C7-473F-4025-96D9-132B0F109E5D}" srcOrd="0" destOrd="0" presId="urn:microsoft.com/office/officeart/2005/8/layout/matrix1#1"/>
    <dgm:cxn modelId="{E4C810F4-02B4-448F-A6BA-8E08A683330E}" type="presOf" srcId="{1D5437B4-AE63-4725-B3BF-757CE9D3B51A}" destId="{A1B2E022-D947-4A36-9425-E70251C9DC27}" srcOrd="0" destOrd="0" presId="urn:microsoft.com/office/officeart/2005/8/layout/matrix1#1"/>
    <dgm:cxn modelId="{6B6CC08B-CB49-4101-A00E-DA6E6F46509E}" type="presParOf" srcId="{BFC31097-458E-4F60-9C82-108FD60BDAB0}" destId="{1221CBED-D293-43F5-BC03-AAC365EA0A4C}" srcOrd="0" destOrd="0" presId="urn:microsoft.com/office/officeart/2005/8/layout/matrix1#1"/>
    <dgm:cxn modelId="{A606817D-D14F-4644-8173-651A771D5530}" type="presParOf" srcId="{1221CBED-D293-43F5-BC03-AAC365EA0A4C}" destId="{FFB9287B-8E97-4F8F-B24C-D9F2A4B775E7}" srcOrd="0" destOrd="0" presId="urn:microsoft.com/office/officeart/2005/8/layout/matrix1#1"/>
    <dgm:cxn modelId="{8E6B6BE1-73C0-4E34-BF69-F3A2A8D5480F}" type="presParOf" srcId="{1221CBED-D293-43F5-BC03-AAC365EA0A4C}" destId="{19A5FE15-19D2-4AF0-857B-79ACE9A0464C}" srcOrd="1" destOrd="0" presId="urn:microsoft.com/office/officeart/2005/8/layout/matrix1#1"/>
    <dgm:cxn modelId="{533B0647-A232-4336-A871-C5045E76D046}" type="presParOf" srcId="{1221CBED-D293-43F5-BC03-AAC365EA0A4C}" destId="{A1B2E022-D947-4A36-9425-E70251C9DC27}" srcOrd="2" destOrd="0" presId="urn:microsoft.com/office/officeart/2005/8/layout/matrix1#1"/>
    <dgm:cxn modelId="{61843673-9C2D-4876-8864-432DFA21BA30}" type="presParOf" srcId="{1221CBED-D293-43F5-BC03-AAC365EA0A4C}" destId="{9F35149E-0314-4C0F-BF5A-644C750C05EB}" srcOrd="3" destOrd="0" presId="urn:microsoft.com/office/officeart/2005/8/layout/matrix1#1"/>
    <dgm:cxn modelId="{5930108E-C76E-4988-8989-48CF53EE5D3A}" type="presParOf" srcId="{1221CBED-D293-43F5-BC03-AAC365EA0A4C}" destId="{906459C7-473F-4025-96D9-132B0F109E5D}" srcOrd="4" destOrd="0" presId="urn:microsoft.com/office/officeart/2005/8/layout/matrix1#1"/>
    <dgm:cxn modelId="{91117979-7E9D-4C65-A0C2-818736C14041}" type="presParOf" srcId="{1221CBED-D293-43F5-BC03-AAC365EA0A4C}" destId="{A41ED008-30D3-4CD3-B843-9A1634C34588}" srcOrd="5" destOrd="0" presId="urn:microsoft.com/office/officeart/2005/8/layout/matrix1#1"/>
    <dgm:cxn modelId="{7151D29F-A02E-4DCA-8489-18AE9ECBD60D}" type="presParOf" srcId="{1221CBED-D293-43F5-BC03-AAC365EA0A4C}" destId="{F013E633-9EB5-4600-B43A-0DAC78F0D6C6}" srcOrd="6" destOrd="0" presId="urn:microsoft.com/office/officeart/2005/8/layout/matrix1#1"/>
    <dgm:cxn modelId="{368D2C04-0C37-4F21-A978-D049F61C888A}" type="presParOf" srcId="{1221CBED-D293-43F5-BC03-AAC365EA0A4C}" destId="{449187C2-A2EB-4C6F-B55F-00A2FFFAF56A}" srcOrd="7" destOrd="0" presId="urn:microsoft.com/office/officeart/2005/8/layout/matrix1#1"/>
    <dgm:cxn modelId="{27F362E3-AD22-4F0E-82E8-B00DDE9248D4}" type="presParOf" srcId="{BFC31097-458E-4F60-9C82-108FD60BDAB0}" destId="{DD53D959-CC82-417F-9E8B-65A2DCA788A7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431481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28253"/>
          <a:ext cx="357736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Child Hero</a:t>
          </a:r>
        </a:p>
      </dsp:txBody>
      <dsp:txXfrm>
        <a:off x="277504" y="64279"/>
        <a:ext cx="3505309" cy="665948"/>
      </dsp:txXfrm>
    </dsp:sp>
    <dsp:sp modelId="{51228DB3-E7D4-486B-A0C1-9A59D129891F}">
      <dsp:nvSpPr>
        <dsp:cNvPr id="0" name=""/>
        <dsp:cNvSpPr/>
      </dsp:nvSpPr>
      <dsp:spPr>
        <a:xfrm>
          <a:off x="0" y="1565481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176245"/>
          <a:ext cx="361835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Tween</a:t>
          </a:r>
          <a:r>
            <a:rPr lang="en-US" sz="2500" kern="1200" dirty="0"/>
            <a:t> Hero</a:t>
          </a:r>
        </a:p>
      </dsp:txBody>
      <dsp:txXfrm>
        <a:off x="277504" y="1212271"/>
        <a:ext cx="3546301" cy="665948"/>
      </dsp:txXfrm>
    </dsp:sp>
    <dsp:sp modelId="{2DB5D132-AB90-49A4-A479-F0988A86E33E}">
      <dsp:nvSpPr>
        <dsp:cNvPr id="0" name=""/>
        <dsp:cNvSpPr/>
      </dsp:nvSpPr>
      <dsp:spPr>
        <a:xfrm>
          <a:off x="0" y="2677255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296253"/>
          <a:ext cx="361838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Teen Hero</a:t>
          </a:r>
        </a:p>
      </dsp:txBody>
      <dsp:txXfrm>
        <a:off x="257006" y="2332279"/>
        <a:ext cx="3546331" cy="665948"/>
      </dsp:txXfrm>
    </dsp:sp>
    <dsp:sp modelId="{56015E43-931D-4CAD-85C0-E9EB84437182}">
      <dsp:nvSpPr>
        <dsp:cNvPr id="0" name=""/>
        <dsp:cNvSpPr/>
      </dsp:nvSpPr>
      <dsp:spPr>
        <a:xfrm>
          <a:off x="0" y="3833481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0980" y="3464481"/>
          <a:ext cx="3594067" cy="73800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Adult Hero</a:t>
          </a:r>
        </a:p>
      </dsp:txBody>
      <dsp:txXfrm>
        <a:off x="257006" y="3500507"/>
        <a:ext cx="3522015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3720" y="2212"/>
          <a:ext cx="7612558" cy="287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10" tIns="270510" rIns="270510" bIns="270510" numCol="1" spcCol="1270" anchor="ctr" anchorCtr="0">
          <a:noAutofit/>
        </a:bodyPr>
        <a:lstStyle/>
        <a:p>
          <a:pPr marL="0" lvl="0" indent="0" algn="ctr" defTabSz="3155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100" kern="1200" dirty="0"/>
            <a:t>Who  Are America’s Heroes?</a:t>
          </a:r>
        </a:p>
      </dsp:txBody>
      <dsp:txXfrm>
        <a:off x="87854" y="86346"/>
        <a:ext cx="7444290" cy="2704283"/>
      </dsp:txXfrm>
    </dsp:sp>
    <dsp:sp modelId="{65D17466-8AE6-4EF6-80A3-4A2D022A1AF2}">
      <dsp:nvSpPr>
        <dsp:cNvPr id="0" name=""/>
        <dsp:cNvSpPr/>
      </dsp:nvSpPr>
      <dsp:spPr>
        <a:xfrm>
          <a:off x="4951" y="3162299"/>
          <a:ext cx="1789769" cy="2872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Artists</a:t>
          </a:r>
        </a:p>
      </dsp:txBody>
      <dsp:txXfrm>
        <a:off x="57372" y="3214720"/>
        <a:ext cx="1684927" cy="2767709"/>
      </dsp:txXfrm>
    </dsp:sp>
    <dsp:sp modelId="{D1C32F7D-B459-45E7-8599-1C37444288A4}">
      <dsp:nvSpPr>
        <dsp:cNvPr id="0" name=""/>
        <dsp:cNvSpPr/>
      </dsp:nvSpPr>
      <dsp:spPr>
        <a:xfrm>
          <a:off x="1945060" y="3162300"/>
          <a:ext cx="1789769" cy="2872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Sports Stars</a:t>
          </a:r>
        </a:p>
      </dsp:txBody>
      <dsp:txXfrm>
        <a:off x="1997481" y="3214721"/>
        <a:ext cx="1684927" cy="2767709"/>
      </dsp:txXfrm>
    </dsp:sp>
    <dsp:sp modelId="{5C53023D-DA3B-429C-A637-D4C76DD550B7}">
      <dsp:nvSpPr>
        <dsp:cNvPr id="0" name=""/>
        <dsp:cNvSpPr/>
      </dsp:nvSpPr>
      <dsp:spPr>
        <a:xfrm>
          <a:off x="3885170" y="3162300"/>
          <a:ext cx="1789769" cy="2872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Entertainers</a:t>
          </a:r>
        </a:p>
      </dsp:txBody>
      <dsp:txXfrm>
        <a:off x="3937591" y="3214721"/>
        <a:ext cx="1684927" cy="2767709"/>
      </dsp:txXfrm>
    </dsp:sp>
    <dsp:sp modelId="{71888359-F0DC-489E-B35A-9F5289C4BFFD}">
      <dsp:nvSpPr>
        <dsp:cNvPr id="0" name=""/>
        <dsp:cNvSpPr/>
      </dsp:nvSpPr>
      <dsp:spPr>
        <a:xfrm>
          <a:off x="5825279" y="3162300"/>
          <a:ext cx="1789769" cy="2872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Wealthy</a:t>
          </a:r>
        </a:p>
      </dsp:txBody>
      <dsp:txXfrm>
        <a:off x="5877700" y="3214721"/>
        <a:ext cx="1684927" cy="2767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9287B-8E97-4F8F-B24C-D9F2A4B775E7}">
      <dsp:nvSpPr>
        <dsp:cNvPr id="0" name=""/>
        <dsp:cNvSpPr/>
      </dsp:nvSpPr>
      <dsp:spPr>
        <a:xfrm rot="16200000">
          <a:off x="-158615" y="158615"/>
          <a:ext cx="3136631" cy="2819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Son of Encouragement</a:t>
          </a:r>
        </a:p>
      </dsp:txBody>
      <dsp:txXfrm rot="5400000">
        <a:off x="0" y="137803"/>
        <a:ext cx="2819400" cy="2214670"/>
      </dsp:txXfrm>
    </dsp:sp>
    <dsp:sp modelId="{A1B2E022-D947-4A36-9425-E70251C9DC27}">
      <dsp:nvSpPr>
        <dsp:cNvPr id="0" name=""/>
        <dsp:cNvSpPr/>
      </dsp:nvSpPr>
      <dsp:spPr>
        <a:xfrm>
          <a:off x="2819400" y="0"/>
          <a:ext cx="2819400" cy="31366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0490" rIns="110490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Fellow Soldier</a:t>
          </a:r>
        </a:p>
      </dsp:txBody>
      <dsp:txXfrm>
        <a:off x="2819400" y="0"/>
        <a:ext cx="2704562" cy="2352473"/>
      </dsp:txXfrm>
    </dsp:sp>
    <dsp:sp modelId="{906459C7-473F-4025-96D9-132B0F109E5D}">
      <dsp:nvSpPr>
        <dsp:cNvPr id="0" name=""/>
        <dsp:cNvSpPr/>
      </dsp:nvSpPr>
      <dsp:spPr>
        <a:xfrm rot="10800000">
          <a:off x="0" y="3136631"/>
          <a:ext cx="2819400" cy="313663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206248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Mentor</a:t>
          </a:r>
        </a:p>
      </dsp:txBody>
      <dsp:txXfrm rot="10800000">
        <a:off x="114838" y="3920788"/>
        <a:ext cx="2704562" cy="2352473"/>
      </dsp:txXfrm>
    </dsp:sp>
    <dsp:sp modelId="{F013E633-9EB5-4600-B43A-0DAC78F0D6C6}">
      <dsp:nvSpPr>
        <dsp:cNvPr id="0" name=""/>
        <dsp:cNvSpPr/>
      </dsp:nvSpPr>
      <dsp:spPr>
        <a:xfrm rot="5400000">
          <a:off x="2660784" y="3295246"/>
          <a:ext cx="3136631" cy="2819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Barnabas</a:t>
          </a:r>
        </a:p>
      </dsp:txBody>
      <dsp:txXfrm rot="-5400000">
        <a:off x="2819400" y="3920788"/>
        <a:ext cx="2819400" cy="2237635"/>
      </dsp:txXfrm>
    </dsp:sp>
    <dsp:sp modelId="{DD53D959-CC82-417F-9E8B-65A2DCA788A7}">
      <dsp:nvSpPr>
        <dsp:cNvPr id="0" name=""/>
        <dsp:cNvSpPr/>
      </dsp:nvSpPr>
      <dsp:spPr>
        <a:xfrm>
          <a:off x="1973579" y="2352473"/>
          <a:ext cx="1691640" cy="15683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My  Hero</a:t>
          </a:r>
        </a:p>
      </dsp:txBody>
      <dsp:txXfrm>
        <a:off x="2050138" y="2429032"/>
        <a:ext cx="1538522" cy="141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8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6429152" y="1066800"/>
            <a:ext cx="57912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387499" y="-14176"/>
            <a:ext cx="74168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636000" y="6416676"/>
            <a:ext cx="2844800" cy="365125"/>
          </a:xfrm>
        </p:spPr>
        <p:txBody>
          <a:bodyPr/>
          <a:lstStyle/>
          <a:p>
            <a:fld id="{743653DA-8BF4-4869-96FE-9BCF43372D46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7416800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480800" y="6416676"/>
            <a:ext cx="609600" cy="365125"/>
          </a:xfrm>
        </p:spPr>
        <p:txBody>
          <a:bodyPr/>
          <a:lstStyle/>
          <a:p>
            <a:fld id="{72AC53DF-4216-466D-99A7-94400E6C2A25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464504"/>
            <a:ext cx="108712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451176" y="1371600"/>
            <a:ext cx="5131225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/>
              <a:t>Click to edit Master subtitle style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59" name="Rectangle 5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60" name="Rectangle 5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61" name="Rectangle 6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62" name="Rectangle 6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52801"/>
            <a:ext cx="103632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334000"/>
            <a:ext cx="10363200" cy="1052512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74168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10972800" cy="1295400"/>
          </a:xfrm>
        </p:spPr>
        <p:txBody>
          <a:bodyPr anchor="ctr"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600201"/>
            <a:ext cx="53848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600201"/>
            <a:ext cx="53848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29042" y="3866878"/>
            <a:ext cx="4533900" cy="213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5"/>
            <a:ext cx="115824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144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949" y="1905000"/>
            <a:ext cx="11704320" cy="4960144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150144"/>
            <a:ext cx="9144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kumimoji="0" lang="en-US" smtClean="0"/>
              <a:pPr/>
              <a:t>6/10/2023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eaLnBrk="1" latinLnBrk="1" hangingPunct="1"/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/>
              <a:t>Click to edit Master text styles</a:t>
            </a:r>
          </a:p>
          <a:p>
            <a:pPr lvl="1" eaLnBrk="1" latinLnBrk="1" hangingPunct="1"/>
            <a:r>
              <a:rPr kumimoji="0" lang="en-US"/>
              <a:t>Second level</a:t>
            </a:r>
          </a:p>
          <a:p>
            <a:pPr lvl="2" eaLnBrk="1" latinLnBrk="1" hangingPunct="1"/>
            <a:r>
              <a:rPr kumimoji="0" lang="en-US"/>
              <a:t>Third level</a:t>
            </a:r>
          </a:p>
          <a:p>
            <a:pPr lvl="3" eaLnBrk="1" latinLnBrk="1" hangingPunct="1"/>
            <a:r>
              <a:rPr kumimoji="0" lang="en-US"/>
              <a:t>Fourth level</a:t>
            </a:r>
          </a:p>
          <a:p>
            <a:pPr lvl="4" eaLnBrk="1" latinLnBrk="1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6/10/2023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jp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gif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gif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Qualities Of </a:t>
            </a:r>
            <a:r>
              <a:rPr sz="4400" dirty="0"/>
              <a:t>A Hero</a:t>
            </a:r>
            <a:endParaRPr lang="en-US" sz="4400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2438400" y="5791200"/>
            <a:ext cx="7772400" cy="595312"/>
          </a:xfrm>
        </p:spPr>
        <p:txBody>
          <a:bodyPr>
            <a:normAutofit/>
          </a:bodyPr>
          <a:lstStyle/>
          <a:p>
            <a:r>
              <a:rPr lang="en-US" sz="3200" dirty="0"/>
              <a:t>Reading – 1 Kings 17:8-16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09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Contrary – A Hero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of Inner Fears and Doubts who does not give in to them</a:t>
            </a:r>
          </a:p>
          <a:p>
            <a:r>
              <a:rPr lang="en-US" dirty="0"/>
              <a:t>An Ordinary Person Doing Extraordinary Things with God’s help</a:t>
            </a:r>
          </a:p>
          <a:p>
            <a:r>
              <a:rPr lang="en-US" dirty="0"/>
              <a:t>Someone who does not bail out when the situation gets rough</a:t>
            </a:r>
          </a:p>
          <a:p>
            <a:r>
              <a:rPr lang="en-US" dirty="0"/>
              <a:t>Someone who makes sacrifices for another’s benefit.  Usually anonymously</a:t>
            </a:r>
          </a:p>
          <a:p>
            <a:r>
              <a:rPr lang="en-US" b="1" i="1" dirty="0"/>
              <a:t>Normally does not see himself as a hero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widow had Inner Fears and Doubts and did not give in to them </a:t>
            </a:r>
          </a:p>
          <a:p>
            <a:r>
              <a:rPr lang="en-US" dirty="0"/>
              <a:t>She was her son’s hero</a:t>
            </a:r>
          </a:p>
        </p:txBody>
      </p:sp>
      <p:pic>
        <p:nvPicPr>
          <p:cNvPr id="4" name="Picture 3" descr="Elijah Wid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87496"/>
            <a:ext cx="3657600" cy="2432304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83560"/>
            <a:ext cx="6096000" cy="4572000"/>
          </a:xfrm>
        </p:spPr>
        <p:txBody>
          <a:bodyPr>
            <a:normAutofit/>
          </a:bodyPr>
          <a:lstStyle/>
          <a:p>
            <a:r>
              <a:rPr lang="en-US" dirty="0"/>
              <a:t>She was an Ordinary Person who with God’s providence did Extraordinary Things.</a:t>
            </a:r>
          </a:p>
          <a:p>
            <a:r>
              <a:rPr lang="en-US" dirty="0"/>
              <a:t>She did not bail out when the situation got rough.</a:t>
            </a:r>
          </a:p>
          <a:p>
            <a:r>
              <a:rPr lang="en-US" dirty="0"/>
              <a:t>She was willing to makes sacrifices for another’s benefit.  </a:t>
            </a:r>
          </a:p>
          <a:p>
            <a:r>
              <a:rPr lang="en-US" b="1" i="1" dirty="0"/>
              <a:t>Certainly she did not see herself   as a hero.</a:t>
            </a:r>
          </a:p>
          <a:p>
            <a:endParaRPr lang="en-US" dirty="0"/>
          </a:p>
        </p:txBody>
      </p:sp>
      <p:pic>
        <p:nvPicPr>
          <p:cNvPr id="4" name="Picture 3" descr="elijah's wid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1" y="304801"/>
            <a:ext cx="1938867" cy="2714413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Heroic  People May Not Always Behave Heroically!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No one will doubt that Peter was a great hero of the faith.</a:t>
            </a:r>
          </a:p>
          <a:p>
            <a:r>
              <a:rPr lang="en-US" sz="3200" dirty="0"/>
              <a:t>He was ready to fight for Jesus in the Garden.</a:t>
            </a:r>
          </a:p>
          <a:p>
            <a:pPr algn="ctr"/>
            <a:r>
              <a:rPr lang="en-US" sz="6000" b="1" dirty="0"/>
              <a:t>John 18:3-10</a:t>
            </a:r>
          </a:p>
          <a:p>
            <a:endParaRPr lang="en-US" dirty="0"/>
          </a:p>
        </p:txBody>
      </p:sp>
      <p:pic>
        <p:nvPicPr>
          <p:cNvPr id="8" name="Picture 7" descr="peter cuts off an 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1" y="1143000"/>
            <a:ext cx="3306337" cy="50624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Heroic  People May Not Always Behave Heroically!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1988344" y="1600201"/>
            <a:ext cx="4183856" cy="4525963"/>
          </a:xfrm>
        </p:spPr>
        <p:txBody>
          <a:bodyPr/>
          <a:lstStyle/>
          <a:p>
            <a:r>
              <a:rPr lang="en-US" sz="2800" dirty="0"/>
              <a:t>Just a few hours later it was a different story.</a:t>
            </a:r>
          </a:p>
          <a:p>
            <a:pPr algn="ctr"/>
            <a:r>
              <a:rPr lang="en-US" sz="4800" b="1" dirty="0"/>
              <a:t>Luke 22:54-62</a:t>
            </a:r>
          </a:p>
          <a:p>
            <a:endParaRPr lang="en-US" dirty="0"/>
          </a:p>
        </p:txBody>
      </p:sp>
      <p:pic>
        <p:nvPicPr>
          <p:cNvPr id="8" name="Picture 7" descr="peter cuts off an 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1" y="1690398"/>
            <a:ext cx="3306337" cy="3967604"/>
          </a:xfrm>
          <a:prstGeom prst="rect">
            <a:avLst/>
          </a:prstGeom>
        </p:spPr>
      </p:pic>
      <p:pic>
        <p:nvPicPr>
          <p:cNvPr id="6" name="Picture 5" descr="peter wept bitter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050789"/>
            <a:ext cx="4038600" cy="248336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944986"/>
              </p:ext>
            </p:extLst>
          </p:nvPr>
        </p:nvGraphicFramePr>
        <p:xfrm>
          <a:off x="1905000" y="152400"/>
          <a:ext cx="5638800" cy="627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22" y="152400"/>
            <a:ext cx="3356479" cy="1447800"/>
          </a:xfrm>
          <a:prstGeom prst="rect">
            <a:avLst/>
          </a:prstGeom>
        </p:spPr>
      </p:pic>
      <p:pic>
        <p:nvPicPr>
          <p:cNvPr id="6" name="Picture 5" descr="barnabas.jpg"/>
          <p:cNvPicPr>
            <a:picLocks noChangeAspect="1"/>
          </p:cNvPicPr>
          <p:nvPr/>
        </p:nvPicPr>
        <p:blipFill>
          <a:blip r:embed="rId9" cstate="print"/>
          <a:srcRect l="25189"/>
          <a:stretch>
            <a:fillRect/>
          </a:stretch>
        </p:blipFill>
        <p:spPr>
          <a:xfrm>
            <a:off x="7651501" y="4343401"/>
            <a:ext cx="2940299" cy="2514599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 of Encouragement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05800" cy="4983960"/>
          </a:xfrm>
        </p:spPr>
        <p:txBody>
          <a:bodyPr>
            <a:normAutofit/>
          </a:bodyPr>
          <a:lstStyle/>
          <a:p>
            <a:r>
              <a:rPr lang="en-US" sz="4400" b="1" dirty="0"/>
              <a:t>Acts 4:32-37 </a:t>
            </a:r>
          </a:p>
          <a:p>
            <a:r>
              <a:rPr lang="en-US" sz="4400" dirty="0"/>
              <a:t>Barnabas was a Levite and native of the island of Cyprus</a:t>
            </a:r>
          </a:p>
          <a:p>
            <a:r>
              <a:rPr lang="en-US" sz="4400" dirty="0"/>
              <a:t>He introduced Saul of Tarsus to the Jerusalem church (9:26-27).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queen es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3400" y="4953000"/>
            <a:ext cx="2858400" cy="1828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 of Encouragement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05800" cy="4983960"/>
          </a:xfrm>
        </p:spPr>
        <p:txBody>
          <a:bodyPr>
            <a:normAutofit/>
          </a:bodyPr>
          <a:lstStyle/>
          <a:p>
            <a:r>
              <a:rPr lang="en-US" sz="4000" dirty="0"/>
              <a:t>John Mark had a chance to redeem himself with Barnabas’ help</a:t>
            </a:r>
          </a:p>
          <a:p>
            <a:pPr algn="ctr">
              <a:buNone/>
            </a:pPr>
            <a:r>
              <a:rPr lang="en-US" sz="4000" dirty="0"/>
              <a:t> </a:t>
            </a:r>
            <a:r>
              <a:rPr lang="en-US" sz="4800" b="1" dirty="0"/>
              <a:t>Colossians 4:10-11 </a:t>
            </a:r>
            <a:endParaRPr lang="en-US" sz="4000" dirty="0"/>
          </a:p>
        </p:txBody>
      </p:sp>
      <p:pic>
        <p:nvPicPr>
          <p:cNvPr id="4" name="Picture 3" descr="queen es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0"/>
            <a:ext cx="2262900" cy="1447800"/>
          </a:xfrm>
          <a:prstGeom prst="rect">
            <a:avLst/>
          </a:prstGeom>
        </p:spPr>
      </p:pic>
      <p:pic>
        <p:nvPicPr>
          <p:cNvPr id="5" name="Picture 4" descr="Paul and Barnabas dispute over 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114800"/>
            <a:ext cx="3581400" cy="2641283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 of Encouragement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05800" cy="4983960"/>
          </a:xfrm>
        </p:spPr>
        <p:txBody>
          <a:bodyPr>
            <a:normAutofit/>
          </a:bodyPr>
          <a:lstStyle/>
          <a:p>
            <a:r>
              <a:rPr lang="en-US" sz="4400" dirty="0"/>
              <a:t>He was not afraid of doing manual labor to support himself while preaching.</a:t>
            </a:r>
          </a:p>
          <a:p>
            <a:pPr algn="ctr">
              <a:buNone/>
            </a:pPr>
            <a:r>
              <a:rPr lang="en-US" sz="6000" b="1" dirty="0"/>
              <a:t>1 Corinthians 9:3-7 </a:t>
            </a:r>
            <a:endParaRPr lang="en-US" sz="4400" dirty="0"/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queen es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3400" y="4953000"/>
            <a:ext cx="2858400" cy="1828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And There Are So Many More ---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1905000" y="762000"/>
            <a:ext cx="381000" cy="595312"/>
          </a:xfrm>
        </p:spPr>
        <p:txBody>
          <a:bodyPr>
            <a:normAutofit/>
          </a:bodyPr>
          <a:lstStyle/>
          <a:p>
            <a:r>
              <a:rPr lang="en-US" sz="3200" dirty="0"/>
              <a:t>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09600"/>
            <a:ext cx="4064000" cy="3048000"/>
          </a:xfrm>
          <a:prstGeom prst="rect">
            <a:avLst/>
          </a:prstGeom>
        </p:spPr>
      </p:pic>
      <p:pic>
        <p:nvPicPr>
          <p:cNvPr id="7" name="Picture 6" descr="Alexander-Campbe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401"/>
            <a:ext cx="1219200" cy="1491488"/>
          </a:xfrm>
          <a:prstGeom prst="rect">
            <a:avLst/>
          </a:prstGeom>
        </p:spPr>
      </p:pic>
      <p:pic>
        <p:nvPicPr>
          <p:cNvPr id="8" name="Picture 7" descr="abraham &amp; abimele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1" y="228600"/>
            <a:ext cx="1911609" cy="1304544"/>
          </a:xfrm>
          <a:prstGeom prst="rect">
            <a:avLst/>
          </a:prstGeom>
        </p:spPr>
      </p:pic>
      <p:pic>
        <p:nvPicPr>
          <p:cNvPr id="9" name="Picture 8" descr="apoll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048000"/>
            <a:ext cx="1558698" cy="1504950"/>
          </a:xfrm>
          <a:prstGeom prst="rect">
            <a:avLst/>
          </a:prstGeom>
        </p:spPr>
      </p:pic>
      <p:pic>
        <p:nvPicPr>
          <p:cNvPr id="10" name="Picture 9" descr="deborah under a palm tr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1" y="838200"/>
            <a:ext cx="1019175" cy="1524000"/>
          </a:xfrm>
          <a:prstGeom prst="rect">
            <a:avLst/>
          </a:prstGeom>
        </p:spPr>
      </p:pic>
      <p:pic>
        <p:nvPicPr>
          <p:cNvPr id="11" name="Picture 10" descr="aquila &amp; priscil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470646"/>
            <a:ext cx="1255776" cy="1292866"/>
          </a:xfrm>
          <a:prstGeom prst="rect">
            <a:avLst/>
          </a:prstGeom>
        </p:spPr>
      </p:pic>
      <p:pic>
        <p:nvPicPr>
          <p:cNvPr id="12" name="Picture 11" descr="barton_ston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533400"/>
            <a:ext cx="1048456" cy="1530178"/>
          </a:xfrm>
          <a:prstGeom prst="rect">
            <a:avLst/>
          </a:prstGeom>
        </p:spPr>
      </p:pic>
      <p:pic>
        <p:nvPicPr>
          <p:cNvPr id="13" name="Picture 12" descr="david-and-goliath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2514600"/>
            <a:ext cx="1826852" cy="2209800"/>
          </a:xfrm>
          <a:prstGeom prst="rect">
            <a:avLst/>
          </a:prstGeom>
        </p:spPr>
      </p:pic>
      <p:pic>
        <p:nvPicPr>
          <p:cNvPr id="14" name="Picture 13" descr="elijah_taken_up_in_a_chariot_of_fi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9000" y="2514600"/>
            <a:ext cx="3139488" cy="2070100"/>
          </a:xfrm>
          <a:prstGeom prst="rect">
            <a:avLst/>
          </a:prstGeom>
        </p:spPr>
      </p:pic>
      <p:pic>
        <p:nvPicPr>
          <p:cNvPr id="15" name="Picture 14" descr="good samaritan 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0" y="152401"/>
            <a:ext cx="1752600" cy="1413764"/>
          </a:xfrm>
          <a:prstGeom prst="rect">
            <a:avLst/>
          </a:prstGeom>
        </p:spPr>
      </p:pic>
      <p:pic>
        <p:nvPicPr>
          <p:cNvPr id="16" name="Picture 15" descr="Job &amp; Friend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0200" y="5410200"/>
            <a:ext cx="1828800" cy="1371600"/>
          </a:xfrm>
          <a:prstGeom prst="rect">
            <a:avLst/>
          </a:prstGeom>
        </p:spPr>
      </p:pic>
      <p:pic>
        <p:nvPicPr>
          <p:cNvPr id="17" name="Picture 16" descr="john the baptist.jpg"/>
          <p:cNvPicPr>
            <a:picLocks noChangeAspect="1"/>
          </p:cNvPicPr>
          <p:nvPr/>
        </p:nvPicPr>
        <p:blipFill>
          <a:blip r:embed="rId14" cstate="print"/>
          <a:srcRect l="6000" t="2985" r="4667" b="6343"/>
          <a:stretch>
            <a:fillRect/>
          </a:stretch>
        </p:blipFill>
        <p:spPr>
          <a:xfrm flipH="1">
            <a:off x="6934200" y="5486400"/>
            <a:ext cx="1071504" cy="1295400"/>
          </a:xfrm>
          <a:prstGeom prst="rect">
            <a:avLst/>
          </a:prstGeom>
        </p:spPr>
      </p:pic>
      <p:pic>
        <p:nvPicPr>
          <p:cNvPr id="18" name="Picture 17" descr="MKEEBLE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29600" y="5486401"/>
            <a:ext cx="808940" cy="1271587"/>
          </a:xfrm>
          <a:prstGeom prst="rect">
            <a:avLst/>
          </a:prstGeom>
        </p:spPr>
      </p:pic>
      <p:pic>
        <p:nvPicPr>
          <p:cNvPr id="19" name="Picture 18" descr="matthew the apostl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95800" y="5334000"/>
            <a:ext cx="1052486" cy="1524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this account heroic?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displays of power.</a:t>
            </a:r>
          </a:p>
          <a:p>
            <a:r>
              <a:rPr lang="en-US" dirty="0"/>
              <a:t>No events for the crowd to view.</a:t>
            </a:r>
          </a:p>
          <a:p>
            <a:r>
              <a:rPr lang="en-US" dirty="0"/>
              <a:t>Just a poor widow and her son.</a:t>
            </a:r>
          </a:p>
          <a:p>
            <a:r>
              <a:rPr lang="en-US" dirty="0"/>
              <a:t>Just a prophet in exile needing a place to stay and something to eat. </a:t>
            </a:r>
          </a:p>
        </p:txBody>
      </p:sp>
      <p:pic>
        <p:nvPicPr>
          <p:cNvPr id="6" name="Picture 5" descr="samson - 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295400"/>
            <a:ext cx="2038350" cy="2038350"/>
          </a:xfrm>
          <a:prstGeom prst="rect">
            <a:avLst/>
          </a:prstGeom>
        </p:spPr>
      </p:pic>
      <p:pic>
        <p:nvPicPr>
          <p:cNvPr id="7" name="Picture 6" descr="elijah's wi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1" y="4343401"/>
            <a:ext cx="1634067" cy="2287693"/>
          </a:xfrm>
          <a:prstGeom prst="rect">
            <a:avLst/>
          </a:prstGeom>
        </p:spPr>
      </p:pic>
      <p:pic>
        <p:nvPicPr>
          <p:cNvPr id="8" name="Picture 7" descr="Elijah Wid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495800"/>
            <a:ext cx="3323008" cy="2209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Defining Characteristic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05800" cy="4983960"/>
          </a:xfrm>
        </p:spPr>
        <p:txBody>
          <a:bodyPr>
            <a:normAutofit/>
          </a:bodyPr>
          <a:lstStyle/>
          <a:p>
            <a:r>
              <a:rPr lang="en-US" sz="3600" dirty="0"/>
              <a:t>Heroes never see themselves as such.</a:t>
            </a:r>
          </a:p>
          <a:p>
            <a:r>
              <a:rPr lang="en-US" sz="3600" dirty="0"/>
              <a:t>They are just ordinary people going about doing good wherever they can.</a:t>
            </a:r>
          </a:p>
          <a:p>
            <a:r>
              <a:rPr lang="en-US" sz="3600" b="1" dirty="0"/>
              <a:t>Acts 9:36-39 </a:t>
            </a:r>
            <a:endParaRPr lang="en-US" sz="3600" dirty="0"/>
          </a:p>
        </p:txBody>
      </p:sp>
      <p:pic>
        <p:nvPicPr>
          <p:cNvPr id="4" name="Picture 3" descr="dor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0280" y="3370204"/>
            <a:ext cx="2560320" cy="3292577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Bona-Fide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382000" cy="5136360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b="1" dirty="0"/>
              <a:t>James 5:16-20  --- </a:t>
            </a:r>
            <a:r>
              <a:rPr lang="en-US" sz="3600" b="1" i="1" baseline="30000" dirty="0"/>
              <a:t>19</a:t>
            </a:r>
            <a:r>
              <a:rPr lang="en-US" sz="3600" b="1" i="1" dirty="0"/>
              <a:t>My brethren, if any among you strays from the truth and one turns him back,  </a:t>
            </a:r>
            <a:r>
              <a:rPr lang="en-US" sz="3600" b="1" i="1" baseline="30000" dirty="0"/>
              <a:t>20</a:t>
            </a:r>
            <a:r>
              <a:rPr lang="en-US" sz="3600" b="1" i="1" dirty="0"/>
              <a:t>let him know that he who turns a sinner from the error of his way will save his soul from death and will cover a multitude of sins. </a:t>
            </a:r>
          </a:p>
        </p:txBody>
      </p:sp>
    </p:spTree>
  </p:cSld>
  <p:clrMapOvr>
    <a:masterClrMapping/>
  </p:clrMapOvr>
  <p:transition spd="med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dirty="0"/>
              <a:t>What Can  Be more heroic Than saving a Life?</a:t>
            </a:r>
            <a:endParaRPr lang="en-US" sz="5400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2438400" y="5791200"/>
            <a:ext cx="7772400" cy="595312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dirty="0"/>
              <a:t>Galatians 6:1-3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09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17:17-23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7772400" cy="4983960"/>
          </a:xfrm>
        </p:spPr>
        <p:txBody>
          <a:bodyPr/>
          <a:lstStyle/>
          <a:p>
            <a:r>
              <a:rPr lang="en-US" dirty="0"/>
              <a:t>This could be categorized as being heroic.</a:t>
            </a:r>
          </a:p>
        </p:txBody>
      </p:sp>
      <p:pic>
        <p:nvPicPr>
          <p:cNvPr id="4" name="Picture 3" descr="elijah raises widow's son.jpg"/>
          <p:cNvPicPr>
            <a:picLocks noChangeAspect="1"/>
          </p:cNvPicPr>
          <p:nvPr/>
        </p:nvPicPr>
        <p:blipFill>
          <a:blip r:embed="rId2" cstate="print"/>
          <a:srcRect r="3301" b="4478"/>
          <a:stretch>
            <a:fillRect/>
          </a:stretch>
        </p:blipFill>
        <p:spPr>
          <a:xfrm>
            <a:off x="3200400" y="2015678"/>
            <a:ext cx="6324600" cy="468992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18:20-40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7772400" cy="5060160"/>
          </a:xfrm>
        </p:spPr>
        <p:txBody>
          <a:bodyPr/>
          <a:lstStyle/>
          <a:p>
            <a:r>
              <a:rPr lang="en-US" dirty="0"/>
              <a:t>This is even more heroic.</a:t>
            </a:r>
          </a:p>
        </p:txBody>
      </p:sp>
      <p:pic>
        <p:nvPicPr>
          <p:cNvPr id="4" name="Picture 3" descr="elijah raises widow's 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905000"/>
            <a:ext cx="5384800" cy="4523232"/>
          </a:xfrm>
          <a:prstGeom prst="rect">
            <a:avLst/>
          </a:prstGeom>
        </p:spPr>
      </p:pic>
      <p:pic>
        <p:nvPicPr>
          <p:cNvPr id="5" name="Picture 4" descr="elijah teases prophets of baal.jpg"/>
          <p:cNvPicPr>
            <a:picLocks noChangeAspect="1"/>
          </p:cNvPicPr>
          <p:nvPr/>
        </p:nvPicPr>
        <p:blipFill>
          <a:blip r:embed="rId3" cstate="print"/>
          <a:srcRect r="6415" b="10469"/>
          <a:stretch>
            <a:fillRect/>
          </a:stretch>
        </p:blipFill>
        <p:spPr>
          <a:xfrm>
            <a:off x="457200" y="24384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perma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1" y="457200"/>
            <a:ext cx="1395805" cy="13716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Have Heroes in our lives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828800" y="1600202"/>
            <a:ext cx="4419600" cy="167639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400" dirty="0"/>
              <a:t>Think of the heroes in your life.</a:t>
            </a:r>
          </a:p>
          <a:p>
            <a:pPr>
              <a:lnSpc>
                <a:spcPct val="114000"/>
              </a:lnSpc>
            </a:pPr>
            <a:r>
              <a:rPr lang="en-US" sz="2800" dirty="0"/>
              <a:t>Who were they?</a:t>
            </a:r>
          </a:p>
          <a:p>
            <a:pPr>
              <a:lnSpc>
                <a:spcPct val="114000"/>
              </a:lnSpc>
            </a:pPr>
            <a:r>
              <a:rPr lang="en-US" sz="2800" dirty="0"/>
              <a:t>Why were they heroes?</a:t>
            </a:r>
          </a:p>
          <a:p>
            <a:pPr>
              <a:lnSpc>
                <a:spcPct val="114000"/>
              </a:lnSpc>
            </a:pP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248400" y="1676401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superm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4419600"/>
            <a:ext cx="2338578" cy="2362200"/>
          </a:xfrm>
          <a:prstGeom prst="rect">
            <a:avLst/>
          </a:prstGeom>
        </p:spPr>
      </p:pic>
      <p:pic>
        <p:nvPicPr>
          <p:cNvPr id="8" name="Picture 7" descr="cowboy silhouet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1000" y="3200400"/>
            <a:ext cx="2133600" cy="171754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Children Are Impressionable</a:t>
            </a:r>
          </a:p>
        </p:txBody>
      </p:sp>
      <p:pic>
        <p:nvPicPr>
          <p:cNvPr id="4" name="Picture 3" descr="Bill Mazeroski baseball card 2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752601"/>
            <a:ext cx="3810000" cy="2714625"/>
          </a:xfrm>
          <a:prstGeom prst="rect">
            <a:avLst/>
          </a:prstGeom>
        </p:spPr>
      </p:pic>
      <p:pic>
        <p:nvPicPr>
          <p:cNvPr id="5" name="Picture 4" descr="Bill Mazeroski baseball 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0"/>
            <a:ext cx="2263140" cy="3204972"/>
          </a:xfrm>
          <a:prstGeom prst="rect">
            <a:avLst/>
          </a:prstGeom>
        </p:spPr>
      </p:pic>
      <p:pic>
        <p:nvPicPr>
          <p:cNvPr id="6" name="Picture 5" descr="bill mazeroski ch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0"/>
            <a:ext cx="2540000" cy="3860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457200"/>
            <a:ext cx="7543800" cy="685800"/>
          </a:xfrm>
        </p:spPr>
        <p:txBody>
          <a:bodyPr/>
          <a:lstStyle/>
          <a:p>
            <a:r>
              <a:rPr lang="en-US" b="1" dirty="0"/>
              <a:t>Luke 17:1-2  - Someone is Watching!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You Do</a:t>
            </a:r>
          </a:p>
          <a:p>
            <a:r>
              <a:rPr lang="en-US" dirty="0"/>
              <a:t>What You Say</a:t>
            </a:r>
          </a:p>
          <a:p>
            <a:r>
              <a:rPr lang="en-US" dirty="0"/>
              <a:t>How You Act</a:t>
            </a:r>
          </a:p>
          <a:p>
            <a:r>
              <a:rPr lang="en-US" dirty="0"/>
              <a:t>How You React</a:t>
            </a:r>
          </a:p>
          <a:p>
            <a:r>
              <a:rPr lang="en-US" dirty="0"/>
              <a:t>What You Wear</a:t>
            </a:r>
          </a:p>
          <a:p>
            <a:r>
              <a:rPr lang="en-US" dirty="0"/>
              <a:t>How You Worship</a:t>
            </a:r>
          </a:p>
          <a:p>
            <a:r>
              <a:rPr lang="en-US" dirty="0"/>
              <a:t>What You Listen To</a:t>
            </a:r>
          </a:p>
          <a:p>
            <a:r>
              <a:rPr lang="en-US" dirty="0"/>
              <a:t>What You Think Is Funny</a:t>
            </a:r>
          </a:p>
          <a:p>
            <a:r>
              <a:rPr lang="en-US" dirty="0"/>
              <a:t>How You Spend Your Money</a:t>
            </a:r>
          </a:p>
        </p:txBody>
      </p:sp>
      <p:pic>
        <p:nvPicPr>
          <p:cNvPr id="7" name="Content Placeholder 6" descr="I'm watching you d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295400"/>
            <a:ext cx="4038600" cy="2611628"/>
          </a:xfrm>
        </p:spPr>
      </p:pic>
      <p:pic>
        <p:nvPicPr>
          <p:cNvPr id="8" name="Picture 7" descr="Watching 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133600"/>
            <a:ext cx="1905000" cy="1270000"/>
          </a:xfrm>
          <a:prstGeom prst="rect">
            <a:avLst/>
          </a:prstGeom>
        </p:spPr>
      </p:pic>
      <p:pic>
        <p:nvPicPr>
          <p:cNvPr id="9" name="Picture 8" descr="Watching 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199" y="4114800"/>
            <a:ext cx="3482171" cy="261162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229600" cy="685800"/>
          </a:xfrm>
        </p:spPr>
        <p:txBody>
          <a:bodyPr/>
          <a:lstStyle/>
          <a:p>
            <a:r>
              <a:rPr lang="en-US" b="1" dirty="0"/>
              <a:t>Ephesians 6:1-4  - Someone is Watching!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Dad is usually the first hero a child has.</a:t>
            </a:r>
          </a:p>
          <a:p>
            <a:r>
              <a:rPr lang="en-US" sz="2800" dirty="0"/>
              <a:t>Today’s “Enlightened” society says a father figure is no longer necessary.</a:t>
            </a:r>
          </a:p>
          <a:p>
            <a:r>
              <a:rPr lang="en-US" sz="2800" dirty="0"/>
              <a:t>Could you categorize that as child abuse?</a:t>
            </a:r>
          </a:p>
        </p:txBody>
      </p:sp>
      <p:pic>
        <p:nvPicPr>
          <p:cNvPr id="7" name="Content Placeholder 6" descr="I'm watching you d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1" y="1295400"/>
            <a:ext cx="2989313" cy="2471165"/>
          </a:xfrm>
        </p:spPr>
      </p:pic>
      <p:pic>
        <p:nvPicPr>
          <p:cNvPr id="8" name="Picture 7" descr="Watching 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080000"/>
            <a:ext cx="2209800" cy="1473200"/>
          </a:xfrm>
          <a:prstGeom prst="rect">
            <a:avLst/>
          </a:prstGeom>
        </p:spPr>
      </p:pic>
      <p:pic>
        <p:nvPicPr>
          <p:cNvPr id="9" name="Picture 8" descr="Watching 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840816"/>
            <a:ext cx="2057400" cy="3030631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2514600" y="533400"/>
          <a:ext cx="7620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PP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Props1.xml><?xml version="1.0" encoding="utf-8"?>
<ds:datastoreItem xmlns:ds="http://schemas.openxmlformats.org/officeDocument/2006/customXml" ds:itemID="{E7C887F4-4737-4EFE-9A1C-BBEA51F0A2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0312F0-786A-45B4-AD29-87F43A6C65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6AC53-9C5E-4BCC-90DB-646434FEF785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IntroPPT2007</Template>
  <TotalTime>0</TotalTime>
  <Words>569</Words>
  <Application>Microsoft Office PowerPoint</Application>
  <PresentationFormat>Widescreen</PresentationFormat>
  <Paragraphs>94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Corbel</vt:lpstr>
      <vt:lpstr>Wingdings</vt:lpstr>
      <vt:lpstr>Wingdings 2</vt:lpstr>
      <vt:lpstr>Wingdings 3</vt:lpstr>
      <vt:lpstr>IntroPPT2007</vt:lpstr>
      <vt:lpstr>Qualities Of A Hero</vt:lpstr>
      <vt:lpstr>What makes this account heroic?</vt:lpstr>
      <vt:lpstr>1 Kings 17:17-23 </vt:lpstr>
      <vt:lpstr>1 Kings 18:20-40 </vt:lpstr>
      <vt:lpstr>We All Have Heroes in our lives</vt:lpstr>
      <vt:lpstr>Children Are Impressionable</vt:lpstr>
      <vt:lpstr>Luke 17:1-2  - Someone is Watching!</vt:lpstr>
      <vt:lpstr>Ephesians 6:1-4  - Someone is Watching!</vt:lpstr>
      <vt:lpstr>PowerPoint Presentation</vt:lpstr>
      <vt:lpstr>On The Contrary – A Hero Is…</vt:lpstr>
      <vt:lpstr>In Our Text</vt:lpstr>
      <vt:lpstr>In Our Text</vt:lpstr>
      <vt:lpstr>Heroic  People May Not Always Behave Heroically!</vt:lpstr>
      <vt:lpstr>Heroic  People May Not Always Behave Heroically!</vt:lpstr>
      <vt:lpstr>PowerPoint Presentation</vt:lpstr>
      <vt:lpstr>The Son of Encouragement</vt:lpstr>
      <vt:lpstr>The Son of Encouragement</vt:lpstr>
      <vt:lpstr>The Son of Encouragement</vt:lpstr>
      <vt:lpstr>And There Are So Many More ---</vt:lpstr>
      <vt:lpstr>A Defining Characteristic</vt:lpstr>
      <vt:lpstr>How To Become A Bona-Fide Hero</vt:lpstr>
      <vt:lpstr>What Can  Be more heroic Than saving a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2010-06-11T23:18:38Z</dcterms:created>
  <dcterms:modified xsi:type="dcterms:W3CDTF">2023-06-11T01:38:32Z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