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C5344-D7F5-114E-8A7E-5DCC7956ECD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35FD0-4D78-2044-95D6-645E44A2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a difficult time looking past bad situations</a:t>
            </a:r>
          </a:p>
          <a:p>
            <a:r>
              <a:rPr lang="en-US" dirty="0"/>
              <a:t>We also tend to get stuck in our own understandings blinding us to the path God sets for us.</a:t>
            </a:r>
          </a:p>
          <a:p>
            <a:endParaRPr lang="en-US" dirty="0"/>
          </a:p>
          <a:p>
            <a:r>
              <a:rPr lang="en-US" dirty="0"/>
              <a:t>Dad’s friend who was stuck in traffic on 9-11</a:t>
            </a:r>
          </a:p>
          <a:p>
            <a:r>
              <a:rPr lang="en-US" dirty="0"/>
              <a:t>Isaac’s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35FD0-4D78-2044-95D6-645E44A220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8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C081-2625-4613-9562-98577D218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1475013"/>
          </a:xfrm>
        </p:spPr>
        <p:txBody>
          <a:bodyPr>
            <a:normAutofit/>
          </a:bodyPr>
          <a:lstStyle/>
          <a:p>
            <a:r>
              <a:rPr lang="en-US" sz="4000" dirty="0"/>
              <a:t>“Trust </a:t>
            </a:r>
            <a:r>
              <a:rPr lang="en-US" sz="4000"/>
              <a:t>His Heart”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CAB1E-3571-1AA6-5BFE-451FB8B67E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Proverbs 3:5-8</a:t>
            </a:r>
          </a:p>
        </p:txBody>
      </p:sp>
    </p:spTree>
    <p:extLst>
      <p:ext uri="{BB962C8B-B14F-4D97-AF65-F5344CB8AC3E}">
        <p14:creationId xmlns:p14="http://schemas.microsoft.com/office/powerpoint/2010/main" val="341714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29EA-3E09-8B45-6272-5EA5EE45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“Trust His Heart” Lyrics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FFAC-C7FD-1F73-7E2D-111E75D77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0578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All things work for our good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Though sometimes we don't see how they could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Struggles that break our hearts in two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Sometimes blind us to the truth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Our Father knows what's best for us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His ways are not our own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So when your pathway grows dim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And you just can't see Him</a:t>
            </a:r>
            <a:br>
              <a:rPr lang="en-US" sz="3200" dirty="0"/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Remember you're never alone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919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6D9C-C77F-9B99-BBBA-5A906728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“Trust His Heart” Lyrics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5E49E-91BC-3038-A3EA-B9B95527B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67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sees the Master plan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He holds our future in His hand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don't live as those who have no hope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our hope is found in Him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see the present clearly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 He sees the first and the last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like a tapestry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He's weaving you and me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someday be just like Him</a:t>
            </a:r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1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29B1-096F-EECF-B0CD-B92ACA2A3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“Trust His Heart” Lyrics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9ECEF-166B-9233-0122-29D20DCEE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576286"/>
            <a:ext cx="11029615" cy="33550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He alone is faithful and true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He alone knows what is best for you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God is too wise to be mistaken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God is too good to be unkind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So when you don't understand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When don't see His plan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When you can't trace His hand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Trust His Heart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When you don't understand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When you don't see His plan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When you can't trace His hand</a:t>
            </a:r>
            <a:br>
              <a:rPr lang="en-US" sz="2400" dirty="0"/>
            </a:br>
            <a:r>
              <a:rPr lang="en-US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Trust His Heart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06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181E-4825-C0EB-A82D-202835A2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Trusting in the lord allows us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12B25-CD7A-EF72-EE75-0047E5486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r>
              <a:rPr lang="en-US" sz="3600" dirty="0"/>
              <a:t>Never have to worry – Philippians 4:4-7; Matthew 6:25-27</a:t>
            </a:r>
          </a:p>
          <a:p>
            <a:endParaRPr lang="en-US" sz="3600" dirty="0"/>
          </a:p>
          <a:p>
            <a:r>
              <a:rPr lang="en-US" sz="3600" dirty="0"/>
              <a:t>We are never alone – Joshua 1:9; Hebrews 13:5-6</a:t>
            </a:r>
          </a:p>
          <a:p>
            <a:endParaRPr lang="en-US" sz="3600" dirty="0"/>
          </a:p>
          <a:p>
            <a:r>
              <a:rPr lang="en-US" sz="3600" dirty="0"/>
              <a:t>Avoid a great many mistakes – Isaiah 55:8-9</a:t>
            </a:r>
          </a:p>
        </p:txBody>
      </p:sp>
    </p:spTree>
    <p:extLst>
      <p:ext uri="{BB962C8B-B14F-4D97-AF65-F5344CB8AC3E}">
        <p14:creationId xmlns:p14="http://schemas.microsoft.com/office/powerpoint/2010/main" val="365880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D1C7-9FBB-05DA-60C7-4A1AF112F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48761-F43B-B6AC-A8A0-70ADEE02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US" sz="2800" dirty="0"/>
              <a:t>“God is too wise to be mistaken” – 2 Kings 3:5-24</a:t>
            </a:r>
          </a:p>
          <a:p>
            <a:endParaRPr lang="en-US" sz="2800" dirty="0"/>
          </a:p>
          <a:p>
            <a:r>
              <a:rPr lang="en-US" sz="2800" dirty="0"/>
              <a:t>“God is too good to be unkind” – Psalm 145:8-21</a:t>
            </a:r>
          </a:p>
          <a:p>
            <a:endParaRPr lang="en-US" sz="2800" dirty="0"/>
          </a:p>
          <a:p>
            <a:r>
              <a:rPr lang="en-US" sz="2800" dirty="0"/>
              <a:t>“He holds the future in His hand” – Psalm 139:7-16</a:t>
            </a:r>
          </a:p>
          <a:p>
            <a:endParaRPr lang="en-US" sz="2800" dirty="0"/>
          </a:p>
          <a:p>
            <a:r>
              <a:rPr lang="en-US" sz="2800" dirty="0"/>
              <a:t>“if you can’t trust His plan, trust His Heart” – Proverbs 3:5-8</a:t>
            </a:r>
          </a:p>
        </p:txBody>
      </p:sp>
    </p:spTree>
    <p:extLst>
      <p:ext uri="{BB962C8B-B14F-4D97-AF65-F5344CB8AC3E}">
        <p14:creationId xmlns:p14="http://schemas.microsoft.com/office/powerpoint/2010/main" val="97113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Dividend</vt:lpstr>
      <vt:lpstr>“Trust His Heart”</vt:lpstr>
      <vt:lpstr>“Trust His Heart” Lyrics</vt:lpstr>
      <vt:lpstr>“Trust His Heart” Lyrics</vt:lpstr>
      <vt:lpstr>“Trust His Heart” Lyrics</vt:lpstr>
      <vt:lpstr>Trusting in the lord allows us to</vt:lpstr>
      <vt:lpstr>Reasons why?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“Trust His Heart”</dc:title>
  <dc:creator>Samuel Price</dc:creator>
  <cp:lastModifiedBy>Samuel Price</cp:lastModifiedBy>
  <cp:revision>6</cp:revision>
  <dcterms:created xsi:type="dcterms:W3CDTF">2023-06-22T13:35:25Z</dcterms:created>
  <dcterms:modified xsi:type="dcterms:W3CDTF">2023-06-24T22:40:14Z</dcterms:modified>
</cp:coreProperties>
</file>