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4"/>
  </p:sldMasterIdLst>
  <p:notesMasterIdLst>
    <p:notesMasterId r:id="rId25"/>
  </p:notesMasterIdLst>
  <p:sldIdLst>
    <p:sldId id="256" r:id="rId5"/>
    <p:sldId id="286" r:id="rId6"/>
    <p:sldId id="312" r:id="rId7"/>
    <p:sldId id="257" r:id="rId8"/>
    <p:sldId id="306" r:id="rId9"/>
    <p:sldId id="291" r:id="rId10"/>
    <p:sldId id="314" r:id="rId11"/>
    <p:sldId id="313" r:id="rId12"/>
    <p:sldId id="315" r:id="rId13"/>
    <p:sldId id="289" r:id="rId14"/>
    <p:sldId id="316" r:id="rId15"/>
    <p:sldId id="317" r:id="rId16"/>
    <p:sldId id="318" r:id="rId17"/>
    <p:sldId id="319" r:id="rId18"/>
    <p:sldId id="290" r:id="rId19"/>
    <p:sldId id="293" r:id="rId20"/>
    <p:sldId id="281" r:id="rId21"/>
    <p:sldId id="277" r:id="rId22"/>
    <p:sldId id="310" r:id="rId23"/>
    <p:sldId id="31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384"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1" csCatId="colorful" phldr="1"/>
      <dgm:spPr/>
      <dgm:t>
        <a:bodyPr/>
        <a:lstStyle/>
        <a:p>
          <a:endParaRPr lang="en-US"/>
        </a:p>
      </dgm:t>
    </dgm:pt>
    <dgm:pt modelId="{787546C1-DD5C-4D6E-BFDD-D95A52E781AD}">
      <dgm:prSet phldrT="[Text]"/>
      <dgm:spPr/>
      <dgm:t>
        <a:bodyPr/>
        <a:lstStyle/>
        <a:p>
          <a:r>
            <a:rPr lang="en-US" dirty="0"/>
            <a:t>Abraham</a:t>
          </a:r>
        </a:p>
      </dgm:t>
    </dgm:pt>
    <dgm:pt modelId="{88942913-D2BB-4DEB-B0E7-EA2B7A6CD360}" type="parTrans" cxnId="{DFAEFA4C-B3B0-4C4E-BCD8-BFB53D07C5D0}">
      <dgm:prSet/>
      <dgm:spPr/>
      <dgm:t>
        <a:bodyPr/>
        <a:lstStyle/>
        <a:p>
          <a:endParaRPr lang="en-US"/>
        </a:p>
      </dgm:t>
    </dgm:pt>
    <dgm:pt modelId="{579A9A07-8770-4AC1-9705-76E19F87D269}" type="sibTrans" cxnId="{DFAEFA4C-B3B0-4C4E-BCD8-BFB53D07C5D0}">
      <dgm:prSet/>
      <dgm:spPr/>
      <dgm:t>
        <a:bodyPr/>
        <a:lstStyle/>
        <a:p>
          <a:endParaRPr lang="en-US"/>
        </a:p>
      </dgm:t>
    </dgm:pt>
    <dgm:pt modelId="{AC5265C1-0BAB-4984-A634-E4518A8EC253}">
      <dgm:prSet phldrT="[Text]"/>
      <dgm:spPr/>
      <dgm:t>
        <a:bodyPr/>
        <a:lstStyle/>
        <a:p>
          <a:r>
            <a:rPr lang="en-US" dirty="0"/>
            <a:t>Isaac</a:t>
          </a:r>
        </a:p>
      </dgm:t>
    </dgm:pt>
    <dgm:pt modelId="{26A0947C-B518-417C-9D68-EC422DC1E3A5}" type="parTrans" cxnId="{579A338B-B5D8-4240-8867-8564B0DC96F3}">
      <dgm:prSet/>
      <dgm:spPr/>
      <dgm:t>
        <a:bodyPr/>
        <a:lstStyle/>
        <a:p>
          <a:endParaRPr lang="en-US"/>
        </a:p>
      </dgm:t>
    </dgm:pt>
    <dgm:pt modelId="{E68E8117-B3CB-464C-9711-4DBE8BF88216}" type="sibTrans" cxnId="{579A338B-B5D8-4240-8867-8564B0DC96F3}">
      <dgm:prSet/>
      <dgm:spPr/>
      <dgm:t>
        <a:bodyPr/>
        <a:lstStyle/>
        <a:p>
          <a:endParaRPr lang="en-US"/>
        </a:p>
      </dgm:t>
    </dgm:pt>
    <dgm:pt modelId="{F50BDB3E-817D-4A89-9D71-D9E0B029567B}">
      <dgm:prSet phldrT="[Text]"/>
      <dgm:spPr/>
      <dgm:t>
        <a:bodyPr/>
        <a:lstStyle/>
        <a:p>
          <a:r>
            <a:rPr lang="en-US" dirty="0"/>
            <a:t>Jacob	</a:t>
          </a:r>
        </a:p>
      </dgm:t>
    </dgm:pt>
    <dgm:pt modelId="{DE0B39BA-A6F3-455E-8022-365CCF701DB7}" type="parTrans" cxnId="{E8EF61B1-515C-44F0-9393-3A960B69FA7A}">
      <dgm:prSet/>
      <dgm:spPr/>
      <dgm:t>
        <a:bodyPr/>
        <a:lstStyle/>
        <a:p>
          <a:endParaRPr lang="en-US"/>
        </a:p>
      </dgm:t>
    </dgm:pt>
    <dgm:pt modelId="{25F4C625-3E51-442C-BBB8-3FA715271B27}" type="sibTrans" cxnId="{E8EF61B1-515C-44F0-9393-3A960B69FA7A}">
      <dgm:prSet/>
      <dgm:spPr/>
      <dgm:t>
        <a:bodyPr/>
        <a:lstStyle/>
        <a:p>
          <a:endParaRPr lang="en-US"/>
        </a:p>
      </dgm:t>
    </dgm:pt>
    <dgm:pt modelId="{ECBD6B98-1CBE-4BAA-AB77-4873C9DB1799}">
      <dgm:prSet phldrT="[Text]"/>
      <dgm:spPr>
        <a:solidFill>
          <a:schemeClr val="accent6"/>
        </a:solidFill>
      </dgm:spPr>
      <dgm:t>
        <a:bodyPr/>
        <a:lstStyle/>
        <a:p>
          <a:r>
            <a:rPr lang="en-US" dirty="0"/>
            <a:t>Me, etc</a:t>
          </a:r>
        </a:p>
      </dgm:t>
    </dgm:pt>
    <dgm:pt modelId="{A8E7F406-AFD8-48D2-8D82-E8A1F17391BF}" type="parTrans" cxnId="{7BE48F06-505A-4F51-BA61-409D1FF34502}">
      <dgm:prSet/>
      <dgm:spPr/>
      <dgm:t>
        <a:bodyPr/>
        <a:lstStyle/>
        <a:p>
          <a:endParaRPr lang="en-US"/>
        </a:p>
      </dgm:t>
    </dgm:pt>
    <dgm:pt modelId="{CF18F627-55D0-4D75-84BC-9F6776290819}" type="sibTrans" cxnId="{7BE48F06-505A-4F51-BA61-409D1FF34502}">
      <dgm:prSet/>
      <dgm:spPr/>
      <dgm:t>
        <a:bodyPr/>
        <a:lstStyle/>
        <a:p>
          <a:endParaRPr lang="en-US"/>
        </a:p>
      </dgm:t>
    </dgm:pt>
    <dgm:pt modelId="{9D58511D-D18C-46E6-ADFB-6CDE1389D37F}" type="pres">
      <dgm:prSet presAssocID="{8554BDF9-8515-4677-9942-0171F000F8EB}" presName="linear" presStyleCnt="0">
        <dgm:presLayoutVars>
          <dgm:dir/>
          <dgm:animLvl val="lvl"/>
          <dgm:resizeHandles val="exact"/>
        </dgm:presLayoutVars>
      </dgm:prSet>
      <dgm:spPr/>
    </dgm:pt>
    <dgm:pt modelId="{29EC7F92-6143-4EC7-AD17-ECAF75C06DC8}" type="pres">
      <dgm:prSet presAssocID="{787546C1-DD5C-4D6E-BFDD-D95A52E781AD}" presName="parentLin" presStyleCnt="0"/>
      <dgm:spPr/>
    </dgm:pt>
    <dgm:pt modelId="{F4F466C7-208D-4B4A-A865-9D82D8E9F892}" type="pres">
      <dgm:prSet presAssocID="{787546C1-DD5C-4D6E-BFDD-D95A52E781AD}" presName="parentLeftMargin" presStyleLbl="node1" presStyleIdx="0" presStyleCnt="4"/>
      <dgm:spPr/>
    </dgm:pt>
    <dgm:pt modelId="{8BC4E78D-0D98-4ED2-B23A-71FEC19A6436}" type="pres">
      <dgm:prSet presAssocID="{787546C1-DD5C-4D6E-BFDD-D95A52E781AD}" presName="parentText" presStyleLbl="node1" presStyleIdx="0" presStyleCnt="4" custScaleX="115633" custLinFactNeighborX="9276" custLinFactNeighborY="-4638">
        <dgm:presLayoutVars>
          <dgm:chMax val="0"/>
          <dgm:bulletEnabled val="1"/>
        </dgm:presLayoutVars>
      </dgm:prSet>
      <dgm:spPr/>
    </dgm:pt>
    <dgm:pt modelId="{129CDA7D-4C80-4698-AFD0-7208B5D9749E}" type="pres">
      <dgm:prSet presAssocID="{787546C1-DD5C-4D6E-BFDD-D95A52E781AD}" presName="negativeSpace" presStyleCnt="0"/>
      <dgm:spPr/>
    </dgm:pt>
    <dgm:pt modelId="{EBA8CF1F-3B4A-4B6A-8877-CB03CDDAB1E9}" type="pres">
      <dgm:prSet presAssocID="{787546C1-DD5C-4D6E-BFDD-D95A52E781AD}" presName="childText" presStyleLbl="alignAcc1" presStyleIdx="0" presStyleCnt="4">
        <dgm:presLayoutVars>
          <dgm:bulletEnabled val="1"/>
        </dgm:presLayoutVars>
      </dgm:prSet>
      <dgm:spPr>
        <a:ln>
          <a:noFill/>
        </a:ln>
      </dgm:spPr>
    </dgm:pt>
    <dgm:pt modelId="{8BC0D01A-9D98-495C-93AA-A7D9631CDDAD}" type="pres">
      <dgm:prSet presAssocID="{579A9A07-8770-4AC1-9705-76E19F87D269}" presName="spaceBetweenRectangles" presStyleCnt="0"/>
      <dgm:spPr/>
    </dgm:pt>
    <dgm:pt modelId="{D4434ECF-2146-46AC-B62E-87AB389C995A}" type="pres">
      <dgm:prSet presAssocID="{AC5265C1-0BAB-4984-A634-E4518A8EC253}" presName="parentLin" presStyleCnt="0"/>
      <dgm:spPr/>
    </dgm:pt>
    <dgm:pt modelId="{06B5F591-72E0-4CFF-9799-36D4050BD51D}" type="pres">
      <dgm:prSet presAssocID="{AC5265C1-0BAB-4984-A634-E4518A8EC253}" presName="parentLeftMargin" presStyleLbl="node1" presStyleIdx="0" presStyleCnt="4"/>
      <dgm:spPr/>
    </dgm:pt>
    <dgm:pt modelId="{12E5634D-BCAA-48AB-BADB-754A15E9B7AC}" type="pres">
      <dgm:prSet presAssocID="{AC5265C1-0BAB-4984-A634-E4518A8EC253}" presName="parentText" presStyleLbl="node1" presStyleIdx="1" presStyleCnt="4" custScaleX="116958" custLinFactNeighborX="9276" custLinFactNeighborY="-2742">
        <dgm:presLayoutVars>
          <dgm:chMax val="0"/>
          <dgm:bulletEnabled val="1"/>
        </dgm:presLayoutVars>
      </dgm:prSet>
      <dgm:spPr/>
    </dgm:pt>
    <dgm:pt modelId="{3DAA9763-50F6-4CC4-B6DA-0A4C45FFB361}" type="pres">
      <dgm:prSet presAssocID="{AC5265C1-0BAB-4984-A634-E4518A8EC253}" presName="negativeSpace" presStyleCnt="0"/>
      <dgm:spPr/>
    </dgm:pt>
    <dgm:pt modelId="{51228DB3-E7D4-486B-A0C1-9A59D129891F}" type="pres">
      <dgm:prSet presAssocID="{AC5265C1-0BAB-4984-A634-E4518A8EC253}" presName="childText" presStyleLbl="alignAcc1" presStyleIdx="1" presStyleCnt="4">
        <dgm:presLayoutVars>
          <dgm:bulletEnabled val="1"/>
        </dgm:presLayoutVars>
      </dgm:prSet>
      <dgm:spPr>
        <a:ln>
          <a:noFill/>
        </a:ln>
      </dgm:spPr>
    </dgm:pt>
    <dgm:pt modelId="{ECC02425-44D1-4F4C-B5D6-13442CA71F2A}" type="pres">
      <dgm:prSet presAssocID="{E68E8117-B3CB-464C-9711-4DBE8BF88216}" presName="spaceBetweenRectangles" presStyleCnt="0"/>
      <dgm:spPr/>
    </dgm:pt>
    <dgm:pt modelId="{98CD7476-6A48-4BD0-A0B1-E79081300878}" type="pres">
      <dgm:prSet presAssocID="{F50BDB3E-817D-4A89-9D71-D9E0B029567B}" presName="parentLin" presStyleCnt="0"/>
      <dgm:spPr/>
    </dgm:pt>
    <dgm:pt modelId="{63AA2D3F-331D-492F-82D5-8A2B6C78BAAD}" type="pres">
      <dgm:prSet presAssocID="{F50BDB3E-817D-4A89-9D71-D9E0B029567B}" presName="parentLeftMargin" presStyleLbl="node1" presStyleIdx="1" presStyleCnt="4"/>
      <dgm:spPr/>
    </dgm:pt>
    <dgm:pt modelId="{2CFD44AC-C5B0-407B-B2EE-07415AFE4DC4}" type="pres">
      <dgm:prSet presAssocID="{F50BDB3E-817D-4A89-9D71-D9E0B029567B}" presName="parentText" presStyleLbl="node1" presStyleIdx="2" presStyleCnt="4" custScaleX="116959" custLinFactNeighborY="-4638">
        <dgm:presLayoutVars>
          <dgm:chMax val="0"/>
          <dgm:bulletEnabled val="1"/>
        </dgm:presLayoutVars>
      </dgm:prSet>
      <dgm:spPr/>
    </dgm:pt>
    <dgm:pt modelId="{E27A153A-8ADD-4646-B3A3-509A74CD0695}" type="pres">
      <dgm:prSet presAssocID="{F50BDB3E-817D-4A89-9D71-D9E0B029567B}" presName="negativeSpace" presStyleCnt="0"/>
      <dgm:spPr/>
    </dgm:pt>
    <dgm:pt modelId="{2DB5D132-AB90-49A4-A479-F0988A86E33E}" type="pres">
      <dgm:prSet presAssocID="{F50BDB3E-817D-4A89-9D71-D9E0B029567B}" presName="childText" presStyleLbl="alignAcc1" presStyleIdx="2" presStyleCnt="4" custLinFactNeighborX="-197" custLinFactNeighborY="-16464">
        <dgm:presLayoutVars>
          <dgm:bulletEnabled val="1"/>
        </dgm:presLayoutVars>
      </dgm:prSet>
      <dgm:spPr>
        <a:ln>
          <a:noFill/>
        </a:ln>
      </dgm:spPr>
    </dgm:pt>
    <dgm:pt modelId="{A5E75685-2820-438A-88AF-159553A570AE}" type="pres">
      <dgm:prSet presAssocID="{25F4C625-3E51-442C-BBB8-3FA715271B27}" presName="spaceBetweenRectangles" presStyleCnt="0"/>
      <dgm:spPr/>
    </dgm:pt>
    <dgm:pt modelId="{3936D63D-3BB5-4099-A097-CE176EB2ABE2}" type="pres">
      <dgm:prSet presAssocID="{ECBD6B98-1CBE-4BAA-AB77-4873C9DB1799}" presName="parentLin" presStyleCnt="0"/>
      <dgm:spPr/>
    </dgm:pt>
    <dgm:pt modelId="{CA895514-6C23-43E3-A15C-728A9EC10843}" type="pres">
      <dgm:prSet presAssocID="{ECBD6B98-1CBE-4BAA-AB77-4873C9DB1799}" presName="parentLeftMargin" presStyleLbl="node1" presStyleIdx="2" presStyleCnt="4"/>
      <dgm:spPr/>
    </dgm:pt>
    <dgm:pt modelId="{D2A5797B-20EE-4298-BA50-C968CEE241D4}" type="pres">
      <dgm:prSet presAssocID="{ECBD6B98-1CBE-4BAA-AB77-4873C9DB1799}" presName="parentText" presStyleLbl="node1" presStyleIdx="3" presStyleCnt="4" custScaleX="116173">
        <dgm:presLayoutVars>
          <dgm:chMax val="0"/>
          <dgm:bulletEnabled val="1"/>
        </dgm:presLayoutVars>
      </dgm:prSet>
      <dgm:spPr/>
    </dgm:pt>
    <dgm:pt modelId="{AEA9E5FD-8F48-4CA8-8487-C530B0C74333}" type="pres">
      <dgm:prSet presAssocID="{ECBD6B98-1CBE-4BAA-AB77-4873C9DB1799}" presName="negativeSpace" presStyleCnt="0"/>
      <dgm:spPr/>
    </dgm:pt>
    <dgm:pt modelId="{56015E43-931D-4CAD-85C0-E9EB84437182}" type="pres">
      <dgm:prSet presAssocID="{ECBD6B98-1CBE-4BAA-AB77-4873C9DB1799}" presName="childText" presStyleLbl="alignAcc1" presStyleIdx="3" presStyleCnt="4">
        <dgm:presLayoutVars>
          <dgm:bulletEnabled val="1"/>
        </dgm:presLayoutVars>
      </dgm:prSet>
      <dgm:spPr>
        <a:ln>
          <a:noFill/>
        </a:ln>
      </dgm:spPr>
    </dgm:pt>
  </dgm:ptLst>
  <dgm:cxnLst>
    <dgm:cxn modelId="{7BE48F06-505A-4F51-BA61-409D1FF34502}" srcId="{8554BDF9-8515-4677-9942-0171F000F8EB}" destId="{ECBD6B98-1CBE-4BAA-AB77-4873C9DB1799}" srcOrd="3" destOrd="0" parTransId="{A8E7F406-AFD8-48D2-8D82-E8A1F17391BF}" sibTransId="{CF18F627-55D0-4D75-84BC-9F6776290819}"/>
    <dgm:cxn modelId="{1BAF750E-C72C-4661-AABA-C41741AB03F3}" type="presOf" srcId="{ECBD6B98-1CBE-4BAA-AB77-4873C9DB1799}" destId="{CA895514-6C23-43E3-A15C-728A9EC10843}" srcOrd="0" destOrd="0" presId="urn:microsoft.com/office/officeart/2005/8/layout/list1#1"/>
    <dgm:cxn modelId="{EB840018-7C6C-436F-9A99-D7C18044C3B3}" type="presOf" srcId="{ECBD6B98-1CBE-4BAA-AB77-4873C9DB1799}" destId="{D2A5797B-20EE-4298-BA50-C968CEE241D4}" srcOrd="1" destOrd="0" presId="urn:microsoft.com/office/officeart/2005/8/layout/list1#1"/>
    <dgm:cxn modelId="{1F960D66-30BB-43A5-978D-4586E0D1EE4B}" type="presOf" srcId="{787546C1-DD5C-4D6E-BFDD-D95A52E781AD}" destId="{8BC4E78D-0D98-4ED2-B23A-71FEC19A6436}" srcOrd="1" destOrd="0" presId="urn:microsoft.com/office/officeart/2005/8/layout/list1#1"/>
    <dgm:cxn modelId="{A045104B-70CA-42EC-BE1F-933B20FE0C6C}" type="presOf" srcId="{8554BDF9-8515-4677-9942-0171F000F8EB}" destId="{9D58511D-D18C-46E6-ADFB-6CDE1389D37F}"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579A338B-B5D8-4240-8867-8564B0DC96F3}" srcId="{8554BDF9-8515-4677-9942-0171F000F8EB}" destId="{AC5265C1-0BAB-4984-A634-E4518A8EC253}" srcOrd="1" destOrd="0" parTransId="{26A0947C-B518-417C-9D68-EC422DC1E3A5}" sibTransId="{E68E8117-B3CB-464C-9711-4DBE8BF88216}"/>
    <dgm:cxn modelId="{8C1A898F-1E9B-41C0-B2FF-D2932BA3C61D}" type="presOf" srcId="{F50BDB3E-817D-4A89-9D71-D9E0B029567B}" destId="{2CFD44AC-C5B0-407B-B2EE-07415AFE4DC4}" srcOrd="1" destOrd="0" presId="urn:microsoft.com/office/officeart/2005/8/layout/list1#1"/>
    <dgm:cxn modelId="{ADBD4A98-FF11-4FD5-8BD1-8015621DF0A6}" type="presOf" srcId="{F50BDB3E-817D-4A89-9D71-D9E0B029567B}" destId="{63AA2D3F-331D-492F-82D5-8A2B6C78BAAD}" srcOrd="0" destOrd="0" presId="urn:microsoft.com/office/officeart/2005/8/layout/list1#1"/>
    <dgm:cxn modelId="{1D9E4DA1-94F3-4E9A-8F94-D303A3E4954B}" type="presOf" srcId="{787546C1-DD5C-4D6E-BFDD-D95A52E781AD}" destId="{F4F466C7-208D-4B4A-A865-9D82D8E9F892}" srcOrd="0" destOrd="0" presId="urn:microsoft.com/office/officeart/2005/8/layout/list1#1"/>
    <dgm:cxn modelId="{E8EF61B1-515C-44F0-9393-3A960B69FA7A}" srcId="{8554BDF9-8515-4677-9942-0171F000F8EB}" destId="{F50BDB3E-817D-4A89-9D71-D9E0B029567B}" srcOrd="2" destOrd="0" parTransId="{DE0B39BA-A6F3-455E-8022-365CCF701DB7}" sibTransId="{25F4C625-3E51-442C-BBB8-3FA715271B27}"/>
    <dgm:cxn modelId="{76B328BA-4BEE-43EA-896F-13B4B310CDB5}" type="presOf" srcId="{AC5265C1-0BAB-4984-A634-E4518A8EC253}" destId="{12E5634D-BCAA-48AB-BADB-754A15E9B7AC}" srcOrd="1" destOrd="0" presId="urn:microsoft.com/office/officeart/2005/8/layout/list1#1"/>
    <dgm:cxn modelId="{2EFC50D2-290E-462B-B7B8-30840FE76111}" type="presOf" srcId="{AC5265C1-0BAB-4984-A634-E4518A8EC253}" destId="{06B5F591-72E0-4CFF-9799-36D4050BD51D}" srcOrd="0" destOrd="0" presId="urn:microsoft.com/office/officeart/2005/8/layout/list1#1"/>
    <dgm:cxn modelId="{58F38F21-C1AF-4887-BDD2-67C958EBE112}" type="presParOf" srcId="{9D58511D-D18C-46E6-ADFB-6CDE1389D37F}" destId="{29EC7F92-6143-4EC7-AD17-ECAF75C06DC8}" srcOrd="0" destOrd="0" presId="urn:microsoft.com/office/officeart/2005/8/layout/list1#1"/>
    <dgm:cxn modelId="{DADC3762-59A6-4495-AFB6-803C0EBF31CA}" type="presParOf" srcId="{29EC7F92-6143-4EC7-AD17-ECAF75C06DC8}" destId="{F4F466C7-208D-4B4A-A865-9D82D8E9F892}" srcOrd="0" destOrd="0" presId="urn:microsoft.com/office/officeart/2005/8/layout/list1#1"/>
    <dgm:cxn modelId="{E7F22966-B938-4F59-AB11-1D2F72D161F1}" type="presParOf" srcId="{29EC7F92-6143-4EC7-AD17-ECAF75C06DC8}" destId="{8BC4E78D-0D98-4ED2-B23A-71FEC19A6436}" srcOrd="1" destOrd="0" presId="urn:microsoft.com/office/officeart/2005/8/layout/list1#1"/>
    <dgm:cxn modelId="{0E1A0FFB-1EED-48FD-B1CB-377651126CF7}" type="presParOf" srcId="{9D58511D-D18C-46E6-ADFB-6CDE1389D37F}" destId="{129CDA7D-4C80-4698-AFD0-7208B5D9749E}" srcOrd="1" destOrd="0" presId="urn:microsoft.com/office/officeart/2005/8/layout/list1#1"/>
    <dgm:cxn modelId="{117F0026-306D-4897-A7AB-6DDC9E43155D}" type="presParOf" srcId="{9D58511D-D18C-46E6-ADFB-6CDE1389D37F}" destId="{EBA8CF1F-3B4A-4B6A-8877-CB03CDDAB1E9}" srcOrd="2" destOrd="0" presId="urn:microsoft.com/office/officeart/2005/8/layout/list1#1"/>
    <dgm:cxn modelId="{C4E8A731-E7BB-4636-9D5B-EAF648980059}" type="presParOf" srcId="{9D58511D-D18C-46E6-ADFB-6CDE1389D37F}" destId="{8BC0D01A-9D98-495C-93AA-A7D9631CDDAD}" srcOrd="3" destOrd="0" presId="urn:microsoft.com/office/officeart/2005/8/layout/list1#1"/>
    <dgm:cxn modelId="{E0D82ACD-E5C7-4695-918A-912DE8157AE9}" type="presParOf" srcId="{9D58511D-D18C-46E6-ADFB-6CDE1389D37F}" destId="{D4434ECF-2146-46AC-B62E-87AB389C995A}" srcOrd="4" destOrd="0" presId="urn:microsoft.com/office/officeart/2005/8/layout/list1#1"/>
    <dgm:cxn modelId="{453A7F02-5668-4708-8EE5-46CBD2E922C2}" type="presParOf" srcId="{D4434ECF-2146-46AC-B62E-87AB389C995A}" destId="{06B5F591-72E0-4CFF-9799-36D4050BD51D}" srcOrd="0" destOrd="0" presId="urn:microsoft.com/office/officeart/2005/8/layout/list1#1"/>
    <dgm:cxn modelId="{3633BE02-2672-4F2F-994D-1CFAA0A657D6}" type="presParOf" srcId="{D4434ECF-2146-46AC-B62E-87AB389C995A}" destId="{12E5634D-BCAA-48AB-BADB-754A15E9B7AC}" srcOrd="1" destOrd="0" presId="urn:microsoft.com/office/officeart/2005/8/layout/list1#1"/>
    <dgm:cxn modelId="{494F8D1A-4C0A-430B-B272-B3AE207CDCF1}" type="presParOf" srcId="{9D58511D-D18C-46E6-ADFB-6CDE1389D37F}" destId="{3DAA9763-50F6-4CC4-B6DA-0A4C45FFB361}" srcOrd="5" destOrd="0" presId="urn:microsoft.com/office/officeart/2005/8/layout/list1#1"/>
    <dgm:cxn modelId="{E3E8078B-B530-40B8-9908-372BDDFBAC7F}" type="presParOf" srcId="{9D58511D-D18C-46E6-ADFB-6CDE1389D37F}" destId="{51228DB3-E7D4-486B-A0C1-9A59D129891F}" srcOrd="6" destOrd="0" presId="urn:microsoft.com/office/officeart/2005/8/layout/list1#1"/>
    <dgm:cxn modelId="{CE7B7DFB-DB7E-4E84-B4F1-A1DBDFB8AF43}" type="presParOf" srcId="{9D58511D-D18C-46E6-ADFB-6CDE1389D37F}" destId="{ECC02425-44D1-4F4C-B5D6-13442CA71F2A}" srcOrd="7" destOrd="0" presId="urn:microsoft.com/office/officeart/2005/8/layout/list1#1"/>
    <dgm:cxn modelId="{1C1C1D40-CA92-42B9-BFAE-28CD99A44D41}" type="presParOf" srcId="{9D58511D-D18C-46E6-ADFB-6CDE1389D37F}" destId="{98CD7476-6A48-4BD0-A0B1-E79081300878}" srcOrd="8" destOrd="0" presId="urn:microsoft.com/office/officeart/2005/8/layout/list1#1"/>
    <dgm:cxn modelId="{4D4D46A3-085A-4BE3-B57F-9A2D7D509B49}" type="presParOf" srcId="{98CD7476-6A48-4BD0-A0B1-E79081300878}" destId="{63AA2D3F-331D-492F-82D5-8A2B6C78BAAD}" srcOrd="0" destOrd="0" presId="urn:microsoft.com/office/officeart/2005/8/layout/list1#1"/>
    <dgm:cxn modelId="{1512C15B-9D2F-437F-B2E2-B34C40156561}" type="presParOf" srcId="{98CD7476-6A48-4BD0-A0B1-E79081300878}" destId="{2CFD44AC-C5B0-407B-B2EE-07415AFE4DC4}" srcOrd="1" destOrd="0" presId="urn:microsoft.com/office/officeart/2005/8/layout/list1#1"/>
    <dgm:cxn modelId="{3D942A01-82D7-44FF-A778-F0CF3334B676}" type="presParOf" srcId="{9D58511D-D18C-46E6-ADFB-6CDE1389D37F}" destId="{E27A153A-8ADD-4646-B3A3-509A74CD0695}" srcOrd="9" destOrd="0" presId="urn:microsoft.com/office/officeart/2005/8/layout/list1#1"/>
    <dgm:cxn modelId="{A42D74F1-587B-4CCC-A643-E1D5BA96F0EA}" type="presParOf" srcId="{9D58511D-D18C-46E6-ADFB-6CDE1389D37F}" destId="{2DB5D132-AB90-49A4-A479-F0988A86E33E}" srcOrd="10" destOrd="0" presId="urn:microsoft.com/office/officeart/2005/8/layout/list1#1"/>
    <dgm:cxn modelId="{5783C852-9201-438C-A833-9F29205584EB}" type="presParOf" srcId="{9D58511D-D18C-46E6-ADFB-6CDE1389D37F}" destId="{A5E75685-2820-438A-88AF-159553A570AE}" srcOrd="11" destOrd="0" presId="urn:microsoft.com/office/officeart/2005/8/layout/list1#1"/>
    <dgm:cxn modelId="{CCDE5064-ACC1-4A08-AFD3-9E63FF6474D7}" type="presParOf" srcId="{9D58511D-D18C-46E6-ADFB-6CDE1389D37F}" destId="{3936D63D-3BB5-4099-A097-CE176EB2ABE2}" srcOrd="12" destOrd="0" presId="urn:microsoft.com/office/officeart/2005/8/layout/list1#1"/>
    <dgm:cxn modelId="{E576CB23-7F09-423D-99FE-DBF6A63CADD7}" type="presParOf" srcId="{3936D63D-3BB5-4099-A097-CE176EB2ABE2}" destId="{CA895514-6C23-43E3-A15C-728A9EC10843}" srcOrd="0" destOrd="0" presId="urn:microsoft.com/office/officeart/2005/8/layout/list1#1"/>
    <dgm:cxn modelId="{AE58AA66-CF5C-424D-8B98-EDB2F614DC7A}" type="presParOf" srcId="{3936D63D-3BB5-4099-A097-CE176EB2ABE2}" destId="{D2A5797B-20EE-4298-BA50-C968CEE241D4}" srcOrd="1" destOrd="0" presId="urn:microsoft.com/office/officeart/2005/8/layout/list1#1"/>
    <dgm:cxn modelId="{FBC3D618-2024-4257-B432-280BE2DE600E}" type="presParOf" srcId="{9D58511D-D18C-46E6-ADFB-6CDE1389D37F}" destId="{AEA9E5FD-8F48-4CA8-8487-C530B0C74333}" srcOrd="13" destOrd="0" presId="urn:microsoft.com/office/officeart/2005/8/layout/list1#1"/>
    <dgm:cxn modelId="{341024FC-9245-40AE-9171-0836E2F667E4}" type="presParOf" srcId="{9D58511D-D18C-46E6-ADFB-6CDE1389D37F}" destId="{56015E43-931D-4CAD-85C0-E9EB84437182}" srcOrd="14"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3" csCatId="colorful" phldr="1"/>
      <dgm:spPr/>
      <dgm:t>
        <a:bodyPr/>
        <a:lstStyle/>
        <a:p>
          <a:endParaRPr lang="en-US"/>
        </a:p>
      </dgm:t>
    </dgm:pt>
    <dgm:pt modelId="{F9A846BA-06FB-46AF-80ED-5EA0073A08FA}">
      <dgm:prSet phldrT="[Text]"/>
      <dgm:spPr/>
      <dgm:t>
        <a:bodyPr/>
        <a:lstStyle/>
        <a:p>
          <a:r>
            <a:rPr lang="en-US" dirty="0"/>
            <a:t>Other Heroes</a:t>
          </a:r>
        </a:p>
      </dgm:t>
    </dgm:pt>
    <dgm:pt modelId="{867140E2-327F-4343-AA77-39B40F758E20}" type="parTrans" cxnId="{E0A59ECF-A5D6-4165-81D6-37160CDE59E0}">
      <dgm:prSet/>
      <dgm:spPr/>
      <dgm:t>
        <a:bodyPr/>
        <a:lstStyle/>
        <a:p>
          <a:endParaRPr lang="en-US"/>
        </a:p>
      </dgm:t>
    </dgm:pt>
    <dgm:pt modelId="{D054D334-137E-4116-BF8C-3B5A64D95A38}" type="sibTrans" cxnId="{E0A59ECF-A5D6-4165-81D6-37160CDE59E0}">
      <dgm:prSet/>
      <dgm:spPr/>
      <dgm:t>
        <a:bodyPr/>
        <a:lstStyle/>
        <a:p>
          <a:endParaRPr lang="en-US"/>
        </a:p>
      </dgm:t>
    </dgm:pt>
    <dgm:pt modelId="{F158A836-9807-4BB5-96D7-55AAE48F5E54}">
      <dgm:prSet phldrT="[Text]"/>
      <dgm:spPr/>
      <dgm:t>
        <a:bodyPr/>
        <a:lstStyle/>
        <a:p>
          <a:r>
            <a:rPr lang="en-US" dirty="0"/>
            <a:t>Daniel</a:t>
          </a:r>
        </a:p>
      </dgm:t>
    </dgm:pt>
    <dgm:pt modelId="{558C0938-D0E9-4B08-AF25-06F808A3FD1D}" type="parTrans" cxnId="{5DEF2495-9985-44C6-8EDA-3F14AE904248}">
      <dgm:prSet/>
      <dgm:spPr/>
      <dgm:t>
        <a:bodyPr/>
        <a:lstStyle/>
        <a:p>
          <a:endParaRPr lang="en-US"/>
        </a:p>
      </dgm:t>
    </dgm:pt>
    <dgm:pt modelId="{641FD4FB-DEB5-4BAD-8DE6-FF7449A706FD}" type="sibTrans" cxnId="{5DEF2495-9985-44C6-8EDA-3F14AE904248}">
      <dgm:prSet/>
      <dgm:spPr/>
      <dgm:t>
        <a:bodyPr/>
        <a:lstStyle/>
        <a:p>
          <a:endParaRPr lang="en-US"/>
        </a:p>
      </dgm:t>
    </dgm:pt>
    <dgm:pt modelId="{1D5437B4-AE63-4725-B3BF-757CE9D3B51A}">
      <dgm:prSet phldrT="[Text]"/>
      <dgm:spPr/>
      <dgm:t>
        <a:bodyPr/>
        <a:lstStyle/>
        <a:p>
          <a:r>
            <a:rPr lang="en-US" dirty="0"/>
            <a:t>Stephen</a:t>
          </a:r>
        </a:p>
      </dgm:t>
    </dgm:pt>
    <dgm:pt modelId="{EE3EA5B9-D085-48DC-A4C9-23E6FD27D486}" type="parTrans" cxnId="{1890C31B-6C5A-492A-B02D-6A7C8BDE111A}">
      <dgm:prSet/>
      <dgm:spPr/>
      <dgm:t>
        <a:bodyPr/>
        <a:lstStyle/>
        <a:p>
          <a:endParaRPr lang="en-US"/>
        </a:p>
      </dgm:t>
    </dgm:pt>
    <dgm:pt modelId="{77151872-762C-4E0C-84E2-38FC583BA821}" type="sibTrans" cxnId="{1890C31B-6C5A-492A-B02D-6A7C8BDE111A}">
      <dgm:prSet/>
      <dgm:spPr/>
      <dgm:t>
        <a:bodyPr/>
        <a:lstStyle/>
        <a:p>
          <a:endParaRPr lang="en-US"/>
        </a:p>
      </dgm:t>
    </dgm:pt>
    <dgm:pt modelId="{F4DD7773-E0F0-4CA0-AE12-39FE24E2D38B}">
      <dgm:prSet phldrT="[Text]"/>
      <dgm:spPr/>
      <dgm:t>
        <a:bodyPr/>
        <a:lstStyle/>
        <a:p>
          <a:r>
            <a:rPr lang="en-US" dirty="0"/>
            <a:t>Queen Esther</a:t>
          </a:r>
        </a:p>
      </dgm:t>
    </dgm:pt>
    <dgm:pt modelId="{5EB1A185-9242-4C2E-BC90-611B22CE7796}" type="parTrans" cxnId="{71F9C174-A9A7-4C4B-82AD-F0A584F94B69}">
      <dgm:prSet/>
      <dgm:spPr/>
      <dgm:t>
        <a:bodyPr/>
        <a:lstStyle/>
        <a:p>
          <a:endParaRPr lang="en-US"/>
        </a:p>
      </dgm:t>
    </dgm:pt>
    <dgm:pt modelId="{BDF0DF6A-C77C-48ED-8BA1-44B4EE5AE580}" type="sibTrans" cxnId="{71F9C174-A9A7-4C4B-82AD-F0A584F94B69}">
      <dgm:prSet/>
      <dgm:spPr/>
      <dgm:t>
        <a:bodyPr/>
        <a:lstStyle/>
        <a:p>
          <a:endParaRPr lang="en-US"/>
        </a:p>
      </dgm:t>
    </dgm:pt>
    <dgm:pt modelId="{E7099059-3858-4031-AA26-70F1AE740B29}">
      <dgm:prSet phldrT="[Text]"/>
      <dgm:spPr/>
      <dgm:t>
        <a:bodyPr/>
        <a:lstStyle/>
        <a:p>
          <a:r>
            <a:rPr lang="en-US" dirty="0"/>
            <a:t>Barnabas</a:t>
          </a:r>
        </a:p>
      </dgm:t>
    </dgm:pt>
    <dgm:pt modelId="{2AD9F856-1FCF-4306-9F3B-5565B9795A99}" type="parTrans" cxnId="{C6BE03DB-B2D6-41F0-AD77-FF31B62F1DBE}">
      <dgm:prSet/>
      <dgm:spPr/>
      <dgm:t>
        <a:bodyPr/>
        <a:lstStyle/>
        <a:p>
          <a:endParaRPr lang="en-US"/>
        </a:p>
      </dgm:t>
    </dgm:pt>
    <dgm:pt modelId="{05C988DA-E2F2-414D-AFF5-AF61883FBE3F}" type="sibTrans" cxnId="{C6BE03DB-B2D6-41F0-AD77-FF31B62F1DBE}">
      <dgm:prSet/>
      <dgm:spPr/>
      <dgm:t>
        <a:bodyPr/>
        <a:lstStyle/>
        <a:p>
          <a:endParaRPr lang="en-US"/>
        </a:p>
      </dgm:t>
    </dgm:pt>
    <dgm:pt modelId="{BFC31097-458E-4F60-9C82-108FD60BDAB0}" type="pres">
      <dgm:prSet presAssocID="{105D35E0-9A5D-4EB8-8A48-4ED52D2D6EAC}" presName="Name0" presStyleCnt="0">
        <dgm:presLayoutVars>
          <dgm:chMax val="1"/>
          <dgm:dir/>
          <dgm:animLvl val="ctr"/>
          <dgm:resizeHandles val="exact"/>
        </dgm:presLayoutVars>
      </dgm:prSet>
      <dgm:spPr/>
    </dgm:pt>
    <dgm:pt modelId="{1221CBED-D293-43F5-BC03-AAC365EA0A4C}" type="pres">
      <dgm:prSet presAssocID="{105D35E0-9A5D-4EB8-8A48-4ED52D2D6EAC}" presName="matrix" presStyleCnt="0"/>
      <dgm:spPr/>
    </dgm:pt>
    <dgm:pt modelId="{FFB9287B-8E97-4F8F-B24C-D9F2A4B775E7}" type="pres">
      <dgm:prSet presAssocID="{105D35E0-9A5D-4EB8-8A48-4ED52D2D6EAC}" presName="tile1" presStyleLbl="node1" presStyleIdx="0" presStyleCnt="4"/>
      <dgm:spPr/>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pt>
    <dgm:pt modelId="{A1B2E022-D947-4A36-9425-E70251C9DC27}" type="pres">
      <dgm:prSet presAssocID="{105D35E0-9A5D-4EB8-8A48-4ED52D2D6EAC}" presName="tile2" presStyleLbl="node1" presStyleIdx="1" presStyleCnt="4"/>
      <dgm:spPr/>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pt>
    <dgm:pt modelId="{906459C7-473F-4025-96D9-132B0F109E5D}" type="pres">
      <dgm:prSet presAssocID="{105D35E0-9A5D-4EB8-8A48-4ED52D2D6EAC}" presName="tile3" presStyleLbl="node1" presStyleIdx="2" presStyleCnt="4"/>
      <dgm:spPr/>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pt>
    <dgm:pt modelId="{F013E633-9EB5-4600-B43A-0DAC78F0D6C6}" type="pres">
      <dgm:prSet presAssocID="{105D35E0-9A5D-4EB8-8A48-4ED52D2D6EAC}" presName="tile4" presStyleLbl="node1" presStyleIdx="3" presStyleCnt="4"/>
      <dgm:spPr/>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pt>
    <dgm:pt modelId="{DD53D959-CC82-417F-9E8B-65A2DCA788A7}" type="pres">
      <dgm:prSet presAssocID="{105D35E0-9A5D-4EB8-8A48-4ED52D2D6EAC}" presName="centerTile" presStyleLbl="fgShp" presStyleIdx="0" presStyleCnt="1">
        <dgm:presLayoutVars>
          <dgm:chMax val="0"/>
          <dgm:chPref val="0"/>
        </dgm:presLayoutVars>
      </dgm:prSet>
      <dgm:spPr/>
    </dgm:pt>
  </dgm:ptLst>
  <dgm:cxnLst>
    <dgm:cxn modelId="{C2A4D805-C227-43DD-818F-B54E35B409D8}" type="presOf" srcId="{E7099059-3858-4031-AA26-70F1AE740B29}" destId="{F013E633-9EB5-4600-B43A-0DAC78F0D6C6}" srcOrd="0" destOrd="0" presId="urn:microsoft.com/office/officeart/2005/8/layout/matrix1#1"/>
    <dgm:cxn modelId="{FBFA7310-CCB7-43C6-BC39-41C2241A7627}" type="presOf" srcId="{F158A836-9807-4BB5-96D7-55AAE48F5E54}" destId="{19A5FE15-19D2-4AF0-857B-79ACE9A0464C}" srcOrd="1" destOrd="0" presId="urn:microsoft.com/office/officeart/2005/8/layout/matrix1#1"/>
    <dgm:cxn modelId="{1890C31B-6C5A-492A-B02D-6A7C8BDE111A}" srcId="{F9A846BA-06FB-46AF-80ED-5EA0073A08FA}" destId="{1D5437B4-AE63-4725-B3BF-757CE9D3B51A}" srcOrd="1" destOrd="0" parTransId="{EE3EA5B9-D085-48DC-A4C9-23E6FD27D486}" sibTransId="{77151872-762C-4E0C-84E2-38FC583BA821}"/>
    <dgm:cxn modelId="{AF77403E-134B-4072-8A07-3AA161D93D16}" type="presOf" srcId="{1D5437B4-AE63-4725-B3BF-757CE9D3B51A}" destId="{9F35149E-0314-4C0F-BF5A-644C750C05EB}" srcOrd="1"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7542CB58-1A80-4CC1-8BE9-A18581F6B904}" type="presOf" srcId="{E7099059-3858-4031-AA26-70F1AE740B29}" destId="{449187C2-A2EB-4C6F-B55F-00A2FFFAF56A}" srcOrd="1" destOrd="0" presId="urn:microsoft.com/office/officeart/2005/8/layout/matrix1#1"/>
    <dgm:cxn modelId="{D9546191-893B-4447-8618-88876B59D102}" type="presOf" srcId="{105D35E0-9A5D-4EB8-8A48-4ED52D2D6EAC}" destId="{BFC31097-458E-4F60-9C82-108FD60BDAB0}" srcOrd="0" destOrd="0" presId="urn:microsoft.com/office/officeart/2005/8/layout/matrix1#1"/>
    <dgm:cxn modelId="{5DEF2495-9985-44C6-8EDA-3F14AE904248}" srcId="{F9A846BA-06FB-46AF-80ED-5EA0073A08FA}" destId="{F158A836-9807-4BB5-96D7-55AAE48F5E54}" srcOrd="0" destOrd="0" parTransId="{558C0938-D0E9-4B08-AF25-06F808A3FD1D}" sibTransId="{641FD4FB-DEB5-4BAD-8DE6-FF7449A706FD}"/>
    <dgm:cxn modelId="{E0A59ECF-A5D6-4165-81D6-37160CDE59E0}" srcId="{105D35E0-9A5D-4EB8-8A48-4ED52D2D6EAC}" destId="{F9A846BA-06FB-46AF-80ED-5EA0073A08FA}" srcOrd="0" destOrd="0" parTransId="{867140E2-327F-4343-AA77-39B40F758E20}" sibTransId="{D054D334-137E-4116-BF8C-3B5A64D95A38}"/>
    <dgm:cxn modelId="{95FA45D8-B062-44B4-9632-BAAA857ED553}" type="presOf" srcId="{F4DD7773-E0F0-4CA0-AE12-39FE24E2D38B}" destId="{A41ED008-30D3-4CD3-B843-9A1634C34588}" srcOrd="1" destOrd="0" presId="urn:microsoft.com/office/officeart/2005/8/layout/matrix1#1"/>
    <dgm:cxn modelId="{C6BE03DB-B2D6-41F0-AD77-FF31B62F1DBE}" srcId="{F9A846BA-06FB-46AF-80ED-5EA0073A08FA}" destId="{E7099059-3858-4031-AA26-70F1AE740B29}" srcOrd="3" destOrd="0" parTransId="{2AD9F856-1FCF-4306-9F3B-5565B9795A99}" sibTransId="{05C988DA-E2F2-414D-AFF5-AF61883FBE3F}"/>
    <dgm:cxn modelId="{D8EB83E0-041A-4453-A8B2-E27286B1BD55}" type="presOf" srcId="{F9A846BA-06FB-46AF-80ED-5EA0073A08FA}" destId="{DD53D959-CC82-417F-9E8B-65A2DCA788A7}" srcOrd="0" destOrd="0" presId="urn:microsoft.com/office/officeart/2005/8/layout/matrix1#1"/>
    <dgm:cxn modelId="{CE5F9CE3-63FA-490F-BF17-8B2A4F1A14F3}" type="presOf" srcId="{F158A836-9807-4BB5-96D7-55AAE48F5E54}" destId="{FFB9287B-8E97-4F8F-B24C-D9F2A4B775E7}" srcOrd="0" destOrd="0" presId="urn:microsoft.com/office/officeart/2005/8/layout/matrix1#1"/>
    <dgm:cxn modelId="{08CBCAE8-0530-4C5B-B96B-A9A9C63BC37C}" type="presOf" srcId="{F4DD7773-E0F0-4CA0-AE12-39FE24E2D38B}" destId="{906459C7-473F-4025-96D9-132B0F109E5D}" srcOrd="0" destOrd="0" presId="urn:microsoft.com/office/officeart/2005/8/layout/matrix1#1"/>
    <dgm:cxn modelId="{E4C810F4-02B4-448F-A6BA-8E08A683330E}" type="presOf" srcId="{1D5437B4-AE63-4725-B3BF-757CE9D3B51A}" destId="{A1B2E022-D947-4A36-9425-E70251C9DC27}" srcOrd="0" destOrd="0" presId="urn:microsoft.com/office/officeart/2005/8/layout/matrix1#1"/>
    <dgm:cxn modelId="{6B6CC08B-CB49-4101-A00E-DA6E6F46509E}" type="presParOf" srcId="{BFC31097-458E-4F60-9C82-108FD60BDAB0}" destId="{1221CBED-D293-43F5-BC03-AAC365EA0A4C}" srcOrd="0" destOrd="0" presId="urn:microsoft.com/office/officeart/2005/8/layout/matrix1#1"/>
    <dgm:cxn modelId="{A606817D-D14F-4644-8173-651A771D5530}" type="presParOf" srcId="{1221CBED-D293-43F5-BC03-AAC365EA0A4C}" destId="{FFB9287B-8E97-4F8F-B24C-D9F2A4B775E7}" srcOrd="0" destOrd="0" presId="urn:microsoft.com/office/officeart/2005/8/layout/matrix1#1"/>
    <dgm:cxn modelId="{8E6B6BE1-73C0-4E34-BF69-F3A2A8D5480F}" type="presParOf" srcId="{1221CBED-D293-43F5-BC03-AAC365EA0A4C}" destId="{19A5FE15-19D2-4AF0-857B-79ACE9A0464C}" srcOrd="1" destOrd="0" presId="urn:microsoft.com/office/officeart/2005/8/layout/matrix1#1"/>
    <dgm:cxn modelId="{533B0647-A232-4336-A871-C5045E76D046}" type="presParOf" srcId="{1221CBED-D293-43F5-BC03-AAC365EA0A4C}" destId="{A1B2E022-D947-4A36-9425-E70251C9DC27}" srcOrd="2" destOrd="0" presId="urn:microsoft.com/office/officeart/2005/8/layout/matrix1#1"/>
    <dgm:cxn modelId="{61843673-9C2D-4876-8864-432DFA21BA30}" type="presParOf" srcId="{1221CBED-D293-43F5-BC03-AAC365EA0A4C}" destId="{9F35149E-0314-4C0F-BF5A-644C750C05EB}" srcOrd="3" destOrd="0" presId="urn:microsoft.com/office/officeart/2005/8/layout/matrix1#1"/>
    <dgm:cxn modelId="{5930108E-C76E-4988-8989-48CF53EE5D3A}" type="presParOf" srcId="{1221CBED-D293-43F5-BC03-AAC365EA0A4C}" destId="{906459C7-473F-4025-96D9-132B0F109E5D}" srcOrd="4" destOrd="0" presId="urn:microsoft.com/office/officeart/2005/8/layout/matrix1#1"/>
    <dgm:cxn modelId="{91117979-7E9D-4C65-A0C2-818736C14041}" type="presParOf" srcId="{1221CBED-D293-43F5-BC03-AAC365EA0A4C}" destId="{A41ED008-30D3-4CD3-B843-9A1634C34588}" srcOrd="5" destOrd="0" presId="urn:microsoft.com/office/officeart/2005/8/layout/matrix1#1"/>
    <dgm:cxn modelId="{7151D29F-A02E-4DCA-8489-18AE9ECBD60D}" type="presParOf" srcId="{1221CBED-D293-43F5-BC03-AAC365EA0A4C}" destId="{F013E633-9EB5-4600-B43A-0DAC78F0D6C6}" srcOrd="6" destOrd="0" presId="urn:microsoft.com/office/officeart/2005/8/layout/matrix1#1"/>
    <dgm:cxn modelId="{368D2C04-0C37-4F21-A978-D049F61C888A}" type="presParOf" srcId="{1221CBED-D293-43F5-BC03-AAC365EA0A4C}" destId="{449187C2-A2EB-4C6F-B55F-00A2FFFAF56A}" srcOrd="7" destOrd="0" presId="urn:microsoft.com/office/officeart/2005/8/layout/matrix1#1"/>
    <dgm:cxn modelId="{27F362E3-AD22-4F0E-82E8-B00DDE9248D4}" type="presParOf" srcId="{BFC31097-458E-4F60-9C82-108FD60BDAB0}" destId="{DD53D959-CC82-417F-9E8B-65A2DCA788A7}" srcOrd="1" destOrd="0" presId="urn:microsoft.com/office/officeart/2005/8/layout/matrix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CF1F-3B4A-4B6A-8877-CB03CDDAB1E9}">
      <dsp:nvSpPr>
        <dsp:cNvPr id="0" name=""/>
        <dsp:cNvSpPr/>
      </dsp:nvSpPr>
      <dsp:spPr>
        <a:xfrm>
          <a:off x="0" y="431481"/>
          <a:ext cx="4419600" cy="630000"/>
        </a:xfrm>
        <a:prstGeom prst="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BC4E78D-0D98-4ED2-B23A-71FEC19A6436}">
      <dsp:nvSpPr>
        <dsp:cNvPr id="0" name=""/>
        <dsp:cNvSpPr/>
      </dsp:nvSpPr>
      <dsp:spPr>
        <a:xfrm>
          <a:off x="241478" y="28253"/>
          <a:ext cx="3577361" cy="73800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marL="0" lvl="0" indent="0" algn="l" defTabSz="1111250">
            <a:lnSpc>
              <a:spcPct val="90000"/>
            </a:lnSpc>
            <a:spcBef>
              <a:spcPct val="0"/>
            </a:spcBef>
            <a:spcAft>
              <a:spcPct val="35000"/>
            </a:spcAft>
            <a:buNone/>
          </a:pPr>
          <a:r>
            <a:rPr lang="en-US" sz="2500" kern="1200" dirty="0"/>
            <a:t>Abraham</a:t>
          </a:r>
        </a:p>
      </dsp:txBody>
      <dsp:txXfrm>
        <a:off x="277504" y="64279"/>
        <a:ext cx="3505309" cy="665948"/>
      </dsp:txXfrm>
    </dsp:sp>
    <dsp:sp modelId="{51228DB3-E7D4-486B-A0C1-9A59D129891F}">
      <dsp:nvSpPr>
        <dsp:cNvPr id="0" name=""/>
        <dsp:cNvSpPr/>
      </dsp:nvSpPr>
      <dsp:spPr>
        <a:xfrm>
          <a:off x="0" y="1565481"/>
          <a:ext cx="4419600" cy="630000"/>
        </a:xfrm>
        <a:prstGeom prst="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2E5634D-BCAA-48AB-BADB-754A15E9B7AC}">
      <dsp:nvSpPr>
        <dsp:cNvPr id="0" name=""/>
        <dsp:cNvSpPr/>
      </dsp:nvSpPr>
      <dsp:spPr>
        <a:xfrm>
          <a:off x="241478" y="1176245"/>
          <a:ext cx="3618353" cy="738000"/>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marL="0" lvl="0" indent="0" algn="l" defTabSz="1111250">
            <a:lnSpc>
              <a:spcPct val="90000"/>
            </a:lnSpc>
            <a:spcBef>
              <a:spcPct val="0"/>
            </a:spcBef>
            <a:spcAft>
              <a:spcPct val="35000"/>
            </a:spcAft>
            <a:buNone/>
          </a:pPr>
          <a:r>
            <a:rPr lang="en-US" sz="2500" kern="1200" dirty="0"/>
            <a:t>Isaac</a:t>
          </a:r>
        </a:p>
      </dsp:txBody>
      <dsp:txXfrm>
        <a:off x="277504" y="1212271"/>
        <a:ext cx="3546301" cy="665948"/>
      </dsp:txXfrm>
    </dsp:sp>
    <dsp:sp modelId="{2DB5D132-AB90-49A4-A479-F0988A86E33E}">
      <dsp:nvSpPr>
        <dsp:cNvPr id="0" name=""/>
        <dsp:cNvSpPr/>
      </dsp:nvSpPr>
      <dsp:spPr>
        <a:xfrm>
          <a:off x="0" y="2677255"/>
          <a:ext cx="4419600" cy="630000"/>
        </a:xfrm>
        <a:prstGeom prst="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2CFD44AC-C5B0-407B-B2EE-07415AFE4DC4}">
      <dsp:nvSpPr>
        <dsp:cNvPr id="0" name=""/>
        <dsp:cNvSpPr/>
      </dsp:nvSpPr>
      <dsp:spPr>
        <a:xfrm>
          <a:off x="220980" y="2296253"/>
          <a:ext cx="3618383" cy="738000"/>
        </a:xfrm>
        <a:prstGeom prst="round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marL="0" lvl="0" indent="0" algn="l" defTabSz="1111250">
            <a:lnSpc>
              <a:spcPct val="90000"/>
            </a:lnSpc>
            <a:spcBef>
              <a:spcPct val="0"/>
            </a:spcBef>
            <a:spcAft>
              <a:spcPct val="35000"/>
            </a:spcAft>
            <a:buNone/>
          </a:pPr>
          <a:r>
            <a:rPr lang="en-US" sz="2500" kern="1200" dirty="0"/>
            <a:t>Jacob	</a:t>
          </a:r>
        </a:p>
      </dsp:txBody>
      <dsp:txXfrm>
        <a:off x="257006" y="2332279"/>
        <a:ext cx="3546331" cy="665948"/>
      </dsp:txXfrm>
    </dsp:sp>
    <dsp:sp modelId="{56015E43-931D-4CAD-85C0-E9EB84437182}">
      <dsp:nvSpPr>
        <dsp:cNvPr id="0" name=""/>
        <dsp:cNvSpPr/>
      </dsp:nvSpPr>
      <dsp:spPr>
        <a:xfrm>
          <a:off x="0" y="3833481"/>
          <a:ext cx="4419600" cy="630000"/>
        </a:xfrm>
        <a:prstGeom prst="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D2A5797B-20EE-4298-BA50-C968CEE241D4}">
      <dsp:nvSpPr>
        <dsp:cNvPr id="0" name=""/>
        <dsp:cNvSpPr/>
      </dsp:nvSpPr>
      <dsp:spPr>
        <a:xfrm>
          <a:off x="220980" y="3464481"/>
          <a:ext cx="3594067" cy="738000"/>
        </a:xfrm>
        <a:prstGeom prst="roundRect">
          <a:avLst/>
        </a:prstGeom>
        <a:solidFill>
          <a:schemeClr val="accent6"/>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marL="0" lvl="0" indent="0" algn="l" defTabSz="1111250">
            <a:lnSpc>
              <a:spcPct val="90000"/>
            </a:lnSpc>
            <a:spcBef>
              <a:spcPct val="0"/>
            </a:spcBef>
            <a:spcAft>
              <a:spcPct val="35000"/>
            </a:spcAft>
            <a:buNone/>
          </a:pPr>
          <a:r>
            <a:rPr lang="en-US" sz="2500" kern="1200" dirty="0"/>
            <a:t>Me, etc</a:t>
          </a:r>
        </a:p>
      </dsp:txBody>
      <dsp:txXfrm>
        <a:off x="257006" y="3500507"/>
        <a:ext cx="3522015"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287B-8E97-4F8F-B24C-D9F2A4B775E7}">
      <dsp:nvSpPr>
        <dsp:cNvPr id="0" name=""/>
        <dsp:cNvSpPr/>
      </dsp:nvSpPr>
      <dsp:spPr>
        <a:xfrm rot="16200000">
          <a:off x="-196715" y="196715"/>
          <a:ext cx="3212831" cy="2819400"/>
        </a:xfrm>
        <a:prstGeom prst="round1Rect">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Daniel</a:t>
          </a:r>
        </a:p>
      </dsp:txBody>
      <dsp:txXfrm rot="5400000">
        <a:off x="0" y="141151"/>
        <a:ext cx="2819400" cy="2268472"/>
      </dsp:txXfrm>
    </dsp:sp>
    <dsp:sp modelId="{A1B2E022-D947-4A36-9425-E70251C9DC27}">
      <dsp:nvSpPr>
        <dsp:cNvPr id="0" name=""/>
        <dsp:cNvSpPr/>
      </dsp:nvSpPr>
      <dsp:spPr>
        <a:xfrm>
          <a:off x="2819400" y="0"/>
          <a:ext cx="2819400" cy="3212831"/>
        </a:xfrm>
        <a:prstGeom prst="round1Rect">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3360" tIns="114300" rIns="11430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Stephen</a:t>
          </a:r>
        </a:p>
      </dsp:txBody>
      <dsp:txXfrm>
        <a:off x="2819400" y="0"/>
        <a:ext cx="2701772" cy="2409623"/>
      </dsp:txXfrm>
    </dsp:sp>
    <dsp:sp modelId="{906459C7-473F-4025-96D9-132B0F109E5D}">
      <dsp:nvSpPr>
        <dsp:cNvPr id="0" name=""/>
        <dsp:cNvSpPr/>
      </dsp:nvSpPr>
      <dsp:spPr>
        <a:xfrm rot="10800000">
          <a:off x="0" y="3212831"/>
          <a:ext cx="2819400" cy="3212831"/>
        </a:xfrm>
        <a:prstGeom prst="round1Rect">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21336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Queen Esther</a:t>
          </a:r>
        </a:p>
      </dsp:txBody>
      <dsp:txXfrm rot="10800000">
        <a:off x="117628" y="4016038"/>
        <a:ext cx="2701772" cy="2409623"/>
      </dsp:txXfrm>
    </dsp:sp>
    <dsp:sp modelId="{F013E633-9EB5-4600-B43A-0DAC78F0D6C6}">
      <dsp:nvSpPr>
        <dsp:cNvPr id="0" name=""/>
        <dsp:cNvSpPr/>
      </dsp:nvSpPr>
      <dsp:spPr>
        <a:xfrm rot="5400000">
          <a:off x="2622684" y="3409546"/>
          <a:ext cx="3212831" cy="2819400"/>
        </a:xfrm>
        <a:prstGeom prst="round1Rect">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Barnabas</a:t>
          </a:r>
        </a:p>
      </dsp:txBody>
      <dsp:txXfrm rot="-5400000">
        <a:off x="2819400" y="4016038"/>
        <a:ext cx="2819400" cy="2291995"/>
      </dsp:txXfrm>
    </dsp:sp>
    <dsp:sp modelId="{DD53D959-CC82-417F-9E8B-65A2DCA788A7}">
      <dsp:nvSpPr>
        <dsp:cNvPr id="0" name=""/>
        <dsp:cNvSpPr/>
      </dsp:nvSpPr>
      <dsp:spPr>
        <a:xfrm>
          <a:off x="1973579" y="2409623"/>
          <a:ext cx="1691640" cy="1606415"/>
        </a:xfrm>
        <a:prstGeom prst="roundRect">
          <a:avLst/>
        </a:prstGeom>
        <a:solidFill>
          <a:schemeClr val="accent2">
            <a:tint val="40000"/>
            <a:hueOff val="0"/>
            <a:satOff val="0"/>
            <a:lumOff val="0"/>
            <a:alphaOff val="0"/>
          </a:schemeClr>
        </a:solidFill>
        <a:ln>
          <a:noFill/>
        </a:ln>
        <a:effectLst>
          <a:outerShdw blurRad="38100" dist="25400" dir="5400000" rotWithShape="0">
            <a:srgbClr val="000000">
              <a:alpha val="4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Other Heroes</a:t>
          </a:r>
        </a:p>
      </dsp:txBody>
      <dsp:txXfrm>
        <a:off x="2051998" y="2488042"/>
        <a:ext cx="1534802" cy="1449577"/>
      </dsp:txXfrm>
    </dsp:sp>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7/1/2023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extLst>
      <p:ext uri="{BB962C8B-B14F-4D97-AF65-F5344CB8AC3E}">
        <p14:creationId xmlns:p14="http://schemas.microsoft.com/office/powerpoint/2010/main" val="249177647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extLst>
      <p:ext uri="{BB962C8B-B14F-4D97-AF65-F5344CB8AC3E}">
        <p14:creationId xmlns:p14="http://schemas.microsoft.com/office/powerpoint/2010/main" val="212187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a:p>
        </p:txBody>
      </p:sp>
    </p:spTree>
    <p:extLst>
      <p:ext uri="{BB962C8B-B14F-4D97-AF65-F5344CB8AC3E}">
        <p14:creationId xmlns:p14="http://schemas.microsoft.com/office/powerpoint/2010/main" val="138947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extLst>
      <p:ext uri="{BB962C8B-B14F-4D97-AF65-F5344CB8AC3E}">
        <p14:creationId xmlns:p14="http://schemas.microsoft.com/office/powerpoint/2010/main" val="48528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17</a:t>
            </a:fld>
            <a:endParaRPr lang="en-US"/>
          </a:p>
        </p:txBody>
      </p:sp>
    </p:spTree>
    <p:extLst>
      <p:ext uri="{BB962C8B-B14F-4D97-AF65-F5344CB8AC3E}">
        <p14:creationId xmlns:p14="http://schemas.microsoft.com/office/powerpoint/2010/main" val="10688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18</a:t>
            </a:fld>
            <a:endParaRPr lang="en-US"/>
          </a:p>
        </p:txBody>
      </p:sp>
    </p:spTree>
    <p:extLst>
      <p:ext uri="{BB962C8B-B14F-4D97-AF65-F5344CB8AC3E}">
        <p14:creationId xmlns:p14="http://schemas.microsoft.com/office/powerpoint/2010/main" val="279287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20</a:t>
            </a:fld>
            <a:endParaRPr lang="en-US"/>
          </a:p>
        </p:txBody>
      </p:sp>
    </p:spTree>
    <p:extLst>
      <p:ext uri="{BB962C8B-B14F-4D97-AF65-F5344CB8AC3E}">
        <p14:creationId xmlns:p14="http://schemas.microsoft.com/office/powerpoint/2010/main" val="202521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3653DA-8BF4-4869-96FE-9BCF43372D46}" type="datetimeFigureOut">
              <a:rPr kumimoji="0" lang="en-US" smtClean="0"/>
              <a:pPr/>
              <a:t>7/1/2023</a:t>
            </a:fld>
            <a:endParaRPr kumimoji="0"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72AC53DF-4216-466D-99A7-94400E6C2A25}" type="slidenum">
              <a:rPr kumimoji="0" lang="en-US" smtClean="0"/>
              <a:pPr/>
              <a:t>‹#›</a:t>
            </a:fld>
            <a:endParaRPr kumimoji="0" lang="en-US"/>
          </a:p>
        </p:txBody>
      </p:sp>
    </p:spTree>
    <p:extLst>
      <p:ext uri="{BB962C8B-B14F-4D97-AF65-F5344CB8AC3E}">
        <p14:creationId xmlns:p14="http://schemas.microsoft.com/office/powerpoint/2010/main" val="171484447"/>
      </p:ext>
    </p:extLst>
  </p:cSld>
  <p:clrMapOvr>
    <a:masterClrMapping/>
  </p:clrMapOvr>
  <p:transition spd="med">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6" name="Footer Placeholder 5"/>
          <p:cNvSpPr>
            <a:spLocks noGrp="1"/>
          </p:cNvSpPr>
          <p:nvPr>
            <p:ph type="ftr" sz="quarter" idx="11"/>
          </p:nvPr>
        </p:nvSpPr>
        <p:spPr/>
        <p:txBody>
          <a:bodyPr/>
          <a:lstStyle/>
          <a:p>
            <a:pPr algn="r"/>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258100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5"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319035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5"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3902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5"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58073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4"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294969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4"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323102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5"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314373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5" name="Footer Placeholder 4"/>
          <p:cNvSpPr>
            <a:spLocks noGrp="1"/>
          </p:cNvSpPr>
          <p:nvPr>
            <p:ph type="ftr" sz="quarter" idx="11"/>
          </p:nvPr>
        </p:nvSpPr>
        <p:spPr/>
        <p:txBody>
          <a:bodyPr/>
          <a:lstStyle/>
          <a:p>
            <a:pPr algn="r"/>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207334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7129108-AC8D-4212-9283-60D9E99BF07A}" type="datetimeFigureOut">
              <a:rPr kumimoji="0" lang="en-US" smtClean="0"/>
              <a:pPr/>
              <a:t>7/1/2023</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876543373"/>
      </p:ext>
    </p:extLst>
  </p:cSld>
  <p:clrMapOvr>
    <a:masterClrMapping/>
  </p:clrMapOvr>
  <p:transition spd="med">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ED3D3-6235-4F4C-B439-DF277FB555A7}" type="datetimeFigureOut">
              <a:rPr kumimoji="0" lang="en-US" smtClean="0"/>
              <a:pPr/>
              <a:t>7/1/2023</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85274680"/>
      </p:ext>
    </p:extLst>
  </p:cSld>
  <p:clrMapOvr>
    <a:masterClrMapping/>
  </p:clrMapOvr>
  <p:transition spd="med">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F1E3E-4B2F-4895-B65E-28B2E64F39F6}" type="datetimeFigureOut">
              <a:rPr kumimoji="0" lang="en-US" smtClean="0"/>
              <a:pPr/>
              <a:t>7/1/2023</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3898577296"/>
      </p:ext>
    </p:extLst>
  </p:cSld>
  <p:clrMapOvr>
    <a:masterClrMapping/>
  </p:clrMapOvr>
  <p:transition spd="med">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5435-8225-4333-BFFA-0096413F0D76}" type="datetimeFigureOut">
              <a:rPr kumimoji="0" lang="en-US" smtClean="0"/>
              <a:pPr/>
              <a:t>7/1/2023</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743947408"/>
      </p:ext>
    </p:extLst>
  </p:cSld>
  <p:clrMapOvr>
    <a:masterClrMapping/>
  </p:clrMapOvr>
  <p:transition spd="med">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783C494-2A87-468C-A21B-CB14FB9ABB00}" type="datetimeFigureOut">
              <a:rPr kumimoji="0" lang="en-US" smtClean="0"/>
              <a:pPr/>
              <a:t>7/1/2023</a:t>
            </a:fld>
            <a:endParaRPr kumimoji="0"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4041227680"/>
      </p:ext>
    </p:extLst>
  </p:cSld>
  <p:clrMapOvr>
    <a:masterClrMapping/>
  </p:clrMapOvr>
  <p:transition spd="med">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180FA0-5B31-4864-A2BB-719EA5A679C6}" type="datetimeFigureOut">
              <a:rPr kumimoji="0" lang="en-US" smtClean="0"/>
              <a:pPr/>
              <a:t>7/1/2023</a:t>
            </a:fld>
            <a:endParaRPr kumimoji="0"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2504515883"/>
      </p:ext>
    </p:extLst>
  </p:cSld>
  <p:clrMapOvr>
    <a:masterClrMapping/>
  </p:clrMapOvr>
  <p:transition spd="med">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BECC0C8-36B8-442A-833D-B6AACE86BB77}" type="datetimeFigureOut">
              <a:rPr kumimoji="0" lang="en-US" smtClean="0"/>
              <a:pPr/>
              <a:t>7/1/2023</a:t>
            </a:fld>
            <a:endParaRPr kumimoji="0" lang="en-US"/>
          </a:p>
        </p:txBody>
      </p:sp>
      <p:sp>
        <p:nvSpPr>
          <p:cNvPr id="5" name="Footer Placeholder 5"/>
          <p:cNvSpPr>
            <a:spLocks noGrp="1"/>
          </p:cNvSpPr>
          <p:nvPr>
            <p:ph type="ftr" sz="quarter" idx="11"/>
          </p:nvPr>
        </p:nvSpPr>
        <p:spPr/>
        <p:txBody>
          <a:bodyPr/>
          <a:lstStyle/>
          <a:p>
            <a:endParaRPr kumimoji="0" lang="en-US"/>
          </a:p>
        </p:txBody>
      </p:sp>
      <p:sp>
        <p:nvSpPr>
          <p:cNvPr id="6" name="Slide Number Placeholder 6"/>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1321870042"/>
      </p:ext>
    </p:extLst>
  </p:cSld>
  <p:clrMapOvr>
    <a:masterClrMapping/>
  </p:clrMapOvr>
  <p:transition spd="med">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E20EC5-AC53-4169-941E-EDF10CD23748}" type="datetimeFigureOut">
              <a:rPr kumimoji="0" lang="en-US" smtClean="0"/>
              <a:pPr/>
              <a:t>7/1/2023</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a:t>
            </a:fld>
            <a:endParaRPr kumimoji="0" lang="en-US"/>
          </a:p>
        </p:txBody>
      </p:sp>
    </p:spTree>
    <p:extLst>
      <p:ext uri="{BB962C8B-B14F-4D97-AF65-F5344CB8AC3E}">
        <p14:creationId xmlns:p14="http://schemas.microsoft.com/office/powerpoint/2010/main" val="2428026251"/>
      </p:ext>
    </p:extLst>
  </p:cSld>
  <p:clrMapOvr>
    <a:masterClrMapping/>
  </p:clrMapOvr>
  <p:transition spd="med">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3816DF-213E-421B-92D3-C068DBB023D6}" type="datetimeFigureOut">
              <a:rPr kumimoji="0" lang="en-US" smtClean="0">
                <a:solidFill>
                  <a:schemeClr val="tx2"/>
                </a:solidFill>
              </a:rPr>
              <a:pPr/>
              <a:t>7/1/2023</a:t>
            </a:fld>
            <a:endParaRPr kumimoji="0" lang="en-US" sz="1100" dirty="0">
              <a:solidFill>
                <a:schemeClr val="tx2"/>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kumimoji="0" lang="en-US" sz="1100" dirty="0">
              <a:solidFill>
                <a:schemeClr val="tx2"/>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spTree>
    <p:extLst>
      <p:ext uri="{BB962C8B-B14F-4D97-AF65-F5344CB8AC3E}">
        <p14:creationId xmlns:p14="http://schemas.microsoft.com/office/powerpoint/2010/main" val="1324416939"/>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ransition spd="med">
    <p:pull dir="ld"/>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40.jpeg"/><Relationship Id="rId5" Type="http://schemas.openxmlformats.org/officeDocument/2006/relationships/diagramQuickStyle" Target="../diagrams/quickStyle2.xml"/><Relationship Id="rId10" Type="http://schemas.openxmlformats.org/officeDocument/2006/relationships/image" Target="../media/image39.jpeg"/><Relationship Id="rId4" Type="http://schemas.openxmlformats.org/officeDocument/2006/relationships/diagramLayout" Target="../diagrams/layout2.xml"/><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gif"/></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title"/>
          </p:nvPr>
        </p:nvSpPr>
        <p:spPr>
          <a:xfrm>
            <a:off x="1752601" y="3276601"/>
            <a:ext cx="7848599" cy="1500781"/>
          </a:xfrm>
        </p:spPr>
        <p:txBody>
          <a:bodyPr/>
          <a:lstStyle/>
          <a:p>
            <a:r>
              <a:rPr b="1" dirty="0"/>
              <a:t> </a:t>
            </a:r>
            <a:r>
              <a:rPr sz="4800" b="1" dirty="0"/>
              <a:t>The</a:t>
            </a:r>
            <a:r>
              <a:rPr lang="en-US" sz="4800" b="1" dirty="0"/>
              <a:t> Hall Of Heroes</a:t>
            </a:r>
            <a:endParaRPr lang="en-US" b="1" dirty="0"/>
          </a:p>
        </p:txBody>
      </p:sp>
      <p:sp>
        <p:nvSpPr>
          <p:cNvPr id="5" name="Rectangle 4"/>
          <p:cNvSpPr>
            <a:spLocks noGrp="1"/>
          </p:cNvSpPr>
          <p:nvPr>
            <p:ph type="body" idx="1"/>
          </p:nvPr>
        </p:nvSpPr>
        <p:spPr>
          <a:xfrm>
            <a:off x="2438400" y="5791200"/>
            <a:ext cx="7772400" cy="595312"/>
          </a:xfrm>
        </p:spPr>
        <p:txBody>
          <a:bodyPr>
            <a:normAutofit lnSpcReduction="10000"/>
          </a:bodyPr>
          <a:lstStyle/>
          <a:p>
            <a:r>
              <a:rPr lang="en-US" sz="3600" b="1" dirty="0"/>
              <a:t>Reading – Hebrews 11:1-6; 31-40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
            <a:ext cx="6096000" cy="343408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90" b="38889"/>
          <a:stretch/>
        </p:blipFill>
        <p:spPr>
          <a:xfrm>
            <a:off x="7086600" y="118872"/>
            <a:ext cx="3769112" cy="3434080"/>
          </a:xfrm>
          <a:prstGeom prst="rect">
            <a:avLst/>
          </a:prstGeom>
        </p:spPr>
      </p:pic>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457200"/>
            <a:ext cx="8229600" cy="685800"/>
          </a:xfrm>
        </p:spPr>
        <p:txBody>
          <a:bodyPr/>
          <a:lstStyle/>
          <a:p>
            <a:r>
              <a:rPr lang="en-US" b="1" dirty="0"/>
              <a:t>Isaac’s Finest Moment</a:t>
            </a:r>
            <a:endParaRPr lang="en-US" dirty="0"/>
          </a:p>
        </p:txBody>
      </p:sp>
      <p:sp>
        <p:nvSpPr>
          <p:cNvPr id="5" name="Content Placeholder 4"/>
          <p:cNvSpPr>
            <a:spLocks noGrp="1"/>
          </p:cNvSpPr>
          <p:nvPr>
            <p:ph sz="half" idx="1"/>
          </p:nvPr>
        </p:nvSpPr>
        <p:spPr>
          <a:xfrm>
            <a:off x="1103312" y="2060575"/>
            <a:ext cx="6592888" cy="4195763"/>
          </a:xfrm>
        </p:spPr>
        <p:txBody>
          <a:bodyPr>
            <a:normAutofit fontScale="92500" lnSpcReduction="10000"/>
          </a:bodyPr>
          <a:lstStyle/>
          <a:p>
            <a:r>
              <a:rPr lang="en-US" sz="3600" b="1" dirty="0"/>
              <a:t>Genesis 22:3-9</a:t>
            </a:r>
            <a:endParaRPr lang="en-US" sz="3600" dirty="0"/>
          </a:p>
          <a:p>
            <a:r>
              <a:rPr lang="en-US" sz="3600" dirty="0"/>
              <a:t>He was much younger and FASTER than his father.</a:t>
            </a:r>
          </a:p>
          <a:p>
            <a:r>
              <a:rPr lang="en-US" sz="3600" dirty="0"/>
              <a:t>He could have easily ran away.</a:t>
            </a:r>
          </a:p>
          <a:p>
            <a:r>
              <a:rPr lang="en-US" sz="3600" dirty="0"/>
              <a:t>He became a willing sacrifice, the ante-type of the Messiah.</a:t>
            </a:r>
          </a:p>
        </p:txBody>
      </p:sp>
      <p:pic>
        <p:nvPicPr>
          <p:cNvPr id="11" name="Content Placeholder 10" descr="Watching dad.jpg"/>
          <p:cNvPicPr>
            <a:picLocks noGrp="1" noChangeAspect="1"/>
          </p:cNvPicPr>
          <p:nvPr>
            <p:ph sz="half" idx="2"/>
          </p:nvPr>
        </p:nvPicPr>
        <p:blipFill>
          <a:blip r:embed="rId2" cstate="print"/>
          <a:stretch>
            <a:fillRect/>
          </a:stretch>
        </p:blipFill>
        <p:spPr>
          <a:xfrm>
            <a:off x="8077200" y="1676400"/>
            <a:ext cx="2933700" cy="3810000"/>
          </a:xfrm>
          <a:prstGeom prst="rect">
            <a:avLst/>
          </a:prstGeom>
        </p:spPr>
      </p:pic>
    </p:spTree>
  </p:cSld>
  <p:clrMapOvr>
    <a:masterClrMapping/>
  </p:clrMapOvr>
  <p:transition spd="med">
    <p:pull dir="l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7897290" cy="1400530"/>
          </a:xfrm>
        </p:spPr>
        <p:txBody>
          <a:bodyPr/>
          <a:lstStyle/>
          <a:p>
            <a:r>
              <a:rPr lang="en-US" dirty="0"/>
              <a:t>The Faith of Moses – vs. 23-29</a:t>
            </a:r>
          </a:p>
        </p:txBody>
      </p:sp>
      <p:sp>
        <p:nvSpPr>
          <p:cNvPr id="3" name="Content Placeholder 2"/>
          <p:cNvSpPr>
            <a:spLocks noGrp="1"/>
          </p:cNvSpPr>
          <p:nvPr>
            <p:ph idx="1"/>
          </p:nvPr>
        </p:nvSpPr>
        <p:spPr>
          <a:xfrm>
            <a:off x="408510" y="1295400"/>
            <a:ext cx="7897290" cy="5060160"/>
          </a:xfrm>
        </p:spPr>
        <p:txBody>
          <a:bodyPr>
            <a:normAutofit/>
          </a:bodyPr>
          <a:lstStyle/>
          <a:p>
            <a:r>
              <a:rPr lang="en-US" sz="2800" dirty="0"/>
              <a:t>His story begins with the faith of his mother.</a:t>
            </a:r>
          </a:p>
          <a:p>
            <a:r>
              <a:rPr lang="en-US" sz="5400" b="1" dirty="0"/>
              <a:t>Exodus 2:2-10 </a:t>
            </a:r>
            <a:r>
              <a:rPr lang="en-US" sz="4000" b="1" dirty="0"/>
              <a:t>If she had not shared her faith with her son, Moses would have lived his entire life an Egyptian prince.</a:t>
            </a:r>
          </a:p>
          <a:p>
            <a:endParaRPr lang="en-US" sz="6000" dirty="0"/>
          </a:p>
        </p:txBody>
      </p:sp>
      <p:pic>
        <p:nvPicPr>
          <p:cNvPr id="4" name="Picture 3" descr="cain and abel sacrifices color.jpg"/>
          <p:cNvPicPr>
            <a:picLocks noChangeAspect="1"/>
          </p:cNvPicPr>
          <p:nvPr/>
        </p:nvPicPr>
        <p:blipFill>
          <a:blip r:embed="rId2" cstate="print"/>
          <a:stretch>
            <a:fillRect/>
          </a:stretch>
        </p:blipFill>
        <p:spPr>
          <a:xfrm>
            <a:off x="8610600" y="1979552"/>
            <a:ext cx="2860217" cy="3691856"/>
          </a:xfrm>
          <a:prstGeom prst="rect">
            <a:avLst/>
          </a:prstGeom>
        </p:spPr>
      </p:pic>
    </p:spTree>
  </p:cSld>
  <p:clrMapOvr>
    <a:masterClrMapping/>
  </p:clrMapOvr>
  <p:transition spd="med">
    <p:pull dir="l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7897290" cy="1400530"/>
          </a:xfrm>
        </p:spPr>
        <p:txBody>
          <a:bodyPr/>
          <a:lstStyle/>
          <a:p>
            <a:r>
              <a:rPr lang="en-US" dirty="0"/>
              <a:t>The Faith of Moses – vs. 23-29</a:t>
            </a:r>
          </a:p>
        </p:txBody>
      </p:sp>
      <p:sp>
        <p:nvSpPr>
          <p:cNvPr id="3" name="Content Placeholder 2"/>
          <p:cNvSpPr>
            <a:spLocks noGrp="1"/>
          </p:cNvSpPr>
          <p:nvPr>
            <p:ph idx="1"/>
          </p:nvPr>
        </p:nvSpPr>
        <p:spPr>
          <a:xfrm>
            <a:off x="533400" y="1295400"/>
            <a:ext cx="7620000" cy="5060160"/>
          </a:xfrm>
        </p:spPr>
        <p:txBody>
          <a:bodyPr>
            <a:normAutofit/>
          </a:bodyPr>
          <a:lstStyle/>
          <a:p>
            <a:r>
              <a:rPr lang="en-US" sz="2400" dirty="0"/>
              <a:t>His story continues when he continues in the faith of his mother while in the wilderness.</a:t>
            </a:r>
          </a:p>
          <a:p>
            <a:r>
              <a:rPr lang="en-US" sz="5400" b="1" dirty="0"/>
              <a:t>Psalms 84:10-11</a:t>
            </a:r>
          </a:p>
          <a:p>
            <a:r>
              <a:rPr lang="en-US" sz="5400" b="1" dirty="0"/>
              <a:t> </a:t>
            </a:r>
            <a:r>
              <a:rPr lang="en-US" sz="4000" b="1" dirty="0"/>
              <a:t>By faith he travels back into Egypt to campaign for Israel’s release from Pharaoh.</a:t>
            </a:r>
          </a:p>
          <a:p>
            <a:endParaRPr lang="en-US" sz="6000" dirty="0"/>
          </a:p>
        </p:txBody>
      </p:sp>
      <p:pic>
        <p:nvPicPr>
          <p:cNvPr id="4" name="Picture 3" descr="cain and abel sacrifices color.jpg"/>
          <p:cNvPicPr>
            <a:picLocks noChangeAspect="1"/>
          </p:cNvPicPr>
          <p:nvPr/>
        </p:nvPicPr>
        <p:blipFill>
          <a:blip r:embed="rId2" cstate="print"/>
          <a:stretch>
            <a:fillRect/>
          </a:stretch>
        </p:blipFill>
        <p:spPr>
          <a:xfrm>
            <a:off x="8128696" y="2895600"/>
            <a:ext cx="3215943" cy="3905509"/>
          </a:xfrm>
          <a:prstGeom prst="rect">
            <a:avLst/>
          </a:prstGeom>
        </p:spPr>
      </p:pic>
    </p:spTree>
  </p:cSld>
  <p:clrMapOvr>
    <a:masterClrMapping/>
  </p:clrMapOvr>
  <p:transition spd="med">
    <p:pull dir="l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7744890" cy="1400530"/>
          </a:xfrm>
        </p:spPr>
        <p:txBody>
          <a:bodyPr/>
          <a:lstStyle/>
          <a:p>
            <a:r>
              <a:rPr lang="en-US" dirty="0"/>
              <a:t>The Faith of Moses – vs. 23-29</a:t>
            </a:r>
          </a:p>
        </p:txBody>
      </p:sp>
      <p:sp>
        <p:nvSpPr>
          <p:cNvPr id="3" name="Content Placeholder 2"/>
          <p:cNvSpPr>
            <a:spLocks noGrp="1"/>
          </p:cNvSpPr>
          <p:nvPr>
            <p:ph idx="1"/>
          </p:nvPr>
        </p:nvSpPr>
        <p:spPr>
          <a:xfrm>
            <a:off x="1295400" y="1524000"/>
            <a:ext cx="8458200" cy="4831560"/>
          </a:xfrm>
        </p:spPr>
        <p:txBody>
          <a:bodyPr>
            <a:normAutofit/>
          </a:bodyPr>
          <a:lstStyle/>
          <a:p>
            <a:r>
              <a:rPr lang="en-US" sz="2400" dirty="0"/>
              <a:t>His story continues with one act of faith after another.</a:t>
            </a:r>
          </a:p>
          <a:p>
            <a:r>
              <a:rPr lang="en-US" sz="5400" b="1" dirty="0"/>
              <a:t>Exodus 14:10-14</a:t>
            </a:r>
            <a:endParaRPr lang="en-US" sz="6000" dirty="0"/>
          </a:p>
        </p:txBody>
      </p:sp>
      <p:pic>
        <p:nvPicPr>
          <p:cNvPr id="4" name="Picture 3" descr="cain and abel sacrifices color.jpg"/>
          <p:cNvPicPr>
            <a:picLocks noChangeAspect="1"/>
          </p:cNvPicPr>
          <p:nvPr/>
        </p:nvPicPr>
        <p:blipFill>
          <a:blip r:embed="rId2" cstate="print"/>
          <a:stretch>
            <a:fillRect/>
          </a:stretch>
        </p:blipFill>
        <p:spPr>
          <a:xfrm>
            <a:off x="2743200" y="3810001"/>
            <a:ext cx="6858000" cy="2761245"/>
          </a:xfrm>
          <a:prstGeom prst="rect">
            <a:avLst/>
          </a:prstGeom>
        </p:spPr>
      </p:pic>
    </p:spTree>
  </p:cSld>
  <p:clrMapOvr>
    <a:masterClrMapping/>
  </p:clrMapOvr>
  <p:transition spd="med">
    <p:pull dir="l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Faith of Joshua – vs. 30</a:t>
            </a:r>
          </a:p>
        </p:txBody>
      </p:sp>
      <p:sp>
        <p:nvSpPr>
          <p:cNvPr id="3" name="Content Placeholder 2"/>
          <p:cNvSpPr>
            <a:spLocks noGrp="1"/>
          </p:cNvSpPr>
          <p:nvPr>
            <p:ph idx="1"/>
          </p:nvPr>
        </p:nvSpPr>
        <p:spPr>
          <a:xfrm>
            <a:off x="228600" y="1295400"/>
            <a:ext cx="7095060" cy="5060160"/>
          </a:xfrm>
        </p:spPr>
        <p:txBody>
          <a:bodyPr>
            <a:normAutofit lnSpcReduction="10000"/>
          </a:bodyPr>
          <a:lstStyle/>
          <a:p>
            <a:r>
              <a:rPr lang="en-US" sz="2400" dirty="0"/>
              <a:t>Joshua inherits the faith of Moses and becomes a great leader.</a:t>
            </a:r>
          </a:p>
          <a:p>
            <a:r>
              <a:rPr lang="en-US" sz="5400" b="1" dirty="0"/>
              <a:t>Joshua 24:11-15 </a:t>
            </a:r>
          </a:p>
          <a:p>
            <a:r>
              <a:rPr lang="en-US" sz="5400" b="1" dirty="0"/>
              <a:t>After conquering the land he challenges Israel to remain faithful.</a:t>
            </a:r>
            <a:endParaRPr lang="en-US" sz="6000" dirty="0"/>
          </a:p>
        </p:txBody>
      </p:sp>
      <p:pic>
        <p:nvPicPr>
          <p:cNvPr id="4" name="Picture 3" descr="cain and abel sacrifices color.jpg"/>
          <p:cNvPicPr>
            <a:picLocks noChangeAspect="1"/>
          </p:cNvPicPr>
          <p:nvPr/>
        </p:nvPicPr>
        <p:blipFill>
          <a:blip r:embed="rId2" cstate="print"/>
          <a:srcRect r="10651" b="6183"/>
          <a:stretch>
            <a:fillRect/>
          </a:stretch>
        </p:blipFill>
        <p:spPr>
          <a:xfrm>
            <a:off x="8001000" y="1981200"/>
            <a:ext cx="3690551" cy="3657600"/>
          </a:xfrm>
          <a:prstGeom prst="rect">
            <a:avLst/>
          </a:prstGeom>
        </p:spPr>
      </p:pic>
    </p:spTree>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7516290" cy="1400530"/>
          </a:xfrm>
        </p:spPr>
        <p:txBody>
          <a:bodyPr/>
          <a:lstStyle/>
          <a:p>
            <a:r>
              <a:rPr lang="en-US" dirty="0"/>
              <a:t>Back to Our  Text – Vs. 31-35</a:t>
            </a:r>
          </a:p>
        </p:txBody>
      </p:sp>
      <p:sp>
        <p:nvSpPr>
          <p:cNvPr id="3" name="Content Placeholder 2"/>
          <p:cNvSpPr>
            <a:spLocks noGrp="1"/>
          </p:cNvSpPr>
          <p:nvPr>
            <p:ph idx="1"/>
          </p:nvPr>
        </p:nvSpPr>
        <p:spPr>
          <a:xfrm>
            <a:off x="509055" y="1331259"/>
            <a:ext cx="10515600" cy="4195481"/>
          </a:xfrm>
        </p:spPr>
        <p:txBody>
          <a:bodyPr>
            <a:normAutofit/>
          </a:bodyPr>
          <a:lstStyle/>
          <a:p>
            <a:pPr algn="ctr"/>
            <a:r>
              <a:rPr lang="en-US" sz="3200" dirty="0"/>
              <a:t>There were many who received an earthly reward for having faith in God</a:t>
            </a:r>
            <a:r>
              <a:rPr lang="en-US" sz="2400" dirty="0"/>
              <a:t>.</a:t>
            </a:r>
          </a:p>
        </p:txBody>
      </p:sp>
      <p:pic>
        <p:nvPicPr>
          <p:cNvPr id="4" name="Picture 3" descr="Elijah Widow.jpg"/>
          <p:cNvPicPr>
            <a:picLocks noChangeAspect="1"/>
          </p:cNvPicPr>
          <p:nvPr/>
        </p:nvPicPr>
        <p:blipFill>
          <a:blip r:embed="rId2" cstate="print"/>
          <a:stretch>
            <a:fillRect/>
          </a:stretch>
        </p:blipFill>
        <p:spPr>
          <a:xfrm>
            <a:off x="2590800" y="2860524"/>
            <a:ext cx="5029200" cy="3874056"/>
          </a:xfrm>
          <a:prstGeom prst="rect">
            <a:avLst/>
          </a:prstGeom>
        </p:spPr>
      </p:pic>
    </p:spTree>
  </p:cSld>
  <p:clrMapOvr>
    <a:masterClrMapping/>
  </p:clrMapOvr>
  <p:transition spd="med">
    <p:pull dir="l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Text doesn’t stop there</a:t>
            </a:r>
          </a:p>
        </p:txBody>
      </p:sp>
      <p:sp>
        <p:nvSpPr>
          <p:cNvPr id="3" name="Content Placeholder 2"/>
          <p:cNvSpPr>
            <a:spLocks noGrp="1"/>
          </p:cNvSpPr>
          <p:nvPr>
            <p:ph idx="1"/>
          </p:nvPr>
        </p:nvSpPr>
        <p:spPr>
          <a:xfrm>
            <a:off x="304800" y="1783560"/>
            <a:ext cx="8610600" cy="4845840"/>
          </a:xfrm>
        </p:spPr>
        <p:txBody>
          <a:bodyPr>
            <a:normAutofit/>
          </a:bodyPr>
          <a:lstStyle/>
          <a:p>
            <a:r>
              <a:rPr lang="en-US" sz="3600" dirty="0"/>
              <a:t>What about the “OTHERS” vs. 36-39?</a:t>
            </a:r>
          </a:p>
          <a:p>
            <a:endParaRPr lang="en-US" dirty="0"/>
          </a:p>
          <a:p>
            <a:r>
              <a:rPr lang="en-US" sz="3200" b="1" i="1" dirty="0"/>
              <a:t>Certainly they did not deserve that treatment!</a:t>
            </a:r>
          </a:p>
          <a:p>
            <a:r>
              <a:rPr lang="en-US" sz="3200" b="1" i="1" dirty="0"/>
              <a:t>How can we say they were rewarded for diligently seeking Him?</a:t>
            </a:r>
          </a:p>
          <a:p>
            <a:endParaRPr lang="en-US" dirty="0"/>
          </a:p>
        </p:txBody>
      </p:sp>
      <p:pic>
        <p:nvPicPr>
          <p:cNvPr id="4" name="Picture 3" descr="elijah's widow.jpg"/>
          <p:cNvPicPr>
            <a:picLocks noChangeAspect="1"/>
          </p:cNvPicPr>
          <p:nvPr/>
        </p:nvPicPr>
        <p:blipFill>
          <a:blip r:embed="rId2" cstate="print"/>
          <a:stretch>
            <a:fillRect/>
          </a:stretch>
        </p:blipFill>
        <p:spPr>
          <a:xfrm>
            <a:off x="9372600" y="198965"/>
            <a:ext cx="2396067" cy="3200852"/>
          </a:xfrm>
          <a:prstGeom prst="rect">
            <a:avLst/>
          </a:prstGeom>
        </p:spPr>
      </p:pic>
    </p:spTree>
  </p:cSld>
  <p:clrMapOvr>
    <a:masterClrMapping/>
  </p:clrMapOvr>
  <p:transition spd="med">
    <p:pull dir="ld"/>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2718"/>
            <a:ext cx="9677400" cy="1400530"/>
          </a:xfrm>
        </p:spPr>
        <p:txBody>
          <a:bodyPr/>
          <a:lstStyle/>
          <a:p>
            <a:pPr algn="ctr"/>
            <a:r>
              <a:rPr lang="en-US" dirty="0"/>
              <a:t>God’s rewards are not always temporal.</a:t>
            </a:r>
          </a:p>
        </p:txBody>
      </p:sp>
      <p:sp>
        <p:nvSpPr>
          <p:cNvPr id="5" name="Rectangle 4"/>
          <p:cNvSpPr>
            <a:spLocks noGrp="1"/>
          </p:cNvSpPr>
          <p:nvPr>
            <p:ph sz="half" idx="1"/>
          </p:nvPr>
        </p:nvSpPr>
        <p:spPr>
          <a:xfrm>
            <a:off x="457200" y="1981200"/>
            <a:ext cx="7239000" cy="4724400"/>
          </a:xfrm>
        </p:spPr>
        <p:txBody>
          <a:bodyPr>
            <a:normAutofit fontScale="85000" lnSpcReduction="10000"/>
          </a:bodyPr>
          <a:lstStyle/>
          <a:p>
            <a:pPr algn="ctr"/>
            <a:r>
              <a:rPr lang="en-US" sz="4400" b="1" dirty="0"/>
              <a:t>Hebrews 11:39-40 </a:t>
            </a:r>
            <a:r>
              <a:rPr lang="en-US" sz="4400" dirty="0"/>
              <a:t>And all these, though commended through their faith, did not receive what was promised,  </a:t>
            </a:r>
            <a:r>
              <a:rPr lang="en-US" sz="4400" baseline="30000" dirty="0"/>
              <a:t>40</a:t>
            </a:r>
            <a:r>
              <a:rPr lang="en-US" sz="4400" dirty="0"/>
              <a:t>since God had provided </a:t>
            </a:r>
            <a:r>
              <a:rPr lang="en-US" sz="4400" b="1" u="sng" dirty="0"/>
              <a:t>something better for us,</a:t>
            </a:r>
            <a:r>
              <a:rPr lang="en-US" sz="4400" dirty="0"/>
              <a:t> that apart from us they should not be made perfect.</a:t>
            </a:r>
            <a:endParaRPr lang="en-US" dirty="0"/>
          </a:p>
        </p:txBody>
      </p:sp>
      <p:pic>
        <p:nvPicPr>
          <p:cNvPr id="8" name="Picture 7" descr="peter cuts off an ear.jpg"/>
          <p:cNvPicPr>
            <a:picLocks noChangeAspect="1"/>
          </p:cNvPicPr>
          <p:nvPr/>
        </p:nvPicPr>
        <p:blipFill>
          <a:blip r:embed="rId3" cstate="print"/>
          <a:stretch>
            <a:fillRect/>
          </a:stretch>
        </p:blipFill>
        <p:spPr>
          <a:xfrm>
            <a:off x="7924800" y="1433337"/>
            <a:ext cx="3920384" cy="2796540"/>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3276600" y="216170"/>
          <a:ext cx="5638800" cy="642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daniel-in-babylon.jpg"/>
          <p:cNvPicPr>
            <a:picLocks noChangeAspect="1"/>
          </p:cNvPicPr>
          <p:nvPr/>
        </p:nvPicPr>
        <p:blipFill>
          <a:blip r:embed="rId8" cstate="print"/>
          <a:stretch>
            <a:fillRect/>
          </a:stretch>
        </p:blipFill>
        <p:spPr>
          <a:xfrm>
            <a:off x="890587" y="914400"/>
            <a:ext cx="2538413" cy="2082800"/>
          </a:xfrm>
          <a:prstGeom prst="rect">
            <a:avLst/>
          </a:prstGeom>
        </p:spPr>
      </p:pic>
      <p:pic>
        <p:nvPicPr>
          <p:cNvPr id="4" name="Picture 3" descr="Stephen martyr.jpg"/>
          <p:cNvPicPr>
            <a:picLocks noChangeAspect="1"/>
          </p:cNvPicPr>
          <p:nvPr/>
        </p:nvPicPr>
        <p:blipFill>
          <a:blip r:embed="rId9" cstate="print"/>
          <a:stretch>
            <a:fillRect/>
          </a:stretch>
        </p:blipFill>
        <p:spPr>
          <a:xfrm>
            <a:off x="9144000" y="473308"/>
            <a:ext cx="2209800" cy="2868548"/>
          </a:xfrm>
          <a:prstGeom prst="rect">
            <a:avLst/>
          </a:prstGeom>
        </p:spPr>
      </p:pic>
      <p:pic>
        <p:nvPicPr>
          <p:cNvPr id="5" name="Picture 4" descr="queen esther.jpg"/>
          <p:cNvPicPr>
            <a:picLocks noChangeAspect="1"/>
          </p:cNvPicPr>
          <p:nvPr/>
        </p:nvPicPr>
        <p:blipFill>
          <a:blip r:embed="rId10" cstate="print"/>
          <a:srcRect t="3333" r="3334" b="2222"/>
          <a:stretch>
            <a:fillRect/>
          </a:stretch>
        </p:blipFill>
        <p:spPr>
          <a:xfrm>
            <a:off x="1168700" y="3341856"/>
            <a:ext cx="1879300" cy="2754144"/>
          </a:xfrm>
          <a:prstGeom prst="rect">
            <a:avLst/>
          </a:prstGeom>
        </p:spPr>
      </p:pic>
      <p:pic>
        <p:nvPicPr>
          <p:cNvPr id="6" name="Picture 5" descr="barnabas.jpg"/>
          <p:cNvPicPr>
            <a:picLocks noChangeAspect="1"/>
          </p:cNvPicPr>
          <p:nvPr/>
        </p:nvPicPr>
        <p:blipFill>
          <a:blip r:embed="rId11" cstate="print"/>
          <a:srcRect l="25189"/>
          <a:stretch>
            <a:fillRect/>
          </a:stretch>
        </p:blipFill>
        <p:spPr>
          <a:xfrm>
            <a:off x="9296400" y="3810000"/>
            <a:ext cx="2405700" cy="2057400"/>
          </a:xfrm>
          <a:prstGeom prst="rect">
            <a:avLst/>
          </a:prstGeom>
        </p:spPr>
      </p:pic>
    </p:spTree>
  </p:cSld>
  <p:clrMapOvr>
    <a:masterClrMapping/>
  </p:clrMapOvr>
  <p:transition spd="med">
    <p:pull dir="l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64"/>
            <a:ext cx="9296400" cy="2078736"/>
          </a:xfrm>
        </p:spPr>
        <p:txBody>
          <a:bodyPr/>
          <a:lstStyle/>
          <a:p>
            <a:r>
              <a:rPr lang="en-US" sz="4800" dirty="0"/>
              <a:t>Do You have Faith to Diligently Seek and Hold your Reward?</a:t>
            </a:r>
          </a:p>
        </p:txBody>
      </p:sp>
      <p:sp>
        <p:nvSpPr>
          <p:cNvPr id="3" name="Content Placeholder 2"/>
          <p:cNvSpPr>
            <a:spLocks noGrp="1"/>
          </p:cNvSpPr>
          <p:nvPr>
            <p:ph idx="1"/>
          </p:nvPr>
        </p:nvSpPr>
        <p:spPr>
          <a:xfrm>
            <a:off x="1828800" y="3048000"/>
            <a:ext cx="8382000" cy="3307560"/>
          </a:xfrm>
        </p:spPr>
        <p:txBody>
          <a:bodyPr>
            <a:normAutofit/>
          </a:bodyPr>
          <a:lstStyle/>
          <a:p>
            <a:pPr algn="ctr">
              <a:buNone/>
            </a:pPr>
            <a:r>
              <a:rPr lang="en-US" sz="9600" b="1" dirty="0"/>
              <a:t>John 14:1-7 </a:t>
            </a:r>
            <a:endParaRPr lang="en-US" sz="9600" b="1" i="1" dirty="0"/>
          </a:p>
        </p:txBody>
      </p:sp>
    </p:spTree>
  </p:cSld>
  <p:clrMapOvr>
    <a:masterClrMapping/>
  </p:clrMapOvr>
  <p:transition spd="med">
    <p:pull dir="l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Evidence of the unseen</a:t>
            </a:r>
            <a:br>
              <a:rPr lang="en-US" dirty="0"/>
            </a:br>
            <a:endParaRPr lang="en-US" dirty="0"/>
          </a:p>
        </p:txBody>
      </p:sp>
      <p:sp>
        <p:nvSpPr>
          <p:cNvPr id="3" name="Content Placeholder 2"/>
          <p:cNvSpPr>
            <a:spLocks noGrp="1"/>
          </p:cNvSpPr>
          <p:nvPr>
            <p:ph idx="1"/>
          </p:nvPr>
        </p:nvSpPr>
        <p:spPr>
          <a:xfrm>
            <a:off x="2438400" y="1295400"/>
            <a:ext cx="7772400" cy="5060160"/>
          </a:xfrm>
        </p:spPr>
        <p:txBody>
          <a:bodyPr>
            <a:normAutofit/>
          </a:bodyPr>
          <a:lstStyle/>
          <a:p>
            <a:r>
              <a:rPr lang="en-US" sz="2800" dirty="0"/>
              <a:t>The wind blowing is proof that there  is something of substance in the unseen.</a:t>
            </a:r>
          </a:p>
        </p:txBody>
      </p:sp>
      <p:pic>
        <p:nvPicPr>
          <p:cNvPr id="5" name="Picture 4" descr="elijah teases prophets of baal.jpg"/>
          <p:cNvPicPr>
            <a:picLocks noChangeAspect="1"/>
          </p:cNvPicPr>
          <p:nvPr/>
        </p:nvPicPr>
        <p:blipFill>
          <a:blip r:embed="rId2" cstate="print"/>
          <a:stretch>
            <a:fillRect/>
          </a:stretch>
        </p:blipFill>
        <p:spPr>
          <a:xfrm>
            <a:off x="646110" y="2286000"/>
            <a:ext cx="4791019" cy="3200400"/>
          </a:xfrm>
          <a:prstGeom prst="rect">
            <a:avLst/>
          </a:prstGeom>
        </p:spPr>
      </p:pic>
      <p:pic>
        <p:nvPicPr>
          <p:cNvPr id="6" name="Picture 5" descr="wind blowing in the grass.jpg"/>
          <p:cNvPicPr>
            <a:picLocks noChangeAspect="1"/>
          </p:cNvPicPr>
          <p:nvPr/>
        </p:nvPicPr>
        <p:blipFill>
          <a:blip r:embed="rId3" cstate="print"/>
          <a:stretch>
            <a:fillRect/>
          </a:stretch>
        </p:blipFill>
        <p:spPr>
          <a:xfrm>
            <a:off x="6615587" y="2514600"/>
            <a:ext cx="5143500" cy="3438525"/>
          </a:xfrm>
          <a:prstGeom prst="rect">
            <a:avLst/>
          </a:prstGeom>
        </p:spPr>
      </p:pic>
    </p:spTree>
  </p:cSld>
  <p:clrMapOvr>
    <a:masterClrMapping/>
  </p:clrMapOvr>
  <p:transition spd="med">
    <p:pull dir="l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2455798"/>
            <a:ext cx="11125200" cy="1915647"/>
          </a:xfrm>
        </p:spPr>
        <p:txBody>
          <a:bodyPr/>
          <a:lstStyle/>
          <a:p>
            <a:pPr algn="ctr"/>
            <a:r>
              <a:rPr sz="4800" b="1" dirty="0"/>
              <a:t>What Can  Be </a:t>
            </a:r>
            <a:r>
              <a:rPr lang="en-US" sz="4800" b="1" dirty="0"/>
              <a:t>M</a:t>
            </a:r>
            <a:r>
              <a:rPr sz="4800" b="1" dirty="0"/>
              <a:t>ore </a:t>
            </a:r>
            <a:r>
              <a:rPr lang="en-US" sz="4800" b="1" dirty="0"/>
              <a:t>H</a:t>
            </a:r>
            <a:r>
              <a:rPr sz="4800" b="1" dirty="0"/>
              <a:t>eroic Than </a:t>
            </a:r>
            <a:r>
              <a:rPr lang="en-US" sz="4800" b="1" dirty="0"/>
              <a:t>S</a:t>
            </a:r>
            <a:r>
              <a:rPr sz="4800" b="1" dirty="0"/>
              <a:t>aving a Life?</a:t>
            </a:r>
            <a:endParaRPr lang="en-US" sz="4800" b="1" dirty="0"/>
          </a:p>
        </p:txBody>
      </p:sp>
      <p:sp>
        <p:nvSpPr>
          <p:cNvPr id="5" name="Rectangle 4"/>
          <p:cNvSpPr>
            <a:spLocks noGrp="1"/>
          </p:cNvSpPr>
          <p:nvPr>
            <p:ph type="body" idx="1"/>
          </p:nvPr>
        </p:nvSpPr>
        <p:spPr>
          <a:xfrm>
            <a:off x="2209800" y="4876800"/>
            <a:ext cx="8610600" cy="1509712"/>
          </a:xfrm>
        </p:spPr>
        <p:txBody>
          <a:bodyPr>
            <a:normAutofit/>
          </a:bodyPr>
          <a:lstStyle/>
          <a:p>
            <a:pPr algn="ctr"/>
            <a:r>
              <a:rPr lang="en-US" sz="6000" b="1" dirty="0"/>
              <a:t>Galatians 6:1-3</a:t>
            </a:r>
            <a:endParaRPr lang="en-US"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04800"/>
            <a:ext cx="3505200" cy="1974596"/>
          </a:xfrm>
          <a:prstGeom prst="rect">
            <a:avLst/>
          </a:prstGeom>
        </p:spPr>
      </p:pic>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7772400" cy="1600200"/>
          </a:xfrm>
        </p:spPr>
        <p:txBody>
          <a:bodyPr/>
          <a:lstStyle/>
          <a:p>
            <a:r>
              <a:rPr lang="en-US" sz="5400" dirty="0"/>
              <a:t>Logical Conclusion of the uncaused cause.</a:t>
            </a:r>
            <a:br>
              <a:rPr lang="en-US" dirty="0"/>
            </a:br>
            <a:endParaRPr lang="en-US" dirty="0"/>
          </a:p>
        </p:txBody>
      </p:sp>
      <p:sp>
        <p:nvSpPr>
          <p:cNvPr id="3" name="Content Placeholder 2"/>
          <p:cNvSpPr>
            <a:spLocks noGrp="1"/>
          </p:cNvSpPr>
          <p:nvPr>
            <p:ph idx="1"/>
          </p:nvPr>
        </p:nvSpPr>
        <p:spPr>
          <a:xfrm>
            <a:off x="5715000" y="2209800"/>
            <a:ext cx="6019800" cy="4145760"/>
          </a:xfrm>
        </p:spPr>
        <p:txBody>
          <a:bodyPr>
            <a:normAutofit/>
          </a:bodyPr>
          <a:lstStyle/>
          <a:p>
            <a:r>
              <a:rPr lang="en-US" sz="2800" b="1" dirty="0"/>
              <a:t>Hebrews 11:3 </a:t>
            </a:r>
            <a:r>
              <a:rPr lang="en-US" sz="2800" dirty="0"/>
              <a:t>By faith we understand that the universe was created by the word of God, so that what is seen was not made out of things that are visible. </a:t>
            </a:r>
          </a:p>
        </p:txBody>
      </p:sp>
      <p:pic>
        <p:nvPicPr>
          <p:cNvPr id="5" name="Picture 4" descr="elijah teases prophets of baal.jpg"/>
          <p:cNvPicPr>
            <a:picLocks noChangeAspect="1"/>
          </p:cNvPicPr>
          <p:nvPr/>
        </p:nvPicPr>
        <p:blipFill>
          <a:blip r:embed="rId2" cstate="print"/>
          <a:stretch>
            <a:fillRect/>
          </a:stretch>
        </p:blipFill>
        <p:spPr>
          <a:xfrm>
            <a:off x="1143000" y="2286000"/>
            <a:ext cx="4047102" cy="3429000"/>
          </a:xfrm>
          <a:prstGeom prst="rect">
            <a:avLst/>
          </a:prstGeom>
        </p:spPr>
      </p:pic>
    </p:spTree>
  </p:cSld>
  <p:clrMapOvr>
    <a:masterClrMapping/>
  </p:clrMapOvr>
  <p:transition spd="med">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No Reward Without Faith</a:t>
            </a:r>
            <a:endParaRPr lang="en-US" dirty="0">
              <a:solidFill>
                <a:schemeClr val="accent1"/>
              </a:solidFill>
            </a:endParaRPr>
          </a:p>
        </p:txBody>
      </p:sp>
      <p:sp>
        <p:nvSpPr>
          <p:cNvPr id="3" name="Rectangle 2"/>
          <p:cNvSpPr>
            <a:spLocks noGrp="1"/>
          </p:cNvSpPr>
          <p:nvPr>
            <p:ph sz="half" idx="1"/>
          </p:nvPr>
        </p:nvSpPr>
        <p:spPr>
          <a:xfrm>
            <a:off x="914400" y="1219200"/>
            <a:ext cx="5334000" cy="3048001"/>
          </a:xfrm>
        </p:spPr>
        <p:txBody>
          <a:bodyPr>
            <a:normAutofit fontScale="85000" lnSpcReduction="10000"/>
          </a:bodyPr>
          <a:lstStyle/>
          <a:p>
            <a:pPr>
              <a:lnSpc>
                <a:spcPct val="114000"/>
              </a:lnSpc>
            </a:pPr>
            <a:r>
              <a:rPr lang="en-US" sz="2600" dirty="0"/>
              <a:t>Faith does not die with an individual.</a:t>
            </a:r>
          </a:p>
          <a:p>
            <a:pPr>
              <a:lnSpc>
                <a:spcPct val="114000"/>
              </a:lnSpc>
            </a:pPr>
            <a:r>
              <a:rPr lang="en-US" sz="2600" dirty="0"/>
              <a:t>It lives on with others who share it</a:t>
            </a:r>
          </a:p>
          <a:p>
            <a:pPr>
              <a:lnSpc>
                <a:spcPct val="114000"/>
              </a:lnSpc>
            </a:pPr>
            <a:r>
              <a:rPr lang="en-US" sz="2800" dirty="0"/>
              <a:t>We are recipients of the rewards of the faith of Abraham.</a:t>
            </a:r>
          </a:p>
          <a:p>
            <a:pPr>
              <a:lnSpc>
                <a:spcPct val="114000"/>
              </a:lnSpc>
            </a:pPr>
            <a:r>
              <a:rPr lang="en-US" sz="2800" dirty="0"/>
              <a:t>Galatians 3:23-29</a:t>
            </a:r>
          </a:p>
          <a:p>
            <a:pPr>
              <a:lnSpc>
                <a:spcPct val="114000"/>
              </a:lnSpc>
            </a:pPr>
            <a:endParaRPr lang="en-US" sz="2400" dirty="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7016841"/>
              </p:ext>
            </p:extLst>
          </p:nvPr>
        </p:nvGraphicFramePr>
        <p:xfrm>
          <a:off x="7239000" y="1676400"/>
          <a:ext cx="441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uperman.jpg"/>
          <p:cNvPicPr>
            <a:picLocks noChangeAspect="1"/>
          </p:cNvPicPr>
          <p:nvPr/>
        </p:nvPicPr>
        <p:blipFill>
          <a:blip r:embed="rId8" cstate="print"/>
          <a:stretch>
            <a:fillRect/>
          </a:stretch>
        </p:blipFill>
        <p:spPr>
          <a:xfrm>
            <a:off x="4402188" y="4038600"/>
            <a:ext cx="2152610" cy="2667000"/>
          </a:xfrm>
          <a:prstGeom prst="rect">
            <a:avLst/>
          </a:prstGeom>
        </p:spPr>
      </p:pic>
    </p:spTree>
  </p:cSld>
  <p:clrMapOvr>
    <a:masterClrMapping/>
  </p:clrMapOvr>
  <p:transition spd="med">
    <p:pull dir="l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title"/>
          </p:nvPr>
        </p:nvSpPr>
        <p:spPr>
          <a:xfrm>
            <a:off x="2675434" y="3352801"/>
            <a:ext cx="7230567" cy="1489721"/>
          </a:xfrm>
        </p:spPr>
        <p:txBody>
          <a:bodyPr/>
          <a:lstStyle/>
          <a:p>
            <a:r>
              <a:rPr sz="3600" b="1" dirty="0"/>
              <a:t>There Are More </a:t>
            </a:r>
            <a:r>
              <a:rPr lang="en-US" sz="3600" b="1" dirty="0"/>
              <a:t>S</a:t>
            </a:r>
            <a:r>
              <a:rPr sz="3600" b="1" dirty="0"/>
              <a:t>tories To </a:t>
            </a:r>
            <a:r>
              <a:rPr lang="en-US" sz="3600" b="1" dirty="0"/>
              <a:t>S</a:t>
            </a:r>
            <a:r>
              <a:rPr sz="3600" b="1" dirty="0"/>
              <a:t>hare</a:t>
            </a:r>
            <a:endParaRPr lang="en-US" sz="3600" b="1" dirty="0"/>
          </a:p>
        </p:txBody>
      </p:sp>
      <p:sp>
        <p:nvSpPr>
          <p:cNvPr id="5" name="Rectangle 4"/>
          <p:cNvSpPr>
            <a:spLocks noGrp="1"/>
          </p:cNvSpPr>
          <p:nvPr>
            <p:ph type="body" idx="1"/>
          </p:nvPr>
        </p:nvSpPr>
        <p:spPr>
          <a:xfrm>
            <a:off x="1905000" y="762000"/>
            <a:ext cx="381000" cy="595312"/>
          </a:xfrm>
        </p:spPr>
        <p:txBody>
          <a:bodyPr>
            <a:normAutofit/>
          </a:bodyPr>
          <a:lstStyle/>
          <a:p>
            <a:r>
              <a:rPr lang="en-US" sz="3200" dirty="0"/>
              <a:t>*</a:t>
            </a:r>
          </a:p>
        </p:txBody>
      </p:sp>
      <p:pic>
        <p:nvPicPr>
          <p:cNvPr id="7" name="Picture 6" descr="Alexander-Campbell.jpg"/>
          <p:cNvPicPr>
            <a:picLocks noChangeAspect="1"/>
          </p:cNvPicPr>
          <p:nvPr/>
        </p:nvPicPr>
        <p:blipFill>
          <a:blip r:embed="rId3" cstate="print"/>
          <a:stretch>
            <a:fillRect/>
          </a:stretch>
        </p:blipFill>
        <p:spPr>
          <a:xfrm>
            <a:off x="614464" y="194554"/>
            <a:ext cx="1219200" cy="1491488"/>
          </a:xfrm>
          <a:prstGeom prst="rect">
            <a:avLst/>
          </a:prstGeom>
        </p:spPr>
      </p:pic>
      <p:pic>
        <p:nvPicPr>
          <p:cNvPr id="8" name="Picture 7" descr="abraham &amp; abimelech.jpg"/>
          <p:cNvPicPr>
            <a:picLocks noChangeAspect="1"/>
          </p:cNvPicPr>
          <p:nvPr/>
        </p:nvPicPr>
        <p:blipFill>
          <a:blip r:embed="rId4" cstate="print"/>
          <a:stretch>
            <a:fillRect/>
          </a:stretch>
        </p:blipFill>
        <p:spPr>
          <a:xfrm>
            <a:off x="7467601" y="228600"/>
            <a:ext cx="1911609" cy="1304544"/>
          </a:xfrm>
          <a:prstGeom prst="rect">
            <a:avLst/>
          </a:prstGeom>
        </p:spPr>
      </p:pic>
      <p:pic>
        <p:nvPicPr>
          <p:cNvPr id="9" name="Picture 8" descr="apollos.jpg"/>
          <p:cNvPicPr>
            <a:picLocks noChangeAspect="1"/>
          </p:cNvPicPr>
          <p:nvPr/>
        </p:nvPicPr>
        <p:blipFill>
          <a:blip r:embed="rId5" cstate="print"/>
          <a:stretch>
            <a:fillRect/>
          </a:stretch>
        </p:blipFill>
        <p:spPr>
          <a:xfrm>
            <a:off x="5534025" y="504825"/>
            <a:ext cx="1558698" cy="1504950"/>
          </a:xfrm>
          <a:prstGeom prst="rect">
            <a:avLst/>
          </a:prstGeom>
        </p:spPr>
      </p:pic>
      <p:pic>
        <p:nvPicPr>
          <p:cNvPr id="10" name="Picture 9" descr="deborah under a palm tree.jpg"/>
          <p:cNvPicPr>
            <a:picLocks noChangeAspect="1"/>
          </p:cNvPicPr>
          <p:nvPr/>
        </p:nvPicPr>
        <p:blipFill>
          <a:blip r:embed="rId6" cstate="print"/>
          <a:stretch>
            <a:fillRect/>
          </a:stretch>
        </p:blipFill>
        <p:spPr>
          <a:xfrm>
            <a:off x="1956793" y="838199"/>
            <a:ext cx="1576983" cy="2358105"/>
          </a:xfrm>
          <a:prstGeom prst="rect">
            <a:avLst/>
          </a:prstGeom>
        </p:spPr>
      </p:pic>
      <p:pic>
        <p:nvPicPr>
          <p:cNvPr id="11" name="Picture 10" descr="aquila &amp; priscilla.jpg"/>
          <p:cNvPicPr>
            <a:picLocks noChangeAspect="1"/>
          </p:cNvPicPr>
          <p:nvPr/>
        </p:nvPicPr>
        <p:blipFill>
          <a:blip r:embed="rId7" cstate="print"/>
          <a:stretch>
            <a:fillRect/>
          </a:stretch>
        </p:blipFill>
        <p:spPr>
          <a:xfrm>
            <a:off x="10058921" y="5432898"/>
            <a:ext cx="1255776" cy="1292866"/>
          </a:xfrm>
          <a:prstGeom prst="rect">
            <a:avLst/>
          </a:prstGeom>
        </p:spPr>
      </p:pic>
      <p:pic>
        <p:nvPicPr>
          <p:cNvPr id="12" name="Picture 11" descr="barton_stone.gif"/>
          <p:cNvPicPr>
            <a:picLocks noChangeAspect="1"/>
          </p:cNvPicPr>
          <p:nvPr/>
        </p:nvPicPr>
        <p:blipFill>
          <a:blip r:embed="rId8" cstate="print"/>
          <a:stretch>
            <a:fillRect/>
          </a:stretch>
        </p:blipFill>
        <p:spPr>
          <a:xfrm>
            <a:off x="10058921" y="194554"/>
            <a:ext cx="1215482" cy="1773946"/>
          </a:xfrm>
          <a:prstGeom prst="rect">
            <a:avLst/>
          </a:prstGeom>
        </p:spPr>
      </p:pic>
      <p:pic>
        <p:nvPicPr>
          <p:cNvPr id="13" name="Picture 12" descr="david-and-goliath.bmp"/>
          <p:cNvPicPr>
            <a:picLocks noChangeAspect="1"/>
          </p:cNvPicPr>
          <p:nvPr/>
        </p:nvPicPr>
        <p:blipFill>
          <a:blip r:embed="rId9" cstate="print"/>
          <a:stretch>
            <a:fillRect/>
          </a:stretch>
        </p:blipFill>
        <p:spPr>
          <a:xfrm>
            <a:off x="3532800" y="1571244"/>
            <a:ext cx="2039775" cy="2467356"/>
          </a:xfrm>
          <a:prstGeom prst="rect">
            <a:avLst/>
          </a:prstGeom>
        </p:spPr>
      </p:pic>
      <p:pic>
        <p:nvPicPr>
          <p:cNvPr id="14" name="Picture 13" descr="elijah_taken_up_in_a_chariot_of_fire.jpg"/>
          <p:cNvPicPr>
            <a:picLocks noChangeAspect="1"/>
          </p:cNvPicPr>
          <p:nvPr/>
        </p:nvPicPr>
        <p:blipFill>
          <a:blip r:embed="rId10" cstate="print"/>
          <a:stretch>
            <a:fillRect/>
          </a:stretch>
        </p:blipFill>
        <p:spPr>
          <a:xfrm>
            <a:off x="8054182" y="1968500"/>
            <a:ext cx="3139488" cy="2070100"/>
          </a:xfrm>
          <a:prstGeom prst="rect">
            <a:avLst/>
          </a:prstGeom>
        </p:spPr>
      </p:pic>
      <p:pic>
        <p:nvPicPr>
          <p:cNvPr id="15" name="Picture 14" descr="good samaritan 2.jpg"/>
          <p:cNvPicPr>
            <a:picLocks noChangeAspect="1"/>
          </p:cNvPicPr>
          <p:nvPr/>
        </p:nvPicPr>
        <p:blipFill>
          <a:blip r:embed="rId11" cstate="print"/>
          <a:stretch>
            <a:fillRect/>
          </a:stretch>
        </p:blipFill>
        <p:spPr>
          <a:xfrm>
            <a:off x="3657600" y="152401"/>
            <a:ext cx="1752600" cy="1413764"/>
          </a:xfrm>
          <a:prstGeom prst="rect">
            <a:avLst/>
          </a:prstGeom>
        </p:spPr>
      </p:pic>
      <p:pic>
        <p:nvPicPr>
          <p:cNvPr id="16" name="Picture 15" descr="Job &amp; Friends.jpg"/>
          <p:cNvPicPr>
            <a:picLocks noChangeAspect="1"/>
          </p:cNvPicPr>
          <p:nvPr/>
        </p:nvPicPr>
        <p:blipFill>
          <a:blip r:embed="rId12" cstate="print"/>
          <a:stretch>
            <a:fillRect/>
          </a:stretch>
        </p:blipFill>
        <p:spPr>
          <a:xfrm>
            <a:off x="266700" y="4873218"/>
            <a:ext cx="2324100" cy="1743075"/>
          </a:xfrm>
          <a:prstGeom prst="rect">
            <a:avLst/>
          </a:prstGeom>
        </p:spPr>
      </p:pic>
      <p:pic>
        <p:nvPicPr>
          <p:cNvPr id="17" name="Picture 16" descr="john the baptist.jpg"/>
          <p:cNvPicPr>
            <a:picLocks noChangeAspect="1"/>
          </p:cNvPicPr>
          <p:nvPr/>
        </p:nvPicPr>
        <p:blipFill>
          <a:blip r:embed="rId13" cstate="print"/>
          <a:srcRect l="6000" t="2985" r="4667" b="6343"/>
          <a:stretch>
            <a:fillRect/>
          </a:stretch>
        </p:blipFill>
        <p:spPr>
          <a:xfrm flipH="1">
            <a:off x="6477000" y="4933666"/>
            <a:ext cx="1528704" cy="1848134"/>
          </a:xfrm>
          <a:prstGeom prst="rect">
            <a:avLst/>
          </a:prstGeom>
        </p:spPr>
      </p:pic>
      <p:pic>
        <p:nvPicPr>
          <p:cNvPr id="18" name="Picture 17" descr="MKEEBLE.gif"/>
          <p:cNvPicPr>
            <a:picLocks noChangeAspect="1"/>
          </p:cNvPicPr>
          <p:nvPr/>
        </p:nvPicPr>
        <p:blipFill>
          <a:blip r:embed="rId14" cstate="print"/>
          <a:stretch>
            <a:fillRect/>
          </a:stretch>
        </p:blipFill>
        <p:spPr>
          <a:xfrm>
            <a:off x="8431706" y="5049554"/>
            <a:ext cx="1071504" cy="1684316"/>
          </a:xfrm>
          <a:prstGeom prst="rect">
            <a:avLst/>
          </a:prstGeom>
        </p:spPr>
      </p:pic>
      <p:pic>
        <p:nvPicPr>
          <p:cNvPr id="19" name="Picture 18" descr="matthew the apostle.jpg"/>
          <p:cNvPicPr>
            <a:picLocks noChangeAspect="1"/>
          </p:cNvPicPr>
          <p:nvPr/>
        </p:nvPicPr>
        <p:blipFill>
          <a:blip r:embed="rId15" cstate="print"/>
          <a:stretch>
            <a:fillRect/>
          </a:stretch>
        </p:blipFill>
        <p:spPr>
          <a:xfrm>
            <a:off x="4267200" y="5002987"/>
            <a:ext cx="1281086" cy="1855013"/>
          </a:xfrm>
          <a:prstGeom prst="rect">
            <a:avLst/>
          </a:prstGeom>
        </p:spPr>
      </p:pic>
    </p:spTree>
  </p:cSld>
  <p:clrMapOvr>
    <a:masterClrMapping/>
  </p:clrMapOvr>
  <p:transition spd="med">
    <p:pull dir="l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Faith of Abel – vs. 4</a:t>
            </a:r>
          </a:p>
        </p:txBody>
      </p:sp>
      <p:sp>
        <p:nvSpPr>
          <p:cNvPr id="3" name="Content Placeholder 2"/>
          <p:cNvSpPr>
            <a:spLocks noGrp="1"/>
          </p:cNvSpPr>
          <p:nvPr>
            <p:ph idx="1"/>
          </p:nvPr>
        </p:nvSpPr>
        <p:spPr>
          <a:xfrm>
            <a:off x="646111" y="1295400"/>
            <a:ext cx="9564689" cy="5060160"/>
          </a:xfrm>
        </p:spPr>
        <p:txBody>
          <a:bodyPr/>
          <a:lstStyle/>
          <a:p>
            <a:r>
              <a:rPr lang="en-US" sz="2800" b="1" dirty="0"/>
              <a:t>1 John 3:12  </a:t>
            </a:r>
            <a:r>
              <a:rPr lang="en-US" sz="2800" b="1" i="1" dirty="0"/>
              <a:t>We should not be like Cain, who was of the evil one and murdered his brother. And why did he murder him? Because his own deeds were evil and his brother’s righteous.</a:t>
            </a:r>
            <a:r>
              <a:rPr lang="en-US" sz="2800" dirty="0"/>
              <a:t> </a:t>
            </a:r>
          </a:p>
          <a:p>
            <a:r>
              <a:rPr lang="en-US" sz="2800" dirty="0"/>
              <a:t>Why were his deeds righteous? </a:t>
            </a:r>
          </a:p>
          <a:p>
            <a:r>
              <a:rPr lang="en-US" sz="6000" b="1" dirty="0"/>
              <a:t>Genesis 4:2-7 </a:t>
            </a:r>
            <a:endParaRPr lang="en-US" b="1" i="1" dirty="0"/>
          </a:p>
          <a:p>
            <a:endParaRPr lang="en-US" dirty="0"/>
          </a:p>
        </p:txBody>
      </p:sp>
      <p:pic>
        <p:nvPicPr>
          <p:cNvPr id="4" name="Picture 3" descr="cain and abel sacrifices color.jpg"/>
          <p:cNvPicPr>
            <a:picLocks noChangeAspect="1"/>
          </p:cNvPicPr>
          <p:nvPr/>
        </p:nvPicPr>
        <p:blipFill>
          <a:blip r:embed="rId2" cstate="print"/>
          <a:stretch>
            <a:fillRect/>
          </a:stretch>
        </p:blipFill>
        <p:spPr>
          <a:xfrm>
            <a:off x="8314587" y="3581400"/>
            <a:ext cx="3516493" cy="2996051"/>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Faith of Enoch – vs. 5</a:t>
            </a:r>
          </a:p>
        </p:txBody>
      </p:sp>
      <p:sp>
        <p:nvSpPr>
          <p:cNvPr id="3" name="Content Placeholder 2"/>
          <p:cNvSpPr>
            <a:spLocks noGrp="1"/>
          </p:cNvSpPr>
          <p:nvPr>
            <p:ph idx="1"/>
          </p:nvPr>
        </p:nvSpPr>
        <p:spPr>
          <a:xfrm>
            <a:off x="2057400" y="1295400"/>
            <a:ext cx="6400800" cy="5060160"/>
          </a:xfrm>
        </p:spPr>
        <p:txBody>
          <a:bodyPr>
            <a:normAutofit fontScale="92500"/>
          </a:bodyPr>
          <a:lstStyle/>
          <a:p>
            <a:r>
              <a:rPr lang="en-US" sz="3000" dirty="0"/>
              <a:t>His story recorded in </a:t>
            </a:r>
          </a:p>
          <a:p>
            <a:r>
              <a:rPr lang="en-US" sz="6000" b="1" dirty="0"/>
              <a:t>Genesis 5:21-24</a:t>
            </a:r>
          </a:p>
          <a:p>
            <a:r>
              <a:rPr lang="en-US" sz="6000" b="1" dirty="0"/>
              <a:t>What greater a reward for diligently seeking God?</a:t>
            </a:r>
          </a:p>
        </p:txBody>
      </p:sp>
      <p:pic>
        <p:nvPicPr>
          <p:cNvPr id="4" name="Picture 3" descr="cain and abel sacrifices color.jpg"/>
          <p:cNvPicPr>
            <a:picLocks noChangeAspect="1"/>
          </p:cNvPicPr>
          <p:nvPr/>
        </p:nvPicPr>
        <p:blipFill>
          <a:blip r:embed="rId2" cstate="print"/>
          <a:stretch>
            <a:fillRect/>
          </a:stretch>
        </p:blipFill>
        <p:spPr>
          <a:xfrm>
            <a:off x="8991678" y="1769795"/>
            <a:ext cx="2470445" cy="3234958"/>
          </a:xfrm>
          <a:prstGeom prst="rect">
            <a:avLst/>
          </a:prstGeom>
        </p:spPr>
      </p:pic>
    </p:spTree>
  </p:cSld>
  <p:clrMapOvr>
    <a:masterClrMapping/>
  </p:clrMapOvr>
  <p:transition spd="med">
    <p:pull dir="l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Faith of Noah – vs. 5</a:t>
            </a:r>
          </a:p>
        </p:txBody>
      </p:sp>
      <p:sp>
        <p:nvSpPr>
          <p:cNvPr id="3" name="Content Placeholder 2"/>
          <p:cNvSpPr>
            <a:spLocks noGrp="1"/>
          </p:cNvSpPr>
          <p:nvPr>
            <p:ph idx="1"/>
          </p:nvPr>
        </p:nvSpPr>
        <p:spPr>
          <a:xfrm>
            <a:off x="304800" y="1295400"/>
            <a:ext cx="8001000" cy="5060160"/>
          </a:xfrm>
        </p:spPr>
        <p:txBody>
          <a:bodyPr>
            <a:normAutofit/>
          </a:bodyPr>
          <a:lstStyle/>
          <a:p>
            <a:r>
              <a:rPr lang="en-US" sz="3200" dirty="0"/>
              <a:t>The story is told in total in Genesis Chapters 6-9</a:t>
            </a:r>
          </a:p>
          <a:p>
            <a:r>
              <a:rPr lang="en-US" sz="3200" dirty="0"/>
              <a:t>His story recollected in</a:t>
            </a:r>
          </a:p>
          <a:p>
            <a:r>
              <a:rPr lang="en-US" sz="6000" b="1" dirty="0"/>
              <a:t>1 Peter 3:18-22</a:t>
            </a:r>
            <a:endParaRPr lang="en-US" sz="6000" dirty="0"/>
          </a:p>
        </p:txBody>
      </p:sp>
      <p:pic>
        <p:nvPicPr>
          <p:cNvPr id="4" name="Picture 3" descr="cain and abel sacrifices color.jpg"/>
          <p:cNvPicPr>
            <a:picLocks noChangeAspect="1"/>
          </p:cNvPicPr>
          <p:nvPr/>
        </p:nvPicPr>
        <p:blipFill>
          <a:blip r:embed="rId2" cstate="print"/>
          <a:stretch>
            <a:fillRect/>
          </a:stretch>
        </p:blipFill>
        <p:spPr>
          <a:xfrm>
            <a:off x="9104745" y="1066800"/>
            <a:ext cx="2454114" cy="3613420"/>
          </a:xfrm>
          <a:prstGeom prst="rect">
            <a:avLst/>
          </a:prstGeom>
        </p:spPr>
      </p:pic>
    </p:spTree>
  </p:cSld>
  <p:clrMapOvr>
    <a:masterClrMapping/>
  </p:clrMapOvr>
  <p:transition spd="med">
    <p:pull dir="l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Faith of Isaac – vs. 20</a:t>
            </a:r>
          </a:p>
        </p:txBody>
      </p:sp>
      <p:sp>
        <p:nvSpPr>
          <p:cNvPr id="3" name="Content Placeholder 2"/>
          <p:cNvSpPr>
            <a:spLocks noGrp="1"/>
          </p:cNvSpPr>
          <p:nvPr>
            <p:ph idx="1"/>
          </p:nvPr>
        </p:nvSpPr>
        <p:spPr>
          <a:xfrm>
            <a:off x="762000" y="1295400"/>
            <a:ext cx="7543800" cy="5060160"/>
          </a:xfrm>
        </p:spPr>
        <p:txBody>
          <a:bodyPr>
            <a:normAutofit/>
          </a:bodyPr>
          <a:lstStyle/>
          <a:p>
            <a:r>
              <a:rPr lang="en-US" sz="2800" dirty="0"/>
              <a:t>The initial blessing he gave his son is found in </a:t>
            </a:r>
          </a:p>
          <a:p>
            <a:r>
              <a:rPr lang="en-US" sz="5400" b="1" dirty="0"/>
              <a:t>Genesis 27:18-29</a:t>
            </a:r>
          </a:p>
          <a:p>
            <a:r>
              <a:rPr lang="en-US" sz="4000" b="1" dirty="0"/>
              <a:t>Isaac gave the blessing </a:t>
            </a:r>
            <a:r>
              <a:rPr lang="en-US" sz="4000" b="1" u="sng" dirty="0"/>
              <a:t>in faith</a:t>
            </a:r>
            <a:r>
              <a:rPr lang="en-US" sz="4000" b="1" dirty="0"/>
              <a:t> to who he believed was his son, Esau</a:t>
            </a:r>
          </a:p>
          <a:p>
            <a:endParaRPr lang="en-US" sz="6000" dirty="0"/>
          </a:p>
        </p:txBody>
      </p:sp>
      <p:pic>
        <p:nvPicPr>
          <p:cNvPr id="4" name="Picture 3" descr="cain and abel sacrifices color.jpg"/>
          <p:cNvPicPr>
            <a:picLocks noChangeAspect="1"/>
          </p:cNvPicPr>
          <p:nvPr/>
        </p:nvPicPr>
        <p:blipFill>
          <a:blip r:embed="rId2" cstate="print"/>
          <a:stretch>
            <a:fillRect/>
          </a:stretch>
        </p:blipFill>
        <p:spPr>
          <a:xfrm>
            <a:off x="8651716" y="1371600"/>
            <a:ext cx="3251200" cy="2438400"/>
          </a:xfrm>
          <a:prstGeom prst="rect">
            <a:avLst/>
          </a:prstGeom>
        </p:spPr>
      </p:pic>
    </p:spTree>
  </p:cSld>
  <p:clrMapOvr>
    <a:masterClrMapping/>
  </p:clrMapOvr>
  <p:transition spd="med">
    <p:pull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56AC53-9C5E-4BCC-90DB-646434FEF785}">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7C887F4-4737-4EFE-9A1C-BBEA51F0A29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0312F0-786A-45B4-AD29-87F43A6C65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577</Words>
  <Application>Microsoft Office PowerPoint</Application>
  <PresentationFormat>Widescreen</PresentationFormat>
  <Paragraphs>76</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vt:lpstr>
      <vt:lpstr> The Hall Of Heroes</vt:lpstr>
      <vt:lpstr>Evidence of the unseen </vt:lpstr>
      <vt:lpstr>Logical Conclusion of the uncaused cause. </vt:lpstr>
      <vt:lpstr>No Reward Without Faith</vt:lpstr>
      <vt:lpstr>There Are More Stories To Share</vt:lpstr>
      <vt:lpstr>The Faith of Abel – vs. 4</vt:lpstr>
      <vt:lpstr>The Faith of Enoch – vs. 5</vt:lpstr>
      <vt:lpstr>The Faith of Noah – vs. 5</vt:lpstr>
      <vt:lpstr>The Faith of Isaac – vs. 20</vt:lpstr>
      <vt:lpstr>Isaac’s Finest Moment</vt:lpstr>
      <vt:lpstr>The Faith of Moses – vs. 23-29</vt:lpstr>
      <vt:lpstr>The Faith of Moses – vs. 23-29</vt:lpstr>
      <vt:lpstr>The Faith of Moses – vs. 23-29</vt:lpstr>
      <vt:lpstr>The Faith of Joshua – vs. 30</vt:lpstr>
      <vt:lpstr>Back to Our  Text – Vs. 31-35</vt:lpstr>
      <vt:lpstr>Our Text doesn’t stop there</vt:lpstr>
      <vt:lpstr>God’s rewards are not always temporal.</vt:lpstr>
      <vt:lpstr>PowerPoint Presentation</vt:lpstr>
      <vt:lpstr>Do You have Faith to Diligently Seek and Hold your Reward?</vt:lpstr>
      <vt:lpstr>What Can  Be More Heroic Than Saving a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2010-06-11T23:18:38Z</dcterms:created>
  <dcterms:modified xsi:type="dcterms:W3CDTF">2023-07-02T01:38:35Z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TC101769269990</vt:lpwstr>
  </property>
</Properties>
</file>