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72" r:id="rId2"/>
    <p:sldId id="268" r:id="rId3"/>
    <p:sldId id="270" r:id="rId4"/>
    <p:sldId id="271" r:id="rId5"/>
    <p:sldId id="273" r:id="rId6"/>
    <p:sldId id="274" r:id="rId7"/>
    <p:sldId id="275" r:id="rId8"/>
    <p:sldId id="27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79205" autoAdjust="0"/>
  </p:normalViewPr>
  <p:slideViewPr>
    <p:cSldViewPr snapToGrid="0">
      <p:cViewPr varScale="1">
        <p:scale>
          <a:sx n="69" d="100"/>
          <a:sy n="69" d="100"/>
        </p:scale>
        <p:origin x="137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C49765-DF70-48C1-852C-91F069934367}" type="datetimeFigureOut">
              <a:rPr lang="en-US" smtClean="0"/>
              <a:t>7/1/23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D68F83-E43F-403F-8291-ADBEA3F2ECC8}" type="slidenum">
              <a:rPr lang="en-US" smtClean="0"/>
              <a:t>‹#›</a:t>
            </a:fld>
            <a:endParaRPr lang="en-US"/>
          </a:p>
        </p:txBody>
      </p:sp>
    </p:spTree>
    <p:extLst>
      <p:ext uri="{BB962C8B-B14F-4D97-AF65-F5344CB8AC3E}">
        <p14:creationId xmlns:p14="http://schemas.microsoft.com/office/powerpoint/2010/main" val="2615658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FD68F83-E43F-403F-8291-ADBEA3F2ECC8}" type="slidenum">
              <a:rPr lang="en-US" smtClean="0"/>
              <a:t>2</a:t>
            </a:fld>
            <a:endParaRPr lang="en-US"/>
          </a:p>
        </p:txBody>
      </p:sp>
    </p:spTree>
    <p:extLst>
      <p:ext uri="{BB962C8B-B14F-4D97-AF65-F5344CB8AC3E}">
        <p14:creationId xmlns:p14="http://schemas.microsoft.com/office/powerpoint/2010/main" val="4048470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What I am about to tell you. You already know. But it is helpful to hear and be reminded of simple habits that we all need to doing  to be more pleasing to God. </a:t>
            </a:r>
          </a:p>
          <a:p>
            <a:endParaRPr lang="en-US"/>
          </a:p>
          <a:p>
            <a:r>
              <a:rPr lang="en-US"/>
              <a:t>There is a lot of confusion in the world, believer vs disciple</a:t>
            </a:r>
          </a:p>
          <a:p>
            <a:r>
              <a:rPr lang="en-US"/>
              <a:t>a</a:t>
            </a:r>
            <a:endParaRPr lang="en-US" dirty="0"/>
          </a:p>
        </p:txBody>
      </p:sp>
      <p:sp>
        <p:nvSpPr>
          <p:cNvPr id="4" name="Slide Number Placeholder 3"/>
          <p:cNvSpPr>
            <a:spLocks noGrp="1"/>
          </p:cNvSpPr>
          <p:nvPr>
            <p:ph type="sldNum" sz="quarter" idx="5"/>
          </p:nvPr>
        </p:nvSpPr>
        <p:spPr/>
        <p:txBody>
          <a:bodyPr/>
          <a:lstStyle/>
          <a:p>
            <a:fld id="{3FD68F83-E43F-403F-8291-ADBEA3F2ECC8}" type="slidenum">
              <a:rPr lang="en-US" smtClean="0"/>
              <a:t>3</a:t>
            </a:fld>
            <a:endParaRPr lang="en-US"/>
          </a:p>
        </p:txBody>
      </p:sp>
    </p:spTree>
    <p:extLst>
      <p:ext uri="{BB962C8B-B14F-4D97-AF65-F5344CB8AC3E}">
        <p14:creationId xmlns:p14="http://schemas.microsoft.com/office/powerpoint/2010/main" val="7625487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Try to form a habit of looking at your Bible app when you’re waiting in line instead of social media. </a:t>
            </a:r>
          </a:p>
        </p:txBody>
      </p:sp>
      <p:sp>
        <p:nvSpPr>
          <p:cNvPr id="4" name="Slide Number Placeholder 3"/>
          <p:cNvSpPr>
            <a:spLocks noGrp="1"/>
          </p:cNvSpPr>
          <p:nvPr>
            <p:ph type="sldNum" sz="quarter" idx="5"/>
          </p:nvPr>
        </p:nvSpPr>
        <p:spPr/>
        <p:txBody>
          <a:bodyPr/>
          <a:lstStyle/>
          <a:p>
            <a:fld id="{3FD68F83-E43F-403F-8291-ADBEA3F2ECC8}" type="slidenum">
              <a:rPr lang="en-US" smtClean="0"/>
              <a:t>4</a:t>
            </a:fld>
            <a:endParaRPr lang="en-US"/>
          </a:p>
        </p:txBody>
      </p:sp>
    </p:spTree>
    <p:extLst>
      <p:ext uri="{BB962C8B-B14F-4D97-AF65-F5344CB8AC3E}">
        <p14:creationId xmlns:p14="http://schemas.microsoft.com/office/powerpoint/2010/main" val="8382082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prodigal son</a:t>
            </a:r>
          </a:p>
          <a:p>
            <a:endParaRPr lang="en-US"/>
          </a:p>
          <a:p>
            <a:r>
              <a:rPr lang="en-US"/>
              <a:t>Story of David and Goliath Dialog</a:t>
            </a:r>
          </a:p>
          <a:p>
            <a:endParaRPr lang="en-US"/>
          </a:p>
          <a:p>
            <a:r>
              <a:rPr lang="en-US"/>
              <a:t>Hard </a:t>
            </a:r>
            <a:r>
              <a:rPr lang="en-US" dirty="0"/>
              <a:t>time reading? Audio Bible </a:t>
            </a:r>
          </a:p>
          <a:p>
            <a:endParaRPr lang="en-US" dirty="0"/>
          </a:p>
          <a:p>
            <a:r>
              <a:rPr lang="en-US" dirty="0"/>
              <a:t> </a:t>
            </a:r>
          </a:p>
        </p:txBody>
      </p:sp>
      <p:sp>
        <p:nvSpPr>
          <p:cNvPr id="4" name="Slide Number Placeholder 3"/>
          <p:cNvSpPr>
            <a:spLocks noGrp="1"/>
          </p:cNvSpPr>
          <p:nvPr>
            <p:ph type="sldNum" sz="quarter" idx="5"/>
          </p:nvPr>
        </p:nvSpPr>
        <p:spPr/>
        <p:txBody>
          <a:bodyPr/>
          <a:lstStyle/>
          <a:p>
            <a:fld id="{3FD68F83-E43F-403F-8291-ADBEA3F2ECC8}" type="slidenum">
              <a:rPr lang="en-US" smtClean="0"/>
              <a:t>5</a:t>
            </a:fld>
            <a:endParaRPr lang="en-US"/>
          </a:p>
        </p:txBody>
      </p:sp>
    </p:spTree>
    <p:extLst>
      <p:ext uri="{BB962C8B-B14F-4D97-AF65-F5344CB8AC3E}">
        <p14:creationId xmlns:p14="http://schemas.microsoft.com/office/powerpoint/2010/main" val="3674946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Cheat sheet example </a:t>
            </a:r>
          </a:p>
          <a:p>
            <a:r>
              <a:rPr lang="en-US"/>
              <a:t>Blue </a:t>
            </a:r>
            <a:r>
              <a:rPr lang="en-US" dirty="0"/>
              <a:t>letter app.</a:t>
            </a:r>
          </a:p>
        </p:txBody>
      </p:sp>
      <p:sp>
        <p:nvSpPr>
          <p:cNvPr id="4" name="Slide Number Placeholder 3"/>
          <p:cNvSpPr>
            <a:spLocks noGrp="1"/>
          </p:cNvSpPr>
          <p:nvPr>
            <p:ph type="sldNum" sz="quarter" idx="5"/>
          </p:nvPr>
        </p:nvSpPr>
        <p:spPr/>
        <p:txBody>
          <a:bodyPr/>
          <a:lstStyle/>
          <a:p>
            <a:fld id="{3FD68F83-E43F-403F-8291-ADBEA3F2ECC8}" type="slidenum">
              <a:rPr lang="en-US" smtClean="0"/>
              <a:t>6</a:t>
            </a:fld>
            <a:endParaRPr lang="en-US"/>
          </a:p>
        </p:txBody>
      </p:sp>
    </p:spTree>
    <p:extLst>
      <p:ext uri="{BB962C8B-B14F-4D97-AF65-F5344CB8AC3E}">
        <p14:creationId xmlns:p14="http://schemas.microsoft.com/office/powerpoint/2010/main" val="22756476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Jesus had to make time to be by himself. He drew a crowd every where he went.</a:t>
            </a:r>
          </a:p>
        </p:txBody>
      </p:sp>
      <p:sp>
        <p:nvSpPr>
          <p:cNvPr id="4" name="Slide Number Placeholder 3"/>
          <p:cNvSpPr>
            <a:spLocks noGrp="1"/>
          </p:cNvSpPr>
          <p:nvPr>
            <p:ph type="sldNum" sz="quarter" idx="5"/>
          </p:nvPr>
        </p:nvSpPr>
        <p:spPr/>
        <p:txBody>
          <a:bodyPr/>
          <a:lstStyle/>
          <a:p>
            <a:fld id="{3FD68F83-E43F-403F-8291-ADBEA3F2ECC8}" type="slidenum">
              <a:rPr lang="en-US" smtClean="0"/>
              <a:t>7</a:t>
            </a:fld>
            <a:endParaRPr lang="en-US"/>
          </a:p>
        </p:txBody>
      </p:sp>
    </p:spTree>
    <p:extLst>
      <p:ext uri="{BB962C8B-B14F-4D97-AF65-F5344CB8AC3E}">
        <p14:creationId xmlns:p14="http://schemas.microsoft.com/office/powerpoint/2010/main" val="1771948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 ready for Bible class. Be ready to make comments. It helps the teacher out so much. </a:t>
            </a:r>
          </a:p>
          <a:p>
            <a:r>
              <a:rPr lang="en-US" dirty="0"/>
              <a:t>It’s quite disappointing  when a teacher ask a question and he gets crickets.</a:t>
            </a:r>
          </a:p>
          <a:p>
            <a:endParaRPr lang="en-US"/>
          </a:p>
          <a:p>
            <a:r>
              <a:rPr lang="en-US"/>
              <a:t>Find opportunity to serve </a:t>
            </a:r>
            <a:endParaRPr lang="en-US" dirty="0"/>
          </a:p>
        </p:txBody>
      </p:sp>
      <p:sp>
        <p:nvSpPr>
          <p:cNvPr id="4" name="Slide Number Placeholder 3"/>
          <p:cNvSpPr>
            <a:spLocks noGrp="1"/>
          </p:cNvSpPr>
          <p:nvPr>
            <p:ph type="sldNum" sz="quarter" idx="5"/>
          </p:nvPr>
        </p:nvSpPr>
        <p:spPr/>
        <p:txBody>
          <a:bodyPr/>
          <a:lstStyle/>
          <a:p>
            <a:fld id="{3FD68F83-E43F-403F-8291-ADBEA3F2ECC8}" type="slidenum">
              <a:rPr lang="en-US" smtClean="0"/>
              <a:t>8</a:t>
            </a:fld>
            <a:endParaRPr lang="en-US"/>
          </a:p>
        </p:txBody>
      </p:sp>
    </p:spTree>
    <p:extLst>
      <p:ext uri="{BB962C8B-B14F-4D97-AF65-F5344CB8AC3E}">
        <p14:creationId xmlns:p14="http://schemas.microsoft.com/office/powerpoint/2010/main" val="491455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B90D8-0145-4FE0-9A17-D0F990E9F6D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FE48D50-42B6-4F3C-9372-BB4B488064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6C50AA8-A98B-436C-B3E4-C6EDC3A0CE4A}"/>
              </a:ext>
            </a:extLst>
          </p:cNvPr>
          <p:cNvSpPr>
            <a:spLocks noGrp="1"/>
          </p:cNvSpPr>
          <p:nvPr>
            <p:ph type="dt" sz="half" idx="10"/>
          </p:nvPr>
        </p:nvSpPr>
        <p:spPr/>
        <p:txBody>
          <a:bodyPr/>
          <a:lstStyle/>
          <a:p>
            <a:fld id="{481D37A6-823F-4B82-A301-ACA81679DB52}" type="datetimeFigureOut">
              <a:rPr lang="en-US" smtClean="0"/>
              <a:t>7/1/23</a:t>
            </a:fld>
            <a:endParaRPr lang="en-US"/>
          </a:p>
        </p:txBody>
      </p:sp>
      <p:sp>
        <p:nvSpPr>
          <p:cNvPr id="5" name="Footer Placeholder 4">
            <a:extLst>
              <a:ext uri="{FF2B5EF4-FFF2-40B4-BE49-F238E27FC236}">
                <a16:creationId xmlns:a16="http://schemas.microsoft.com/office/drawing/2014/main" id="{16FD1D79-1A69-4036-AC90-506CBBE7B0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6D25B1-CEAB-4BF3-9E50-23683EC311EF}"/>
              </a:ext>
            </a:extLst>
          </p:cNvPr>
          <p:cNvSpPr>
            <a:spLocks noGrp="1"/>
          </p:cNvSpPr>
          <p:nvPr>
            <p:ph type="sldNum" sz="quarter" idx="12"/>
          </p:nvPr>
        </p:nvSpPr>
        <p:spPr/>
        <p:txBody>
          <a:bodyPr/>
          <a:lstStyle/>
          <a:p>
            <a:fld id="{5D793EB8-8487-4D62-A143-DB7EC059C94D}" type="slidenum">
              <a:rPr lang="en-US" smtClean="0"/>
              <a:t>‹#›</a:t>
            </a:fld>
            <a:endParaRPr lang="en-US"/>
          </a:p>
        </p:txBody>
      </p:sp>
    </p:spTree>
    <p:extLst>
      <p:ext uri="{BB962C8B-B14F-4D97-AF65-F5344CB8AC3E}">
        <p14:creationId xmlns:p14="http://schemas.microsoft.com/office/powerpoint/2010/main" val="904245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BC947-51C4-4F98-BEBE-D5CA15DCA2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FA53928-518F-4A21-8B32-627E849D6F4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7704AC-1AA9-4E97-8131-8FCCF9BB3657}"/>
              </a:ext>
            </a:extLst>
          </p:cNvPr>
          <p:cNvSpPr>
            <a:spLocks noGrp="1"/>
          </p:cNvSpPr>
          <p:nvPr>
            <p:ph type="dt" sz="half" idx="10"/>
          </p:nvPr>
        </p:nvSpPr>
        <p:spPr/>
        <p:txBody>
          <a:bodyPr/>
          <a:lstStyle/>
          <a:p>
            <a:fld id="{481D37A6-823F-4B82-A301-ACA81679DB52}" type="datetimeFigureOut">
              <a:rPr lang="en-US" smtClean="0"/>
              <a:t>7/1/23</a:t>
            </a:fld>
            <a:endParaRPr lang="en-US"/>
          </a:p>
        </p:txBody>
      </p:sp>
      <p:sp>
        <p:nvSpPr>
          <p:cNvPr id="5" name="Footer Placeholder 4">
            <a:extLst>
              <a:ext uri="{FF2B5EF4-FFF2-40B4-BE49-F238E27FC236}">
                <a16:creationId xmlns:a16="http://schemas.microsoft.com/office/drawing/2014/main" id="{BADFE012-91B3-4733-A96F-8F836145D6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069587-4A84-4C30-A2B6-8C40B9C3563D}"/>
              </a:ext>
            </a:extLst>
          </p:cNvPr>
          <p:cNvSpPr>
            <a:spLocks noGrp="1"/>
          </p:cNvSpPr>
          <p:nvPr>
            <p:ph type="sldNum" sz="quarter" idx="12"/>
          </p:nvPr>
        </p:nvSpPr>
        <p:spPr/>
        <p:txBody>
          <a:bodyPr/>
          <a:lstStyle/>
          <a:p>
            <a:fld id="{5D793EB8-8487-4D62-A143-DB7EC059C94D}" type="slidenum">
              <a:rPr lang="en-US" smtClean="0"/>
              <a:t>‹#›</a:t>
            </a:fld>
            <a:endParaRPr lang="en-US"/>
          </a:p>
        </p:txBody>
      </p:sp>
    </p:spTree>
    <p:extLst>
      <p:ext uri="{BB962C8B-B14F-4D97-AF65-F5344CB8AC3E}">
        <p14:creationId xmlns:p14="http://schemas.microsoft.com/office/powerpoint/2010/main" val="1508920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102357B-4350-4666-AB25-7924E28C5E0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7F6692-6DFC-44D0-81A0-A4BF5C6E7B2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C872A5-585F-4CEC-B15A-9D1ABE0B9B14}"/>
              </a:ext>
            </a:extLst>
          </p:cNvPr>
          <p:cNvSpPr>
            <a:spLocks noGrp="1"/>
          </p:cNvSpPr>
          <p:nvPr>
            <p:ph type="dt" sz="half" idx="10"/>
          </p:nvPr>
        </p:nvSpPr>
        <p:spPr/>
        <p:txBody>
          <a:bodyPr/>
          <a:lstStyle/>
          <a:p>
            <a:fld id="{481D37A6-823F-4B82-A301-ACA81679DB52}" type="datetimeFigureOut">
              <a:rPr lang="en-US" smtClean="0"/>
              <a:t>7/1/23</a:t>
            </a:fld>
            <a:endParaRPr lang="en-US"/>
          </a:p>
        </p:txBody>
      </p:sp>
      <p:sp>
        <p:nvSpPr>
          <p:cNvPr id="5" name="Footer Placeholder 4">
            <a:extLst>
              <a:ext uri="{FF2B5EF4-FFF2-40B4-BE49-F238E27FC236}">
                <a16:creationId xmlns:a16="http://schemas.microsoft.com/office/drawing/2014/main" id="{F05C39F8-2D4C-41B4-9DFE-EBDE15F3F0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128084-03C6-4F36-8FC0-0AAD0C206A62}"/>
              </a:ext>
            </a:extLst>
          </p:cNvPr>
          <p:cNvSpPr>
            <a:spLocks noGrp="1"/>
          </p:cNvSpPr>
          <p:nvPr>
            <p:ph type="sldNum" sz="quarter" idx="12"/>
          </p:nvPr>
        </p:nvSpPr>
        <p:spPr/>
        <p:txBody>
          <a:bodyPr/>
          <a:lstStyle/>
          <a:p>
            <a:fld id="{5D793EB8-8487-4D62-A143-DB7EC059C94D}" type="slidenum">
              <a:rPr lang="en-US" smtClean="0"/>
              <a:t>‹#›</a:t>
            </a:fld>
            <a:endParaRPr lang="en-US"/>
          </a:p>
        </p:txBody>
      </p:sp>
    </p:spTree>
    <p:extLst>
      <p:ext uri="{BB962C8B-B14F-4D97-AF65-F5344CB8AC3E}">
        <p14:creationId xmlns:p14="http://schemas.microsoft.com/office/powerpoint/2010/main" val="3210269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1F1E8-2CDE-499E-98AB-A40865CFD4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70F888-2FCB-4BB9-BE79-18F0DE5FEFD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FBC617-B275-42F0-9A02-2FA09050F97C}"/>
              </a:ext>
            </a:extLst>
          </p:cNvPr>
          <p:cNvSpPr>
            <a:spLocks noGrp="1"/>
          </p:cNvSpPr>
          <p:nvPr>
            <p:ph type="dt" sz="half" idx="10"/>
          </p:nvPr>
        </p:nvSpPr>
        <p:spPr/>
        <p:txBody>
          <a:bodyPr/>
          <a:lstStyle/>
          <a:p>
            <a:fld id="{481D37A6-823F-4B82-A301-ACA81679DB52}" type="datetimeFigureOut">
              <a:rPr lang="en-US" smtClean="0"/>
              <a:t>7/1/23</a:t>
            </a:fld>
            <a:endParaRPr lang="en-US"/>
          </a:p>
        </p:txBody>
      </p:sp>
      <p:sp>
        <p:nvSpPr>
          <p:cNvPr id="5" name="Footer Placeholder 4">
            <a:extLst>
              <a:ext uri="{FF2B5EF4-FFF2-40B4-BE49-F238E27FC236}">
                <a16:creationId xmlns:a16="http://schemas.microsoft.com/office/drawing/2014/main" id="{76934D94-A8B6-4550-B670-C88E9B38E7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BAB396-C707-4686-B082-458A5B4C660E}"/>
              </a:ext>
            </a:extLst>
          </p:cNvPr>
          <p:cNvSpPr>
            <a:spLocks noGrp="1"/>
          </p:cNvSpPr>
          <p:nvPr>
            <p:ph type="sldNum" sz="quarter" idx="12"/>
          </p:nvPr>
        </p:nvSpPr>
        <p:spPr/>
        <p:txBody>
          <a:bodyPr/>
          <a:lstStyle/>
          <a:p>
            <a:fld id="{5D793EB8-8487-4D62-A143-DB7EC059C94D}" type="slidenum">
              <a:rPr lang="en-US" smtClean="0"/>
              <a:t>‹#›</a:t>
            </a:fld>
            <a:endParaRPr lang="en-US"/>
          </a:p>
        </p:txBody>
      </p:sp>
    </p:spTree>
    <p:extLst>
      <p:ext uri="{BB962C8B-B14F-4D97-AF65-F5344CB8AC3E}">
        <p14:creationId xmlns:p14="http://schemas.microsoft.com/office/powerpoint/2010/main" val="771715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B86E2-D435-4773-AD3B-5D73694046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4953B6A-891D-4AEC-A3DE-2CFFAAE339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6B0B97B-7315-479F-950B-0C4CFB013AA6}"/>
              </a:ext>
            </a:extLst>
          </p:cNvPr>
          <p:cNvSpPr>
            <a:spLocks noGrp="1"/>
          </p:cNvSpPr>
          <p:nvPr>
            <p:ph type="dt" sz="half" idx="10"/>
          </p:nvPr>
        </p:nvSpPr>
        <p:spPr/>
        <p:txBody>
          <a:bodyPr/>
          <a:lstStyle/>
          <a:p>
            <a:fld id="{481D37A6-823F-4B82-A301-ACA81679DB52}" type="datetimeFigureOut">
              <a:rPr lang="en-US" smtClean="0"/>
              <a:t>7/1/23</a:t>
            </a:fld>
            <a:endParaRPr lang="en-US"/>
          </a:p>
        </p:txBody>
      </p:sp>
      <p:sp>
        <p:nvSpPr>
          <p:cNvPr id="5" name="Footer Placeholder 4">
            <a:extLst>
              <a:ext uri="{FF2B5EF4-FFF2-40B4-BE49-F238E27FC236}">
                <a16:creationId xmlns:a16="http://schemas.microsoft.com/office/drawing/2014/main" id="{4ABB713C-5AB9-4A14-9F1D-F663E4FD83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C043D7-5FD8-4F8A-A59C-94DCC7F701E3}"/>
              </a:ext>
            </a:extLst>
          </p:cNvPr>
          <p:cNvSpPr>
            <a:spLocks noGrp="1"/>
          </p:cNvSpPr>
          <p:nvPr>
            <p:ph type="sldNum" sz="quarter" idx="12"/>
          </p:nvPr>
        </p:nvSpPr>
        <p:spPr/>
        <p:txBody>
          <a:bodyPr/>
          <a:lstStyle/>
          <a:p>
            <a:fld id="{5D793EB8-8487-4D62-A143-DB7EC059C94D}" type="slidenum">
              <a:rPr lang="en-US" smtClean="0"/>
              <a:t>‹#›</a:t>
            </a:fld>
            <a:endParaRPr lang="en-US"/>
          </a:p>
        </p:txBody>
      </p:sp>
    </p:spTree>
    <p:extLst>
      <p:ext uri="{BB962C8B-B14F-4D97-AF65-F5344CB8AC3E}">
        <p14:creationId xmlns:p14="http://schemas.microsoft.com/office/powerpoint/2010/main" val="1207372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DB723-7F53-4290-BE94-9A6221AAE0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F80F99-C936-47C4-9A80-5F2F7D2DA7B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C7879FC-3C93-445E-8B30-B88D443DA48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F85247D-CABD-4BB6-974F-1821C7E66DE0}"/>
              </a:ext>
            </a:extLst>
          </p:cNvPr>
          <p:cNvSpPr>
            <a:spLocks noGrp="1"/>
          </p:cNvSpPr>
          <p:nvPr>
            <p:ph type="dt" sz="half" idx="10"/>
          </p:nvPr>
        </p:nvSpPr>
        <p:spPr/>
        <p:txBody>
          <a:bodyPr/>
          <a:lstStyle/>
          <a:p>
            <a:fld id="{481D37A6-823F-4B82-A301-ACA81679DB52}" type="datetimeFigureOut">
              <a:rPr lang="en-US" smtClean="0"/>
              <a:t>7/1/23</a:t>
            </a:fld>
            <a:endParaRPr lang="en-US"/>
          </a:p>
        </p:txBody>
      </p:sp>
      <p:sp>
        <p:nvSpPr>
          <p:cNvPr id="6" name="Footer Placeholder 5">
            <a:extLst>
              <a:ext uri="{FF2B5EF4-FFF2-40B4-BE49-F238E27FC236}">
                <a16:creationId xmlns:a16="http://schemas.microsoft.com/office/drawing/2014/main" id="{9641ABFF-8476-456C-940A-286A3CBADD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B1794A-6CBA-4F6C-9579-CBD8841C2FDD}"/>
              </a:ext>
            </a:extLst>
          </p:cNvPr>
          <p:cNvSpPr>
            <a:spLocks noGrp="1"/>
          </p:cNvSpPr>
          <p:nvPr>
            <p:ph type="sldNum" sz="quarter" idx="12"/>
          </p:nvPr>
        </p:nvSpPr>
        <p:spPr/>
        <p:txBody>
          <a:bodyPr/>
          <a:lstStyle/>
          <a:p>
            <a:fld id="{5D793EB8-8487-4D62-A143-DB7EC059C94D}" type="slidenum">
              <a:rPr lang="en-US" smtClean="0"/>
              <a:t>‹#›</a:t>
            </a:fld>
            <a:endParaRPr lang="en-US"/>
          </a:p>
        </p:txBody>
      </p:sp>
    </p:spTree>
    <p:extLst>
      <p:ext uri="{BB962C8B-B14F-4D97-AF65-F5344CB8AC3E}">
        <p14:creationId xmlns:p14="http://schemas.microsoft.com/office/powerpoint/2010/main" val="2563559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449FD-81CF-4C89-85A1-6855FB207DA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7237C5A-0808-4D0D-B3D9-3BDABA8FCED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FCCA91D-B66F-42A5-A892-36D498917C4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83C5BA-8ACB-4930-98E0-30175862BB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D037368-7493-41C7-A5B4-56D52FC53D7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2378953-5D27-4090-9BED-4B3D785DBB76}"/>
              </a:ext>
            </a:extLst>
          </p:cNvPr>
          <p:cNvSpPr>
            <a:spLocks noGrp="1"/>
          </p:cNvSpPr>
          <p:nvPr>
            <p:ph type="dt" sz="half" idx="10"/>
          </p:nvPr>
        </p:nvSpPr>
        <p:spPr/>
        <p:txBody>
          <a:bodyPr/>
          <a:lstStyle/>
          <a:p>
            <a:fld id="{481D37A6-823F-4B82-A301-ACA81679DB52}" type="datetimeFigureOut">
              <a:rPr lang="en-US" smtClean="0"/>
              <a:t>7/1/23</a:t>
            </a:fld>
            <a:endParaRPr lang="en-US"/>
          </a:p>
        </p:txBody>
      </p:sp>
      <p:sp>
        <p:nvSpPr>
          <p:cNvPr id="8" name="Footer Placeholder 7">
            <a:extLst>
              <a:ext uri="{FF2B5EF4-FFF2-40B4-BE49-F238E27FC236}">
                <a16:creationId xmlns:a16="http://schemas.microsoft.com/office/drawing/2014/main" id="{2B4C588E-384B-472A-B446-2EE9217A2C6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2CD5298-272C-45F6-A121-34885D6ED099}"/>
              </a:ext>
            </a:extLst>
          </p:cNvPr>
          <p:cNvSpPr>
            <a:spLocks noGrp="1"/>
          </p:cNvSpPr>
          <p:nvPr>
            <p:ph type="sldNum" sz="quarter" idx="12"/>
          </p:nvPr>
        </p:nvSpPr>
        <p:spPr/>
        <p:txBody>
          <a:bodyPr/>
          <a:lstStyle/>
          <a:p>
            <a:fld id="{5D793EB8-8487-4D62-A143-DB7EC059C94D}" type="slidenum">
              <a:rPr lang="en-US" smtClean="0"/>
              <a:t>‹#›</a:t>
            </a:fld>
            <a:endParaRPr lang="en-US"/>
          </a:p>
        </p:txBody>
      </p:sp>
    </p:spTree>
    <p:extLst>
      <p:ext uri="{BB962C8B-B14F-4D97-AF65-F5344CB8AC3E}">
        <p14:creationId xmlns:p14="http://schemas.microsoft.com/office/powerpoint/2010/main" val="3365950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CEE1C-A8E6-44E5-9909-0DC8BE96479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7475F14-0960-4637-BCF0-237E4B0DD03F}"/>
              </a:ext>
            </a:extLst>
          </p:cNvPr>
          <p:cNvSpPr>
            <a:spLocks noGrp="1"/>
          </p:cNvSpPr>
          <p:nvPr>
            <p:ph type="dt" sz="half" idx="10"/>
          </p:nvPr>
        </p:nvSpPr>
        <p:spPr/>
        <p:txBody>
          <a:bodyPr/>
          <a:lstStyle/>
          <a:p>
            <a:fld id="{481D37A6-823F-4B82-A301-ACA81679DB52}" type="datetimeFigureOut">
              <a:rPr lang="en-US" smtClean="0"/>
              <a:t>7/1/23</a:t>
            </a:fld>
            <a:endParaRPr lang="en-US"/>
          </a:p>
        </p:txBody>
      </p:sp>
      <p:sp>
        <p:nvSpPr>
          <p:cNvPr id="4" name="Footer Placeholder 3">
            <a:extLst>
              <a:ext uri="{FF2B5EF4-FFF2-40B4-BE49-F238E27FC236}">
                <a16:creationId xmlns:a16="http://schemas.microsoft.com/office/drawing/2014/main" id="{858F26DA-A830-4B96-B65E-F1E61EB72B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DF5CEAE-5060-4ED9-8633-1AB778693D31}"/>
              </a:ext>
            </a:extLst>
          </p:cNvPr>
          <p:cNvSpPr>
            <a:spLocks noGrp="1"/>
          </p:cNvSpPr>
          <p:nvPr>
            <p:ph type="sldNum" sz="quarter" idx="12"/>
          </p:nvPr>
        </p:nvSpPr>
        <p:spPr/>
        <p:txBody>
          <a:bodyPr/>
          <a:lstStyle/>
          <a:p>
            <a:fld id="{5D793EB8-8487-4D62-A143-DB7EC059C94D}" type="slidenum">
              <a:rPr lang="en-US" smtClean="0"/>
              <a:t>‹#›</a:t>
            </a:fld>
            <a:endParaRPr lang="en-US"/>
          </a:p>
        </p:txBody>
      </p:sp>
    </p:spTree>
    <p:extLst>
      <p:ext uri="{BB962C8B-B14F-4D97-AF65-F5344CB8AC3E}">
        <p14:creationId xmlns:p14="http://schemas.microsoft.com/office/powerpoint/2010/main" val="1008555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D337E5-1651-4D77-B3EA-367E79847BC5}"/>
              </a:ext>
            </a:extLst>
          </p:cNvPr>
          <p:cNvSpPr>
            <a:spLocks noGrp="1"/>
          </p:cNvSpPr>
          <p:nvPr>
            <p:ph type="dt" sz="half" idx="10"/>
          </p:nvPr>
        </p:nvSpPr>
        <p:spPr/>
        <p:txBody>
          <a:bodyPr/>
          <a:lstStyle/>
          <a:p>
            <a:fld id="{481D37A6-823F-4B82-A301-ACA81679DB52}" type="datetimeFigureOut">
              <a:rPr lang="en-US" smtClean="0"/>
              <a:t>7/1/23</a:t>
            </a:fld>
            <a:endParaRPr lang="en-US"/>
          </a:p>
        </p:txBody>
      </p:sp>
      <p:sp>
        <p:nvSpPr>
          <p:cNvPr id="3" name="Footer Placeholder 2">
            <a:extLst>
              <a:ext uri="{FF2B5EF4-FFF2-40B4-BE49-F238E27FC236}">
                <a16:creationId xmlns:a16="http://schemas.microsoft.com/office/drawing/2014/main" id="{20260A84-F4EB-4CFE-96E0-D9A7AD7BD24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DFE6B86-2F8B-4066-8AF3-9EC07C143129}"/>
              </a:ext>
            </a:extLst>
          </p:cNvPr>
          <p:cNvSpPr>
            <a:spLocks noGrp="1"/>
          </p:cNvSpPr>
          <p:nvPr>
            <p:ph type="sldNum" sz="quarter" idx="12"/>
          </p:nvPr>
        </p:nvSpPr>
        <p:spPr/>
        <p:txBody>
          <a:bodyPr/>
          <a:lstStyle/>
          <a:p>
            <a:fld id="{5D793EB8-8487-4D62-A143-DB7EC059C94D}" type="slidenum">
              <a:rPr lang="en-US" smtClean="0"/>
              <a:t>‹#›</a:t>
            </a:fld>
            <a:endParaRPr lang="en-US"/>
          </a:p>
        </p:txBody>
      </p:sp>
    </p:spTree>
    <p:extLst>
      <p:ext uri="{BB962C8B-B14F-4D97-AF65-F5344CB8AC3E}">
        <p14:creationId xmlns:p14="http://schemas.microsoft.com/office/powerpoint/2010/main" val="633614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FC0DC-D617-4791-BD2A-7CF996CE3F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503A51-843A-4913-9866-5B7503AD60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182772B-EFFE-4A13-9697-1C2AA0364A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362B8C0-C749-429A-BC16-96B259623AF0}"/>
              </a:ext>
            </a:extLst>
          </p:cNvPr>
          <p:cNvSpPr>
            <a:spLocks noGrp="1"/>
          </p:cNvSpPr>
          <p:nvPr>
            <p:ph type="dt" sz="half" idx="10"/>
          </p:nvPr>
        </p:nvSpPr>
        <p:spPr/>
        <p:txBody>
          <a:bodyPr/>
          <a:lstStyle/>
          <a:p>
            <a:fld id="{481D37A6-823F-4B82-A301-ACA81679DB52}" type="datetimeFigureOut">
              <a:rPr lang="en-US" smtClean="0"/>
              <a:t>7/1/23</a:t>
            </a:fld>
            <a:endParaRPr lang="en-US"/>
          </a:p>
        </p:txBody>
      </p:sp>
      <p:sp>
        <p:nvSpPr>
          <p:cNvPr id="6" name="Footer Placeholder 5">
            <a:extLst>
              <a:ext uri="{FF2B5EF4-FFF2-40B4-BE49-F238E27FC236}">
                <a16:creationId xmlns:a16="http://schemas.microsoft.com/office/drawing/2014/main" id="{7CEC77A3-0A49-45E8-A5C2-EC23266580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A09AE5-A1E3-4AA3-AA4B-0E3E03620215}"/>
              </a:ext>
            </a:extLst>
          </p:cNvPr>
          <p:cNvSpPr>
            <a:spLocks noGrp="1"/>
          </p:cNvSpPr>
          <p:nvPr>
            <p:ph type="sldNum" sz="quarter" idx="12"/>
          </p:nvPr>
        </p:nvSpPr>
        <p:spPr/>
        <p:txBody>
          <a:bodyPr/>
          <a:lstStyle/>
          <a:p>
            <a:fld id="{5D793EB8-8487-4D62-A143-DB7EC059C94D}" type="slidenum">
              <a:rPr lang="en-US" smtClean="0"/>
              <a:t>‹#›</a:t>
            </a:fld>
            <a:endParaRPr lang="en-US"/>
          </a:p>
        </p:txBody>
      </p:sp>
    </p:spTree>
    <p:extLst>
      <p:ext uri="{BB962C8B-B14F-4D97-AF65-F5344CB8AC3E}">
        <p14:creationId xmlns:p14="http://schemas.microsoft.com/office/powerpoint/2010/main" val="1908349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CBE16-26C2-436C-9C53-8C13EE547E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D7B312B-9054-4823-9B9F-286E8FBC5E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880D4C2-6E38-4AE9-83CC-E1CCB8EB9F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3491855-DEB8-4557-B339-7D47E135B1BD}"/>
              </a:ext>
            </a:extLst>
          </p:cNvPr>
          <p:cNvSpPr>
            <a:spLocks noGrp="1"/>
          </p:cNvSpPr>
          <p:nvPr>
            <p:ph type="dt" sz="half" idx="10"/>
          </p:nvPr>
        </p:nvSpPr>
        <p:spPr/>
        <p:txBody>
          <a:bodyPr/>
          <a:lstStyle/>
          <a:p>
            <a:fld id="{481D37A6-823F-4B82-A301-ACA81679DB52}" type="datetimeFigureOut">
              <a:rPr lang="en-US" smtClean="0"/>
              <a:t>7/1/23</a:t>
            </a:fld>
            <a:endParaRPr lang="en-US"/>
          </a:p>
        </p:txBody>
      </p:sp>
      <p:sp>
        <p:nvSpPr>
          <p:cNvPr id="6" name="Footer Placeholder 5">
            <a:extLst>
              <a:ext uri="{FF2B5EF4-FFF2-40B4-BE49-F238E27FC236}">
                <a16:creationId xmlns:a16="http://schemas.microsoft.com/office/drawing/2014/main" id="{1A28F6E4-474C-4FDD-9CA9-5A09B01425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B20452-A8A6-487B-B9FE-1FD128DCBFAA}"/>
              </a:ext>
            </a:extLst>
          </p:cNvPr>
          <p:cNvSpPr>
            <a:spLocks noGrp="1"/>
          </p:cNvSpPr>
          <p:nvPr>
            <p:ph type="sldNum" sz="quarter" idx="12"/>
          </p:nvPr>
        </p:nvSpPr>
        <p:spPr/>
        <p:txBody>
          <a:bodyPr/>
          <a:lstStyle/>
          <a:p>
            <a:fld id="{5D793EB8-8487-4D62-A143-DB7EC059C94D}" type="slidenum">
              <a:rPr lang="en-US" smtClean="0"/>
              <a:t>‹#›</a:t>
            </a:fld>
            <a:endParaRPr lang="en-US"/>
          </a:p>
        </p:txBody>
      </p:sp>
    </p:spTree>
    <p:extLst>
      <p:ext uri="{BB962C8B-B14F-4D97-AF65-F5344CB8AC3E}">
        <p14:creationId xmlns:p14="http://schemas.microsoft.com/office/powerpoint/2010/main" val="322673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AE31296-9FF9-4FE5-8F94-216E63630E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B7422D0-AE4A-495B-8F86-B0D1E119B59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0EE5F6-F3F1-4EEF-A1C0-845077E9336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1D37A6-823F-4B82-A301-ACA81679DB52}" type="datetimeFigureOut">
              <a:rPr lang="en-US" smtClean="0"/>
              <a:t>7/1/23</a:t>
            </a:fld>
            <a:endParaRPr lang="en-US"/>
          </a:p>
        </p:txBody>
      </p:sp>
      <p:sp>
        <p:nvSpPr>
          <p:cNvPr id="5" name="Footer Placeholder 4">
            <a:extLst>
              <a:ext uri="{FF2B5EF4-FFF2-40B4-BE49-F238E27FC236}">
                <a16:creationId xmlns:a16="http://schemas.microsoft.com/office/drawing/2014/main" id="{38131A5A-31F8-4A7F-97E6-A3F824076E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AF51558-42A5-4B00-837D-F26960A10C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793EB8-8487-4D62-A143-DB7EC059C94D}" type="slidenum">
              <a:rPr lang="en-US" smtClean="0"/>
              <a:t>‹#›</a:t>
            </a:fld>
            <a:endParaRPr lang="en-US"/>
          </a:p>
        </p:txBody>
      </p:sp>
    </p:spTree>
    <p:extLst>
      <p:ext uri="{BB962C8B-B14F-4D97-AF65-F5344CB8AC3E}">
        <p14:creationId xmlns:p14="http://schemas.microsoft.com/office/powerpoint/2010/main" val="15444013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8E7512A2-CD4A-4B7E-9A42-8789461DC2A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948495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16">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5E50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B0009EAA-2AEE-4D15-B6B2-8A6E8E9DBFF4}"/>
              </a:ext>
            </a:extLst>
          </p:cNvPr>
          <p:cNvSpPr txBox="1"/>
          <p:nvPr/>
        </p:nvSpPr>
        <p:spPr>
          <a:xfrm>
            <a:off x="524256" y="4767072"/>
            <a:ext cx="6594189" cy="1625210"/>
          </a:xfrm>
          <a:prstGeom prst="rect">
            <a:avLst/>
          </a:prstGeom>
        </p:spPr>
        <p:txBody>
          <a:bodyPr vert="horz" lIns="91440" tIns="45720" rIns="91440" bIns="45720" rtlCol="0" anchor="ctr">
            <a:normAutofit/>
          </a:bodyPr>
          <a:lstStyle/>
          <a:p>
            <a:pPr algn="ctr">
              <a:lnSpc>
                <a:spcPct val="90000"/>
              </a:lnSpc>
              <a:spcBef>
                <a:spcPct val="0"/>
              </a:spcBef>
              <a:spcAft>
                <a:spcPts val="600"/>
              </a:spcAft>
            </a:pPr>
            <a:r>
              <a:rPr lang="en-US" sz="4400" b="1" dirty="0">
                <a:solidFill>
                  <a:srgbClr val="FFFFFF"/>
                </a:solidFill>
                <a:latin typeface="+mj-lt"/>
                <a:ea typeface="+mj-ea"/>
                <a:cs typeface="+mj-cs"/>
              </a:rPr>
              <a:t>5 Easy Steps to Become a Better Disciple </a:t>
            </a:r>
          </a:p>
        </p:txBody>
      </p:sp>
      <p:pic>
        <p:nvPicPr>
          <p:cNvPr id="4" name="Picture 3">
            <a:extLst>
              <a:ext uri="{FF2B5EF4-FFF2-40B4-BE49-F238E27FC236}">
                <a16:creationId xmlns:a16="http://schemas.microsoft.com/office/drawing/2014/main" id="{221DABBB-DEE0-46C5-9BC2-FA3A3A7932D5}"/>
              </a:ext>
            </a:extLst>
          </p:cNvPr>
          <p:cNvPicPr>
            <a:picLocks noChangeAspect="1"/>
          </p:cNvPicPr>
          <p:nvPr/>
        </p:nvPicPr>
        <p:blipFill rotWithShape="1">
          <a:blip r:embed="rId3"/>
          <a:srcRect t="1369" r="1" b="1"/>
          <a:stretch/>
        </p:blipFill>
        <p:spPr>
          <a:xfrm>
            <a:off x="327547" y="321733"/>
            <a:ext cx="7058306" cy="4107392"/>
          </a:xfrm>
          <a:prstGeom prst="rect">
            <a:avLst/>
          </a:prstGeom>
        </p:spPr>
      </p:pic>
      <p:sp>
        <p:nvSpPr>
          <p:cNvPr id="22" name="Rectangle 18">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B4A652C6-0414-4291-9EBB-9EAF8963A43B}"/>
              </a:ext>
            </a:extLst>
          </p:cNvPr>
          <p:cNvSpPr>
            <a:spLocks noGrp="1"/>
          </p:cNvSpPr>
          <p:nvPr>
            <p:ph idx="1"/>
          </p:nvPr>
        </p:nvSpPr>
        <p:spPr>
          <a:xfrm>
            <a:off x="7385853" y="917725"/>
            <a:ext cx="3986783" cy="4852362"/>
          </a:xfrm>
        </p:spPr>
        <p:txBody>
          <a:bodyPr vert="horz" lIns="91440" tIns="45720" rIns="91440" bIns="45720" rtlCol="0" anchor="ctr">
            <a:normAutofit/>
          </a:bodyPr>
          <a:lstStyle/>
          <a:p>
            <a:pPr marL="685800" lvl="2"/>
            <a:r>
              <a:rPr lang="en-US" sz="4000" dirty="0">
                <a:solidFill>
                  <a:srgbClr val="FFFFFF"/>
                </a:solidFill>
              </a:rPr>
              <a:t>Luke 14: 25-33</a:t>
            </a:r>
          </a:p>
        </p:txBody>
      </p:sp>
    </p:spTree>
    <p:extLst>
      <p:ext uri="{BB962C8B-B14F-4D97-AF65-F5344CB8AC3E}">
        <p14:creationId xmlns:p14="http://schemas.microsoft.com/office/powerpoint/2010/main" val="915536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A652C6-0414-4291-9EBB-9EAF8963A43B}"/>
              </a:ext>
            </a:extLst>
          </p:cNvPr>
          <p:cNvSpPr>
            <a:spLocks noGrp="1"/>
          </p:cNvSpPr>
          <p:nvPr>
            <p:ph idx="1"/>
          </p:nvPr>
        </p:nvSpPr>
        <p:spPr>
          <a:xfrm>
            <a:off x="182590" y="201706"/>
            <a:ext cx="11095299" cy="6454588"/>
          </a:xfrm>
        </p:spPr>
        <p:txBody>
          <a:bodyPr>
            <a:normAutofit lnSpcReduction="10000"/>
          </a:bodyPr>
          <a:lstStyle/>
          <a:p>
            <a:pPr marL="914400" lvl="2" indent="0">
              <a:buNone/>
            </a:pPr>
            <a:endParaRPr lang="en-US" sz="4500">
              <a:solidFill>
                <a:schemeClr val="bg1"/>
              </a:solidFill>
            </a:endParaRPr>
          </a:p>
          <a:p>
            <a:pPr marL="914400" lvl="2" indent="0">
              <a:buNone/>
            </a:pPr>
            <a:r>
              <a:rPr lang="en-US" sz="4500">
                <a:solidFill>
                  <a:schemeClr val="bg1"/>
                </a:solidFill>
              </a:rPr>
              <a:t>Disciple : A student of a teacher or teaching who studies and applies the teachings in their own lives. </a:t>
            </a:r>
          </a:p>
          <a:p>
            <a:pPr marL="914400" lvl="2" indent="0">
              <a:buNone/>
            </a:pPr>
            <a:endParaRPr lang="en-US" sz="4500">
              <a:solidFill>
                <a:schemeClr val="bg1"/>
              </a:solidFill>
            </a:endParaRPr>
          </a:p>
          <a:p>
            <a:pPr lvl="2"/>
            <a:r>
              <a:rPr lang="en-US" sz="4500" b="1" u="sng">
                <a:solidFill>
                  <a:schemeClr val="bg1"/>
                </a:solidFill>
              </a:rPr>
              <a:t>Matthew 10:24-25</a:t>
            </a:r>
            <a:r>
              <a:rPr lang="en-US" sz="4500">
                <a:solidFill>
                  <a:schemeClr val="bg1"/>
                </a:solidFill>
              </a:rPr>
              <a:t> </a:t>
            </a:r>
          </a:p>
          <a:p>
            <a:pPr lvl="2"/>
            <a:endParaRPr lang="en-US" sz="4500" b="1" u="sng">
              <a:solidFill>
                <a:schemeClr val="bg1"/>
              </a:solidFill>
            </a:endParaRPr>
          </a:p>
          <a:p>
            <a:pPr lvl="2"/>
            <a:r>
              <a:rPr lang="en-US" sz="4500" b="1" u="sng">
                <a:solidFill>
                  <a:schemeClr val="bg1"/>
                </a:solidFill>
              </a:rPr>
              <a:t>John 8:31-32</a:t>
            </a:r>
          </a:p>
          <a:p>
            <a:pPr lvl="2"/>
            <a:endParaRPr lang="en-US" sz="4500" b="1" u="sng">
              <a:solidFill>
                <a:schemeClr val="bg1"/>
              </a:solidFill>
            </a:endParaRPr>
          </a:p>
          <a:p>
            <a:pPr lvl="2"/>
            <a:r>
              <a:rPr lang="en-US" sz="4500" b="1" u="sng">
                <a:solidFill>
                  <a:schemeClr val="bg1"/>
                </a:solidFill>
              </a:rPr>
              <a:t>Matthew 28:19-20</a:t>
            </a:r>
            <a:endParaRPr lang="en-US" sz="4500" b="1" u="sng" dirty="0">
              <a:solidFill>
                <a:schemeClr val="bg1"/>
              </a:solidFill>
            </a:endParaRPr>
          </a:p>
        </p:txBody>
      </p:sp>
    </p:spTree>
    <p:extLst>
      <p:ext uri="{BB962C8B-B14F-4D97-AF65-F5344CB8AC3E}">
        <p14:creationId xmlns:p14="http://schemas.microsoft.com/office/powerpoint/2010/main" val="1168129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A652C6-0414-4291-9EBB-9EAF8963A43B}"/>
              </a:ext>
            </a:extLst>
          </p:cNvPr>
          <p:cNvSpPr>
            <a:spLocks noGrp="1"/>
          </p:cNvSpPr>
          <p:nvPr>
            <p:ph idx="1"/>
          </p:nvPr>
        </p:nvSpPr>
        <p:spPr>
          <a:xfrm>
            <a:off x="138224" y="201705"/>
            <a:ext cx="11915552" cy="6532581"/>
          </a:xfrm>
        </p:spPr>
        <p:txBody>
          <a:bodyPr>
            <a:normAutofit fontScale="62500" lnSpcReduction="20000"/>
          </a:bodyPr>
          <a:lstStyle/>
          <a:p>
            <a:pPr marL="457200" lvl="1" indent="0" algn="ctr">
              <a:buNone/>
            </a:pPr>
            <a:r>
              <a:rPr lang="en-US" sz="8600" b="1" u="sng" dirty="0">
                <a:solidFill>
                  <a:schemeClr val="accent6"/>
                </a:solidFill>
              </a:rPr>
              <a:t>Read</a:t>
            </a:r>
          </a:p>
          <a:p>
            <a:pPr marL="457200" lvl="1" indent="0" algn="ctr">
              <a:buNone/>
            </a:pPr>
            <a:endParaRPr lang="en-US" sz="4900" dirty="0">
              <a:solidFill>
                <a:schemeClr val="bg1"/>
              </a:solidFill>
            </a:endParaRPr>
          </a:p>
          <a:p>
            <a:pPr lvl="1"/>
            <a:r>
              <a:rPr lang="en-US" sz="4900" b="1" u="sng" dirty="0">
                <a:solidFill>
                  <a:schemeClr val="bg1"/>
                </a:solidFill>
              </a:rPr>
              <a:t>I Timothy 4:13</a:t>
            </a:r>
            <a:r>
              <a:rPr lang="en-US" sz="4900" b="1" dirty="0">
                <a:solidFill>
                  <a:schemeClr val="bg1"/>
                </a:solidFill>
              </a:rPr>
              <a:t>  </a:t>
            </a:r>
            <a:r>
              <a:rPr lang="en-US" sz="4900" dirty="0">
                <a:solidFill>
                  <a:schemeClr val="bg1"/>
                </a:solidFill>
              </a:rPr>
              <a:t>Until I come, give attention to the public reading of scripture, to exhortation and teaching.</a:t>
            </a:r>
            <a:endParaRPr lang="en-US" sz="4500" dirty="0">
              <a:solidFill>
                <a:schemeClr val="bg1"/>
              </a:solidFill>
            </a:endParaRPr>
          </a:p>
          <a:p>
            <a:pPr lvl="1"/>
            <a:endParaRPr lang="en-US" sz="4300" dirty="0">
              <a:solidFill>
                <a:schemeClr val="bg1"/>
              </a:solidFill>
            </a:endParaRPr>
          </a:p>
          <a:p>
            <a:pPr lvl="1"/>
            <a:r>
              <a:rPr lang="en-US" sz="4900" dirty="0">
                <a:solidFill>
                  <a:schemeClr val="bg1"/>
                </a:solidFill>
              </a:rPr>
              <a:t>We have to find time and devote ourselves to reading daily.</a:t>
            </a:r>
          </a:p>
          <a:p>
            <a:pPr lvl="1"/>
            <a:endParaRPr lang="en-US" sz="4900" dirty="0">
              <a:solidFill>
                <a:schemeClr val="bg1"/>
              </a:solidFill>
            </a:endParaRPr>
          </a:p>
          <a:p>
            <a:pPr lvl="1"/>
            <a:r>
              <a:rPr lang="en-US" sz="4900" dirty="0">
                <a:solidFill>
                  <a:schemeClr val="bg1"/>
                </a:solidFill>
              </a:rPr>
              <a:t>At least “5 minutes a day” to start out with. </a:t>
            </a:r>
          </a:p>
          <a:p>
            <a:pPr lvl="1"/>
            <a:endParaRPr lang="en-US" sz="4900" dirty="0">
              <a:solidFill>
                <a:schemeClr val="bg1"/>
              </a:solidFill>
            </a:endParaRPr>
          </a:p>
          <a:p>
            <a:pPr lvl="1"/>
            <a:r>
              <a:rPr lang="en-US" sz="4900" dirty="0">
                <a:solidFill>
                  <a:schemeClr val="bg1"/>
                </a:solidFill>
              </a:rPr>
              <a:t>Find someone to read with to hold you accountable.</a:t>
            </a:r>
          </a:p>
          <a:p>
            <a:pPr lvl="1"/>
            <a:endParaRPr lang="en-US" sz="4900" dirty="0">
              <a:solidFill>
                <a:schemeClr val="bg1"/>
              </a:solidFill>
            </a:endParaRPr>
          </a:p>
          <a:p>
            <a:pPr lvl="1"/>
            <a:r>
              <a:rPr lang="en-US" sz="4900" dirty="0">
                <a:solidFill>
                  <a:schemeClr val="bg1"/>
                </a:solidFill>
              </a:rPr>
              <a:t>Don’t get fooled by the world “</a:t>
            </a:r>
            <a:r>
              <a:rPr lang="en-US" sz="4900" dirty="0">
                <a:solidFill>
                  <a:srgbClr val="FF0000"/>
                </a:solidFill>
              </a:rPr>
              <a:t>reading the Bible is to hard to understand, why bother</a:t>
            </a:r>
            <a:r>
              <a:rPr lang="en-US" sz="4900" dirty="0">
                <a:solidFill>
                  <a:schemeClr val="bg1"/>
                </a:solidFill>
              </a:rPr>
              <a:t>”.</a:t>
            </a:r>
          </a:p>
          <a:p>
            <a:pPr lvl="1"/>
            <a:endParaRPr lang="en-US" sz="4900" dirty="0">
              <a:solidFill>
                <a:schemeClr val="bg1"/>
              </a:solidFill>
            </a:endParaRPr>
          </a:p>
          <a:p>
            <a:pPr lvl="1"/>
            <a:r>
              <a:rPr lang="en-US" sz="4900" dirty="0">
                <a:solidFill>
                  <a:schemeClr val="bg1"/>
                </a:solidFill>
              </a:rPr>
              <a:t> The NKJ written on a 7</a:t>
            </a:r>
            <a:r>
              <a:rPr lang="en-US" sz="4900" baseline="30000" dirty="0">
                <a:solidFill>
                  <a:schemeClr val="bg1"/>
                </a:solidFill>
              </a:rPr>
              <a:t>th</a:t>
            </a:r>
            <a:r>
              <a:rPr lang="en-US" sz="4900" dirty="0">
                <a:solidFill>
                  <a:schemeClr val="bg1"/>
                </a:solidFill>
              </a:rPr>
              <a:t> grade reading level.</a:t>
            </a:r>
          </a:p>
        </p:txBody>
      </p:sp>
    </p:spTree>
    <p:extLst>
      <p:ext uri="{BB962C8B-B14F-4D97-AF65-F5344CB8AC3E}">
        <p14:creationId xmlns:p14="http://schemas.microsoft.com/office/powerpoint/2010/main" val="1848963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A652C6-0414-4291-9EBB-9EAF8963A43B}"/>
              </a:ext>
            </a:extLst>
          </p:cNvPr>
          <p:cNvSpPr>
            <a:spLocks noGrp="1"/>
          </p:cNvSpPr>
          <p:nvPr>
            <p:ph idx="1"/>
          </p:nvPr>
        </p:nvSpPr>
        <p:spPr>
          <a:xfrm>
            <a:off x="212651" y="161366"/>
            <a:ext cx="11780875" cy="6454588"/>
          </a:xfrm>
        </p:spPr>
        <p:txBody>
          <a:bodyPr>
            <a:normAutofit lnSpcReduction="10000"/>
          </a:bodyPr>
          <a:lstStyle/>
          <a:p>
            <a:pPr marL="457200" lvl="1" indent="0" algn="ctr">
              <a:buNone/>
            </a:pPr>
            <a:r>
              <a:rPr lang="en-US" sz="6000" b="1" u="sng">
                <a:solidFill>
                  <a:schemeClr val="accent6"/>
                </a:solidFill>
              </a:rPr>
              <a:t>Reread</a:t>
            </a:r>
            <a:r>
              <a:rPr lang="en-US" sz="5000" b="1">
                <a:solidFill>
                  <a:schemeClr val="bg1"/>
                </a:solidFill>
              </a:rPr>
              <a:t> </a:t>
            </a:r>
          </a:p>
          <a:p>
            <a:pPr marL="457200" lvl="1" indent="0" algn="ctr">
              <a:buNone/>
            </a:pPr>
            <a:endParaRPr lang="en-US" sz="5000" b="1">
              <a:solidFill>
                <a:schemeClr val="bg1"/>
              </a:solidFill>
            </a:endParaRPr>
          </a:p>
          <a:p>
            <a:pPr marL="457200" lvl="1" indent="0" algn="ctr">
              <a:buNone/>
            </a:pPr>
            <a:endParaRPr lang="en-US" sz="5400" dirty="0">
              <a:solidFill>
                <a:schemeClr val="bg1"/>
              </a:solidFill>
            </a:endParaRPr>
          </a:p>
          <a:p>
            <a:pPr lvl="1"/>
            <a:r>
              <a:rPr lang="en-US" sz="5000" dirty="0">
                <a:solidFill>
                  <a:schemeClr val="bg1"/>
                </a:solidFill>
              </a:rPr>
              <a:t>You are not going to get everything on the first try or the second.</a:t>
            </a:r>
          </a:p>
          <a:p>
            <a:pPr marL="457200" lvl="1" indent="0">
              <a:buNone/>
            </a:pPr>
            <a:r>
              <a:rPr lang="en-US" sz="5000" dirty="0">
                <a:solidFill>
                  <a:schemeClr val="bg1"/>
                </a:solidFill>
              </a:rPr>
              <a:t> </a:t>
            </a:r>
          </a:p>
          <a:p>
            <a:pPr lvl="1"/>
            <a:r>
              <a:rPr lang="en-US" sz="5000" dirty="0">
                <a:solidFill>
                  <a:schemeClr val="bg1"/>
                </a:solidFill>
              </a:rPr>
              <a:t>You are going to find something you missed, just like you would your favorite book or movie.</a:t>
            </a:r>
          </a:p>
        </p:txBody>
      </p:sp>
    </p:spTree>
    <p:extLst>
      <p:ext uri="{BB962C8B-B14F-4D97-AF65-F5344CB8AC3E}">
        <p14:creationId xmlns:p14="http://schemas.microsoft.com/office/powerpoint/2010/main" val="200096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A652C6-0414-4291-9EBB-9EAF8963A43B}"/>
              </a:ext>
            </a:extLst>
          </p:cNvPr>
          <p:cNvSpPr>
            <a:spLocks noGrp="1"/>
          </p:cNvSpPr>
          <p:nvPr>
            <p:ph idx="1"/>
          </p:nvPr>
        </p:nvSpPr>
        <p:spPr>
          <a:xfrm>
            <a:off x="212651" y="161366"/>
            <a:ext cx="11780875" cy="6454588"/>
          </a:xfrm>
        </p:spPr>
        <p:txBody>
          <a:bodyPr>
            <a:normAutofit fontScale="77500" lnSpcReduction="20000"/>
          </a:bodyPr>
          <a:lstStyle/>
          <a:p>
            <a:pPr marL="457200" lvl="1" indent="0" algn="ctr">
              <a:buNone/>
            </a:pPr>
            <a:r>
              <a:rPr lang="en-US" sz="7100" b="1" u="sng" dirty="0">
                <a:solidFill>
                  <a:schemeClr val="accent6"/>
                </a:solidFill>
              </a:rPr>
              <a:t>Study</a:t>
            </a:r>
            <a:r>
              <a:rPr lang="en-US" sz="5000" b="1" dirty="0">
                <a:solidFill>
                  <a:schemeClr val="bg1"/>
                </a:solidFill>
              </a:rPr>
              <a:t> </a:t>
            </a:r>
          </a:p>
          <a:p>
            <a:pPr marL="457200" lvl="1" indent="0" algn="ctr">
              <a:buNone/>
            </a:pPr>
            <a:endParaRPr lang="en-US" sz="5000" b="1" dirty="0">
              <a:solidFill>
                <a:schemeClr val="bg1"/>
              </a:solidFill>
            </a:endParaRPr>
          </a:p>
          <a:p>
            <a:pPr lvl="1"/>
            <a:r>
              <a:rPr lang="en-US" sz="5000" b="1" u="sng" dirty="0">
                <a:solidFill>
                  <a:schemeClr val="bg1"/>
                </a:solidFill>
              </a:rPr>
              <a:t>2 Timothy 2:15</a:t>
            </a:r>
            <a:r>
              <a:rPr lang="en-US" sz="5000" dirty="0">
                <a:solidFill>
                  <a:schemeClr val="bg1"/>
                </a:solidFill>
              </a:rPr>
              <a:t> </a:t>
            </a:r>
            <a:endParaRPr lang="en-US" sz="5000" b="1" u="sng" dirty="0">
              <a:solidFill>
                <a:schemeClr val="bg1"/>
              </a:solidFill>
            </a:endParaRPr>
          </a:p>
          <a:p>
            <a:pPr lvl="1"/>
            <a:r>
              <a:rPr lang="en-US" sz="5000" dirty="0">
                <a:solidFill>
                  <a:schemeClr val="bg1"/>
                </a:solidFill>
              </a:rPr>
              <a:t>Learn to use commentary, parallel passages</a:t>
            </a:r>
            <a:r>
              <a:rPr lang="en-US" sz="5000">
                <a:solidFill>
                  <a:schemeClr val="bg1"/>
                </a:solidFill>
              </a:rPr>
              <a:t>, cross-references, concordance, and </a:t>
            </a:r>
            <a:r>
              <a:rPr lang="en-US" sz="5000" dirty="0">
                <a:solidFill>
                  <a:schemeClr val="bg1"/>
                </a:solidFill>
              </a:rPr>
              <a:t>other translations to aid in your study.</a:t>
            </a:r>
          </a:p>
          <a:p>
            <a:pPr lvl="1"/>
            <a:endParaRPr lang="en-US" sz="5000" dirty="0">
              <a:solidFill>
                <a:schemeClr val="bg1"/>
              </a:solidFill>
            </a:endParaRPr>
          </a:p>
          <a:p>
            <a:pPr lvl="1"/>
            <a:r>
              <a:rPr lang="en-US" sz="5000" dirty="0">
                <a:solidFill>
                  <a:schemeClr val="bg1"/>
                </a:solidFill>
              </a:rPr>
              <a:t>Hebrews 5:11-14</a:t>
            </a:r>
          </a:p>
          <a:p>
            <a:pPr lvl="2"/>
            <a:r>
              <a:rPr lang="en-US" sz="4600" dirty="0">
                <a:solidFill>
                  <a:schemeClr val="bg1"/>
                </a:solidFill>
              </a:rPr>
              <a:t>Be able to explain with confidence what you are reading.</a:t>
            </a:r>
          </a:p>
          <a:p>
            <a:pPr marL="914400" lvl="2" indent="0">
              <a:buNone/>
            </a:pPr>
            <a:endParaRPr lang="en-US" sz="4600" dirty="0">
              <a:solidFill>
                <a:schemeClr val="bg1"/>
              </a:solidFill>
            </a:endParaRPr>
          </a:p>
          <a:p>
            <a:pPr lvl="1"/>
            <a:r>
              <a:rPr lang="en-US" sz="5000" dirty="0">
                <a:solidFill>
                  <a:schemeClr val="bg1"/>
                </a:solidFill>
              </a:rPr>
              <a:t>Proverbs 2:6 For the LORD gives wisdom; from His mouth come knowledge and understanding.</a:t>
            </a:r>
          </a:p>
          <a:p>
            <a:pPr lvl="1"/>
            <a:endParaRPr lang="en-US" sz="5000" dirty="0">
              <a:solidFill>
                <a:schemeClr val="bg1"/>
              </a:solidFill>
            </a:endParaRPr>
          </a:p>
        </p:txBody>
      </p:sp>
    </p:spTree>
    <p:extLst>
      <p:ext uri="{BB962C8B-B14F-4D97-AF65-F5344CB8AC3E}">
        <p14:creationId xmlns:p14="http://schemas.microsoft.com/office/powerpoint/2010/main" val="1235031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A652C6-0414-4291-9EBB-9EAF8963A43B}"/>
              </a:ext>
            </a:extLst>
          </p:cNvPr>
          <p:cNvSpPr>
            <a:spLocks noGrp="1"/>
          </p:cNvSpPr>
          <p:nvPr>
            <p:ph idx="1"/>
          </p:nvPr>
        </p:nvSpPr>
        <p:spPr>
          <a:xfrm>
            <a:off x="212651" y="161366"/>
            <a:ext cx="11780875" cy="6454588"/>
          </a:xfrm>
        </p:spPr>
        <p:txBody>
          <a:bodyPr>
            <a:normAutofit fontScale="62500" lnSpcReduction="20000"/>
          </a:bodyPr>
          <a:lstStyle/>
          <a:p>
            <a:pPr marL="457200" lvl="1" indent="0" algn="ctr">
              <a:buNone/>
            </a:pPr>
            <a:r>
              <a:rPr lang="en-US" sz="8600" b="1" u="sng" dirty="0">
                <a:solidFill>
                  <a:schemeClr val="accent6"/>
                </a:solidFill>
              </a:rPr>
              <a:t>Pray</a:t>
            </a:r>
            <a:r>
              <a:rPr lang="en-US" sz="5000" b="1" dirty="0">
                <a:solidFill>
                  <a:schemeClr val="bg1"/>
                </a:solidFill>
              </a:rPr>
              <a:t> </a:t>
            </a:r>
          </a:p>
          <a:p>
            <a:pPr lvl="1"/>
            <a:r>
              <a:rPr lang="en-US" sz="5000" b="1" u="sng" dirty="0">
                <a:solidFill>
                  <a:schemeClr val="bg1"/>
                </a:solidFill>
              </a:rPr>
              <a:t>1 Thessalonians 5:17</a:t>
            </a:r>
            <a:r>
              <a:rPr lang="en-US" sz="5000" dirty="0">
                <a:solidFill>
                  <a:schemeClr val="bg1"/>
                </a:solidFill>
              </a:rPr>
              <a:t> pray without ceasing</a:t>
            </a:r>
          </a:p>
          <a:p>
            <a:pPr marL="457200" lvl="1" indent="0">
              <a:buNone/>
            </a:pPr>
            <a:endParaRPr lang="en-US" sz="5000" b="1" u="sng" dirty="0">
              <a:solidFill>
                <a:schemeClr val="bg1"/>
              </a:solidFill>
            </a:endParaRPr>
          </a:p>
          <a:p>
            <a:pPr lvl="1"/>
            <a:r>
              <a:rPr lang="en-US" sz="5000" b="1" u="sng" dirty="0">
                <a:solidFill>
                  <a:schemeClr val="bg1"/>
                </a:solidFill>
              </a:rPr>
              <a:t>1 Timothy 2:8</a:t>
            </a:r>
            <a:r>
              <a:rPr lang="en-US" sz="5000" dirty="0">
                <a:solidFill>
                  <a:schemeClr val="bg1"/>
                </a:solidFill>
              </a:rPr>
              <a:t> Therefore I want the men in every place to pray, lifting up holy hands, without wrath and dissension.</a:t>
            </a:r>
            <a:r>
              <a:rPr lang="en-US" sz="5000" b="1" u="sng" dirty="0">
                <a:solidFill>
                  <a:schemeClr val="bg1"/>
                </a:solidFill>
              </a:rPr>
              <a:t> </a:t>
            </a:r>
            <a:r>
              <a:rPr lang="en-US" sz="5000" dirty="0">
                <a:solidFill>
                  <a:schemeClr val="bg1"/>
                </a:solidFill>
              </a:rPr>
              <a:t> </a:t>
            </a:r>
          </a:p>
          <a:p>
            <a:pPr marL="457200" lvl="1" indent="0">
              <a:buNone/>
            </a:pPr>
            <a:endParaRPr lang="en-US" sz="5000" b="1" u="sng" dirty="0">
              <a:solidFill>
                <a:schemeClr val="bg1"/>
              </a:solidFill>
            </a:endParaRPr>
          </a:p>
          <a:p>
            <a:pPr lvl="1"/>
            <a:r>
              <a:rPr lang="en-US" sz="5000" dirty="0">
                <a:solidFill>
                  <a:schemeClr val="bg1"/>
                </a:solidFill>
              </a:rPr>
              <a:t>As in reading, we have to devote time with discipline to prayer.</a:t>
            </a:r>
          </a:p>
          <a:p>
            <a:pPr lvl="1"/>
            <a:endParaRPr lang="en-US" sz="5000" dirty="0">
              <a:solidFill>
                <a:schemeClr val="bg1"/>
              </a:solidFill>
            </a:endParaRPr>
          </a:p>
          <a:p>
            <a:pPr lvl="1"/>
            <a:r>
              <a:rPr lang="en-US" sz="5000" b="1" u="sng">
                <a:solidFill>
                  <a:schemeClr val="bg1"/>
                </a:solidFill>
              </a:rPr>
              <a:t>Luke 5:15-16 </a:t>
            </a:r>
            <a:r>
              <a:rPr lang="en-US" sz="5000" dirty="0">
                <a:solidFill>
                  <a:schemeClr val="bg1"/>
                </a:solidFill>
              </a:rPr>
              <a:t>But </a:t>
            </a:r>
            <a:r>
              <a:rPr lang="en-US" sz="5000">
                <a:solidFill>
                  <a:schemeClr val="bg1"/>
                </a:solidFill>
              </a:rPr>
              <a:t>Jesus  Himself </a:t>
            </a:r>
            <a:r>
              <a:rPr lang="en-US" sz="5000" dirty="0">
                <a:solidFill>
                  <a:schemeClr val="bg1"/>
                </a:solidFill>
              </a:rPr>
              <a:t>would often slip away to the wilderness and pray.</a:t>
            </a:r>
          </a:p>
          <a:p>
            <a:pPr lvl="1"/>
            <a:endParaRPr lang="en-US" sz="5000" dirty="0">
              <a:solidFill>
                <a:schemeClr val="bg1"/>
              </a:solidFill>
            </a:endParaRPr>
          </a:p>
          <a:p>
            <a:pPr lvl="1"/>
            <a:r>
              <a:rPr lang="en-US" sz="5000" dirty="0">
                <a:solidFill>
                  <a:schemeClr val="bg1"/>
                </a:solidFill>
              </a:rPr>
              <a:t>Things to pray for in becoming a better disciple </a:t>
            </a:r>
          </a:p>
          <a:p>
            <a:pPr lvl="2"/>
            <a:r>
              <a:rPr lang="en-US" sz="4600" dirty="0">
                <a:solidFill>
                  <a:schemeClr val="bg1"/>
                </a:solidFill>
              </a:rPr>
              <a:t>James 1:5 </a:t>
            </a:r>
          </a:p>
          <a:p>
            <a:pPr lvl="2"/>
            <a:r>
              <a:rPr lang="en-US" sz="4600" dirty="0">
                <a:solidFill>
                  <a:schemeClr val="bg1"/>
                </a:solidFill>
              </a:rPr>
              <a:t>Wisdom, understanding, better discipline,  more opportunities to serve the Lord. </a:t>
            </a:r>
          </a:p>
        </p:txBody>
      </p:sp>
    </p:spTree>
    <p:extLst>
      <p:ext uri="{BB962C8B-B14F-4D97-AF65-F5344CB8AC3E}">
        <p14:creationId xmlns:p14="http://schemas.microsoft.com/office/powerpoint/2010/main" val="3197593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A652C6-0414-4291-9EBB-9EAF8963A43B}"/>
              </a:ext>
            </a:extLst>
          </p:cNvPr>
          <p:cNvSpPr>
            <a:spLocks noGrp="1"/>
          </p:cNvSpPr>
          <p:nvPr>
            <p:ph idx="1"/>
          </p:nvPr>
        </p:nvSpPr>
        <p:spPr>
          <a:xfrm>
            <a:off x="212651" y="161366"/>
            <a:ext cx="11780875" cy="6454588"/>
          </a:xfrm>
        </p:spPr>
        <p:txBody>
          <a:bodyPr>
            <a:normAutofit fontScale="77500" lnSpcReduction="20000"/>
          </a:bodyPr>
          <a:lstStyle/>
          <a:p>
            <a:pPr marL="457200" lvl="1" indent="0" algn="ctr">
              <a:buNone/>
            </a:pPr>
            <a:r>
              <a:rPr lang="en-US" sz="7100" b="1" u="sng" dirty="0">
                <a:solidFill>
                  <a:schemeClr val="accent6"/>
                </a:solidFill>
              </a:rPr>
              <a:t>Be Engaged  </a:t>
            </a:r>
          </a:p>
          <a:p>
            <a:pPr marL="457200" lvl="1" indent="0" algn="ctr">
              <a:buNone/>
            </a:pPr>
            <a:endParaRPr lang="en-US" sz="7100" b="1" u="sng" dirty="0">
              <a:solidFill>
                <a:schemeClr val="accent6"/>
              </a:solidFill>
            </a:endParaRPr>
          </a:p>
          <a:p>
            <a:pPr lvl="1"/>
            <a:r>
              <a:rPr lang="en-US" sz="5000">
                <a:solidFill>
                  <a:schemeClr val="bg1"/>
                </a:solidFill>
              </a:rPr>
              <a:t>We must have Interaction </a:t>
            </a:r>
            <a:r>
              <a:rPr lang="en-US" sz="5000" dirty="0">
                <a:solidFill>
                  <a:schemeClr val="bg1"/>
                </a:solidFill>
              </a:rPr>
              <a:t>with the saints</a:t>
            </a:r>
          </a:p>
          <a:p>
            <a:pPr lvl="2"/>
            <a:r>
              <a:rPr lang="en-US" sz="4600" dirty="0">
                <a:solidFill>
                  <a:schemeClr val="bg1"/>
                </a:solidFill>
              </a:rPr>
              <a:t>Attending worship as much has you can.</a:t>
            </a:r>
          </a:p>
          <a:p>
            <a:pPr lvl="2"/>
            <a:r>
              <a:rPr lang="en-US" sz="4600" dirty="0">
                <a:solidFill>
                  <a:schemeClr val="bg1"/>
                </a:solidFill>
              </a:rPr>
              <a:t>Bible study</a:t>
            </a:r>
          </a:p>
          <a:p>
            <a:pPr lvl="2"/>
            <a:r>
              <a:rPr lang="en-US" sz="4600" dirty="0">
                <a:solidFill>
                  <a:schemeClr val="bg1"/>
                </a:solidFill>
              </a:rPr>
              <a:t>Use these opportunities to learn and to share what you have learned.</a:t>
            </a:r>
          </a:p>
          <a:p>
            <a:pPr lvl="2"/>
            <a:endParaRPr lang="en-US" sz="4600" dirty="0">
              <a:solidFill>
                <a:schemeClr val="bg1"/>
              </a:solidFill>
            </a:endParaRPr>
          </a:p>
          <a:p>
            <a:pPr lvl="1"/>
            <a:r>
              <a:rPr lang="en-US" sz="5000" dirty="0">
                <a:solidFill>
                  <a:schemeClr val="bg1"/>
                </a:solidFill>
              </a:rPr>
              <a:t>You need the encouragement, and they need yours.</a:t>
            </a:r>
          </a:p>
          <a:p>
            <a:pPr lvl="1"/>
            <a:endParaRPr lang="en-US" sz="5000" dirty="0">
              <a:solidFill>
                <a:schemeClr val="bg1"/>
              </a:solidFill>
            </a:endParaRPr>
          </a:p>
          <a:p>
            <a:pPr lvl="1"/>
            <a:r>
              <a:rPr lang="en-US" sz="5000" dirty="0">
                <a:solidFill>
                  <a:schemeClr val="bg1"/>
                </a:solidFill>
              </a:rPr>
              <a:t>1 Thessalonians 5:11 Therefore encourage one another and build up one another, just as you also are doing.</a:t>
            </a:r>
          </a:p>
        </p:txBody>
      </p:sp>
    </p:spTree>
    <p:extLst>
      <p:ext uri="{BB962C8B-B14F-4D97-AF65-F5344CB8AC3E}">
        <p14:creationId xmlns:p14="http://schemas.microsoft.com/office/powerpoint/2010/main" val="42893182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833</TotalTime>
  <Words>432</Words>
  <Application>Microsoft Office PowerPoint</Application>
  <PresentationFormat>Widescreen</PresentationFormat>
  <Paragraphs>70</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dc:creator>
  <cp:lastModifiedBy>Ben Wofford</cp:lastModifiedBy>
  <cp:revision>36</cp:revision>
  <cp:lastPrinted>2019-09-08T12:26:20Z</cp:lastPrinted>
  <dcterms:created xsi:type="dcterms:W3CDTF">2019-09-06T23:31:39Z</dcterms:created>
  <dcterms:modified xsi:type="dcterms:W3CDTF">2023-07-02T16:00:17Z</dcterms:modified>
</cp:coreProperties>
</file>