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82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B7E40-13CE-48A1-87CE-129E2A16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4A14-E6DC-4EA5-8D58-8F853D99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3DFC-1A6D-4D36-9B59-BDE16155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6ED4-6328-441B-BD9B-51F1FAC10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FBA6-9F9C-4A1F-A53F-97C73A22B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9E93-FC56-45F1-A467-3205EF5E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E9F4-E406-4A1D-BC77-99F64B89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C6EAB-55B3-4AF5-8315-BD9ACF5CF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213C-4C2E-4D9D-9263-B22B404DE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C893-30F4-450B-920A-E1AB1CDF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C16B-8BE4-407E-B36A-FD561156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mbo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D911A1-E955-4D5B-8CFA-BF2D05C2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6388"/>
            <a:ext cx="7467600" cy="1446212"/>
          </a:xfrm>
        </p:spPr>
        <p:txBody>
          <a:bodyPr/>
          <a:lstStyle/>
          <a:p>
            <a:pPr eaLnBrk="1" hangingPunct="1"/>
            <a:r>
              <a:rPr lang="en-US" dirty="0"/>
              <a:t>Song Service Theme: "Works"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"Works"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Bill McIlvain - Introduction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- Opening Prayer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Bill McIlvain - Song # 113 His Grace Reaches Me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_____________– Comments prior to the Lord's Supper</a:t>
            </a:r>
          </a:p>
          <a:p>
            <a:pPr eaLnBrk="1" fontAlgn="b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"Works"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Ron Bailey – Serve the Emblems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  - Song # 454  – Rock Of Ages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Ron Bailey – Collection if necessary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________________ – Song # 625 – Zion’s Call</a:t>
            </a:r>
            <a:endParaRPr lang="en-US" dirty="0">
              <a:solidFill>
                <a:schemeClr val="hlink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"Works"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Phillip Dorn 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– </a:t>
            </a:r>
            <a:r>
              <a:rPr lang="en-US" dirty="0">
                <a:solidFill>
                  <a:schemeClr val="hlink"/>
                </a:solidFill>
                <a:cs typeface="Arial" charset="0"/>
              </a:rPr>
              <a:t>Scripture &amp; Short Comments  – John 9:1-4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 – Song # 674 – I Have Decided To Follow Jesus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__________  - Song # 624 – Seeking The Lost </a:t>
            </a:r>
          </a:p>
          <a:p>
            <a:pPr marL="0" indent="0" eaLnBrk="1" fontAlgn="b" hangingPunct="1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"Works"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2800" dirty="0">
                <a:cs typeface="Arial" charset="0"/>
              </a:rPr>
              <a:t>______________ </a:t>
            </a:r>
            <a:r>
              <a:rPr lang="en-US" sz="3000" dirty="0">
                <a:cs typeface="Arial" charset="0"/>
              </a:rPr>
              <a:t>- </a:t>
            </a:r>
            <a:r>
              <a:rPr lang="en-US" sz="3000" dirty="0">
                <a:solidFill>
                  <a:schemeClr val="hlink"/>
                </a:solidFill>
                <a:cs typeface="Arial" charset="0"/>
              </a:rPr>
              <a:t>Scripture &amp; Short Comments - Passage – 1 Corinthians 15:50-58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  - Song # 639 – Rescue The Perishing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 - Song # 634 – We’ll Work Till Jesus Comes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"Works"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sz="2800" dirty="0">
                <a:cs typeface="Arial" charset="0"/>
              </a:rPr>
              <a:t>Bill McIlvain </a:t>
            </a:r>
            <a:r>
              <a:rPr lang="en-US" sz="3000" dirty="0">
                <a:cs typeface="Arial" charset="0"/>
              </a:rPr>
              <a:t>- Exhortation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_________________ – Invitation Song # 915 – Trust And Obey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– Announcements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Ron Bailey - Closing Prayer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Office\Templates\Presentation Designs\Bamboo.pot</Template>
  <TotalTime>744</TotalTime>
  <Words>163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Bamboo</vt:lpstr>
      <vt:lpstr>Song Service Theme: "Works"</vt:lpstr>
      <vt:lpstr>"Works"</vt:lpstr>
      <vt:lpstr>"Works"</vt:lpstr>
      <vt:lpstr>"Works"</vt:lpstr>
      <vt:lpstr>"Works"</vt:lpstr>
      <vt:lpstr>"Works"</vt:lpstr>
    </vt:vector>
  </TitlesOfParts>
  <Company>Maxx 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Relating To The Name of Jesus</dc:title>
  <dc:creator>Bill McIlvain</dc:creator>
  <cp:lastModifiedBy>Bill McIlvain</cp:lastModifiedBy>
  <cp:revision>59</cp:revision>
  <cp:lastPrinted>2018-12-30T03:13:13Z</cp:lastPrinted>
  <dcterms:created xsi:type="dcterms:W3CDTF">2006-01-29T05:09:43Z</dcterms:created>
  <dcterms:modified xsi:type="dcterms:W3CDTF">2023-08-19T21:48:44Z</dcterms:modified>
</cp:coreProperties>
</file>