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4"/>
  </p:sldMasterIdLst>
  <p:notesMasterIdLst>
    <p:notesMasterId r:id="rId32"/>
  </p:notesMasterIdLst>
  <p:handoutMasterIdLst>
    <p:handoutMasterId r:id="rId33"/>
  </p:handoutMasterIdLst>
  <p:sldIdLst>
    <p:sldId id="256" r:id="rId5"/>
    <p:sldId id="267" r:id="rId6"/>
    <p:sldId id="268" r:id="rId7"/>
    <p:sldId id="269" r:id="rId8"/>
    <p:sldId id="258" r:id="rId9"/>
    <p:sldId id="270" r:id="rId10"/>
    <p:sldId id="276" r:id="rId11"/>
    <p:sldId id="272" r:id="rId12"/>
    <p:sldId id="277" r:id="rId13"/>
    <p:sldId id="278" r:id="rId14"/>
    <p:sldId id="279" r:id="rId15"/>
    <p:sldId id="280" r:id="rId16"/>
    <p:sldId id="282" r:id="rId17"/>
    <p:sldId id="283" r:id="rId18"/>
    <p:sldId id="284" r:id="rId19"/>
    <p:sldId id="285" r:id="rId20"/>
    <p:sldId id="286" r:id="rId21"/>
    <p:sldId id="261" r:id="rId22"/>
    <p:sldId id="287" r:id="rId23"/>
    <p:sldId id="263" r:id="rId24"/>
    <p:sldId id="281" r:id="rId25"/>
    <p:sldId id="292" r:id="rId26"/>
    <p:sldId id="293" r:id="rId27"/>
    <p:sldId id="294" r:id="rId28"/>
    <p:sldId id="264" r:id="rId29"/>
    <p:sldId id="266"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1"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a:defRPr sz="1200"/>
            </a:lvl1pPr>
          </a:lstStyle>
          <a:p>
            <a:fld id="{B2BFDC70-6AAD-49CB-B4F0-A7D271D267EA}" type="datetimeFigureOut">
              <a:rPr lang="en-US" smtClean="0"/>
              <a:pPr/>
              <a:t>8/19/2023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lstStyle>
          <a:p>
            <a:fld id="{6D11EF1E-A4E7-4C1C-9074-DD6B2DBF42FD}" type="slidenum">
              <a:rPr lang="en-US" smtClean="0"/>
              <a:pPr/>
              <a:t>‹#›</a:t>
            </a:fld>
            <a:endParaRPr lang="en-US"/>
          </a:p>
        </p:txBody>
      </p:sp>
    </p:spTree>
    <p:extLst>
      <p:ext uri="{BB962C8B-B14F-4D97-AF65-F5344CB8AC3E}">
        <p14:creationId xmlns:p14="http://schemas.microsoft.com/office/powerpoint/2010/main" val="3200033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42F88466-F776-4664-B314-CC8FE058DE3B}" type="datetimeFigureOut">
              <a:rPr lang="en-US" smtClean="0"/>
              <a:pPr/>
              <a:t>8/19/2023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29165C5D-0DD7-4929-B323-1B2CC097029F}" type="slidenum">
              <a:rPr lang="en-US" smtClean="0"/>
              <a:pPr/>
              <a:t>‹#›</a:t>
            </a:fld>
            <a:endParaRPr lang="en-US"/>
          </a:p>
        </p:txBody>
      </p:sp>
    </p:spTree>
    <p:extLst>
      <p:ext uri="{BB962C8B-B14F-4D97-AF65-F5344CB8AC3E}">
        <p14:creationId xmlns:p14="http://schemas.microsoft.com/office/powerpoint/2010/main" val="381461112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1</a:t>
            </a:fld>
            <a:endParaRPr lang="en-US"/>
          </a:p>
        </p:txBody>
      </p:sp>
    </p:spTree>
    <p:extLst>
      <p:ext uri="{BB962C8B-B14F-4D97-AF65-F5344CB8AC3E}">
        <p14:creationId xmlns:p14="http://schemas.microsoft.com/office/powerpoint/2010/main" val="3662092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12</a:t>
            </a:fld>
            <a:endParaRPr lang="en-US"/>
          </a:p>
        </p:txBody>
      </p:sp>
    </p:spTree>
    <p:extLst>
      <p:ext uri="{BB962C8B-B14F-4D97-AF65-F5344CB8AC3E}">
        <p14:creationId xmlns:p14="http://schemas.microsoft.com/office/powerpoint/2010/main" val="3829705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13</a:t>
            </a:fld>
            <a:endParaRPr lang="en-US"/>
          </a:p>
        </p:txBody>
      </p:sp>
    </p:spTree>
    <p:extLst>
      <p:ext uri="{BB962C8B-B14F-4D97-AF65-F5344CB8AC3E}">
        <p14:creationId xmlns:p14="http://schemas.microsoft.com/office/powerpoint/2010/main" val="3382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17</a:t>
            </a:fld>
            <a:endParaRPr lang="en-US"/>
          </a:p>
        </p:txBody>
      </p:sp>
    </p:spTree>
    <p:extLst>
      <p:ext uri="{BB962C8B-B14F-4D97-AF65-F5344CB8AC3E}">
        <p14:creationId xmlns:p14="http://schemas.microsoft.com/office/powerpoint/2010/main" val="2955940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18</a:t>
            </a:fld>
            <a:endParaRPr lang="en-US"/>
          </a:p>
        </p:txBody>
      </p:sp>
    </p:spTree>
    <p:extLst>
      <p:ext uri="{BB962C8B-B14F-4D97-AF65-F5344CB8AC3E}">
        <p14:creationId xmlns:p14="http://schemas.microsoft.com/office/powerpoint/2010/main" val="3442258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19</a:t>
            </a:fld>
            <a:endParaRPr lang="en-US"/>
          </a:p>
        </p:txBody>
      </p:sp>
    </p:spTree>
    <p:extLst>
      <p:ext uri="{BB962C8B-B14F-4D97-AF65-F5344CB8AC3E}">
        <p14:creationId xmlns:p14="http://schemas.microsoft.com/office/powerpoint/2010/main" val="207710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20</a:t>
            </a:fld>
            <a:endParaRPr lang="en-US"/>
          </a:p>
        </p:txBody>
      </p:sp>
    </p:spTree>
    <p:extLst>
      <p:ext uri="{BB962C8B-B14F-4D97-AF65-F5344CB8AC3E}">
        <p14:creationId xmlns:p14="http://schemas.microsoft.com/office/powerpoint/2010/main" val="248794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21</a:t>
            </a:fld>
            <a:endParaRPr lang="en-US"/>
          </a:p>
        </p:txBody>
      </p:sp>
    </p:spTree>
    <p:extLst>
      <p:ext uri="{BB962C8B-B14F-4D97-AF65-F5344CB8AC3E}">
        <p14:creationId xmlns:p14="http://schemas.microsoft.com/office/powerpoint/2010/main" val="926194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22</a:t>
            </a:fld>
            <a:endParaRPr lang="en-US"/>
          </a:p>
        </p:txBody>
      </p:sp>
    </p:spTree>
    <p:extLst>
      <p:ext uri="{BB962C8B-B14F-4D97-AF65-F5344CB8AC3E}">
        <p14:creationId xmlns:p14="http://schemas.microsoft.com/office/powerpoint/2010/main" val="2307112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23</a:t>
            </a:fld>
            <a:endParaRPr lang="en-US"/>
          </a:p>
        </p:txBody>
      </p:sp>
    </p:spTree>
    <p:extLst>
      <p:ext uri="{BB962C8B-B14F-4D97-AF65-F5344CB8AC3E}">
        <p14:creationId xmlns:p14="http://schemas.microsoft.com/office/powerpoint/2010/main" val="196592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24</a:t>
            </a:fld>
            <a:endParaRPr lang="en-US"/>
          </a:p>
        </p:txBody>
      </p:sp>
    </p:spTree>
    <p:extLst>
      <p:ext uri="{BB962C8B-B14F-4D97-AF65-F5344CB8AC3E}">
        <p14:creationId xmlns:p14="http://schemas.microsoft.com/office/powerpoint/2010/main" val="379501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4</a:t>
            </a:fld>
            <a:endParaRPr lang="en-US"/>
          </a:p>
        </p:txBody>
      </p:sp>
    </p:spTree>
    <p:extLst>
      <p:ext uri="{BB962C8B-B14F-4D97-AF65-F5344CB8AC3E}">
        <p14:creationId xmlns:p14="http://schemas.microsoft.com/office/powerpoint/2010/main" val="2155536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25</a:t>
            </a:fld>
            <a:endParaRPr lang="en-US"/>
          </a:p>
        </p:txBody>
      </p:sp>
    </p:spTree>
    <p:extLst>
      <p:ext uri="{BB962C8B-B14F-4D97-AF65-F5344CB8AC3E}">
        <p14:creationId xmlns:p14="http://schemas.microsoft.com/office/powerpoint/2010/main" val="359895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26</a:t>
            </a:fld>
            <a:endParaRPr lang="en-US"/>
          </a:p>
        </p:txBody>
      </p:sp>
    </p:spTree>
    <p:extLst>
      <p:ext uri="{BB962C8B-B14F-4D97-AF65-F5344CB8AC3E}">
        <p14:creationId xmlns:p14="http://schemas.microsoft.com/office/powerpoint/2010/main" val="52540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27</a:t>
            </a:fld>
            <a:endParaRPr lang="en-US"/>
          </a:p>
        </p:txBody>
      </p:sp>
    </p:spTree>
    <p:extLst>
      <p:ext uri="{BB962C8B-B14F-4D97-AF65-F5344CB8AC3E}">
        <p14:creationId xmlns:p14="http://schemas.microsoft.com/office/powerpoint/2010/main" val="66941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5</a:t>
            </a:fld>
            <a:endParaRPr lang="en-US"/>
          </a:p>
        </p:txBody>
      </p:sp>
    </p:spTree>
    <p:extLst>
      <p:ext uri="{BB962C8B-B14F-4D97-AF65-F5344CB8AC3E}">
        <p14:creationId xmlns:p14="http://schemas.microsoft.com/office/powerpoint/2010/main" val="188951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6</a:t>
            </a:fld>
            <a:endParaRPr lang="en-US"/>
          </a:p>
        </p:txBody>
      </p:sp>
    </p:spTree>
    <p:extLst>
      <p:ext uri="{BB962C8B-B14F-4D97-AF65-F5344CB8AC3E}">
        <p14:creationId xmlns:p14="http://schemas.microsoft.com/office/powerpoint/2010/main" val="168213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7</a:t>
            </a:fld>
            <a:endParaRPr lang="en-US"/>
          </a:p>
        </p:txBody>
      </p:sp>
    </p:spTree>
    <p:extLst>
      <p:ext uri="{BB962C8B-B14F-4D97-AF65-F5344CB8AC3E}">
        <p14:creationId xmlns:p14="http://schemas.microsoft.com/office/powerpoint/2010/main" val="429018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8</a:t>
            </a:fld>
            <a:endParaRPr lang="en-US"/>
          </a:p>
        </p:txBody>
      </p:sp>
    </p:spTree>
    <p:extLst>
      <p:ext uri="{BB962C8B-B14F-4D97-AF65-F5344CB8AC3E}">
        <p14:creationId xmlns:p14="http://schemas.microsoft.com/office/powerpoint/2010/main" val="888833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9</a:t>
            </a:fld>
            <a:endParaRPr lang="en-US"/>
          </a:p>
        </p:txBody>
      </p:sp>
    </p:spTree>
    <p:extLst>
      <p:ext uri="{BB962C8B-B14F-4D97-AF65-F5344CB8AC3E}">
        <p14:creationId xmlns:p14="http://schemas.microsoft.com/office/powerpoint/2010/main" val="1245197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10</a:t>
            </a:fld>
            <a:endParaRPr lang="en-US"/>
          </a:p>
        </p:txBody>
      </p:sp>
    </p:spTree>
    <p:extLst>
      <p:ext uri="{BB962C8B-B14F-4D97-AF65-F5344CB8AC3E}">
        <p14:creationId xmlns:p14="http://schemas.microsoft.com/office/powerpoint/2010/main" val="252275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65C5D-0DD7-4929-B323-1B2CC097029F}" type="slidenum">
              <a:rPr lang="en-US" smtClean="0"/>
              <a:pPr/>
              <a:t>11</a:t>
            </a:fld>
            <a:endParaRPr lang="en-US"/>
          </a:p>
        </p:txBody>
      </p:sp>
    </p:spTree>
    <p:extLst>
      <p:ext uri="{BB962C8B-B14F-4D97-AF65-F5344CB8AC3E}">
        <p14:creationId xmlns:p14="http://schemas.microsoft.com/office/powerpoint/2010/main" val="1558942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Title 7"/>
          <p:cNvSpPr>
            <a:spLocks noGrp="1"/>
          </p:cNvSpPr>
          <p:nvPr>
            <p:ph type="ctrTitle"/>
          </p:nvPr>
        </p:nvSpPr>
        <p:spPr>
          <a:xfrm>
            <a:off x="618979" y="381001"/>
            <a:ext cx="10972800" cy="2209800"/>
          </a:xfrm>
        </p:spPr>
        <p:txBody>
          <a:bodyPr lIns="45720" rIns="228600" anchor="b"/>
          <a:lstStyle>
            <a:lvl1pPr marL="0" algn="r">
              <a:defRPr sz="5000"/>
            </a:lvl1pPr>
            <a:extLst/>
          </a:lstStyle>
          <a:p>
            <a:r>
              <a:rPr lang="en-US" noProof="1"/>
              <a:t>Click to edit Master title style</a:t>
            </a:r>
            <a:endParaRPr lang="en-US" dirty="0"/>
          </a:p>
        </p:txBody>
      </p:sp>
      <p:sp>
        <p:nvSpPr>
          <p:cNvPr id="9" name="Subtitle 8"/>
          <p:cNvSpPr>
            <a:spLocks noGrp="1"/>
          </p:cNvSpPr>
          <p:nvPr>
            <p:ph type="subTitle" idx="1"/>
          </p:nvPr>
        </p:nvSpPr>
        <p:spPr>
          <a:xfrm>
            <a:off x="609600" y="2819400"/>
            <a:ext cx="109821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a:t>Click to edit Master subtitle style</a:t>
            </a:r>
            <a:endParaRPr lang="en-US" dirty="0"/>
          </a:p>
        </p:txBody>
      </p:sp>
      <p:sp>
        <p:nvSpPr>
          <p:cNvPr id="13" name="Date Placeholder 12"/>
          <p:cNvSpPr>
            <a:spLocks noGrp="1"/>
          </p:cNvSpPr>
          <p:nvPr>
            <p:ph type="dt" sz="half" idx="10"/>
          </p:nvPr>
        </p:nvSpPr>
        <p:spPr/>
        <p:txBody>
          <a:bodyPr/>
          <a:lstStyle/>
          <a:p>
            <a:fld id="{7F6DC4D5-FF39-4DD1-9B66-D3AFAF540384}" type="datetime1">
              <a:rPr lang="en-US" smtClean="0"/>
              <a:pPr/>
              <a:t>8/19/2023</a:t>
            </a:fld>
            <a:endParaRPr lang="en-US"/>
          </a:p>
        </p:txBody>
      </p:sp>
      <p:sp>
        <p:nvSpPr>
          <p:cNvPr id="14" name="Slide Number Placeholder 13"/>
          <p:cNvSpPr>
            <a:spLocks noGrp="1"/>
          </p:cNvSpPr>
          <p:nvPr>
            <p:ph type="sldNum" sz="quarter" idx="11"/>
          </p:nvPr>
        </p:nvSpPr>
        <p:spPr/>
        <p:txBody>
          <a:bodyPr/>
          <a:lstStyle/>
          <a:p>
            <a:pPr algn="r"/>
            <a:fld id="{C455C284-B64A-41C5-BF51-0401EE58565B}" type="slidenum">
              <a:rPr lang="en-US" smtClean="0"/>
              <a:pPr algn="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6DC4D5-FF39-4DD1-9B66-D3AFAF540384}" type="datetime1">
              <a:rPr lang="en-US" smtClean="0"/>
              <a:pPr/>
              <a:t>8/19/2023</a:t>
            </a:fld>
            <a:endParaRPr lang="en-US"/>
          </a:p>
        </p:txBody>
      </p:sp>
      <p:sp>
        <p:nvSpPr>
          <p:cNvPr id="8" name="Slide Number Placeholder 7"/>
          <p:cNvSpPr>
            <a:spLocks noGrp="1"/>
          </p:cNvSpPr>
          <p:nvPr>
            <p:ph type="sldNum" sz="quarter" idx="11"/>
          </p:nvPr>
        </p:nvSpPr>
        <p:spPr/>
        <p:txBody>
          <a:bodyPr/>
          <a:lstStyle/>
          <a:p>
            <a:pPr algn="r"/>
            <a:fld id="{C455C284-B64A-41C5-BF51-0401EE58565B}"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med">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6DC4D5-FF39-4DD1-9B66-D3AFAF540384}" type="datetime1">
              <a:rPr lang="en-US" smtClean="0"/>
              <a:pPr/>
              <a:t>8/19/2023</a:t>
            </a:fld>
            <a:endParaRPr lang="en-US"/>
          </a:p>
        </p:txBody>
      </p:sp>
      <p:sp>
        <p:nvSpPr>
          <p:cNvPr id="8" name="Slide Number Placeholder 7"/>
          <p:cNvSpPr>
            <a:spLocks noGrp="1"/>
          </p:cNvSpPr>
          <p:nvPr>
            <p:ph type="sldNum" sz="quarter" idx="11"/>
          </p:nvPr>
        </p:nvSpPr>
        <p:spPr/>
        <p:txBody>
          <a:bodyPr/>
          <a:lstStyle/>
          <a:p>
            <a:pPr algn="r"/>
            <a:fld id="{C455C284-B64A-41C5-BF51-0401EE58565B}"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med">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84523" y="1424588"/>
            <a:ext cx="10668000" cy="9144"/>
          </a:xfrm>
          <a:prstGeom prst="rect">
            <a:avLst/>
          </a:prstGeom>
          <a:solidFill>
            <a:schemeClr val="tx2">
              <a:lumMod val="75000"/>
            </a:schemeClr>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F6DC4D5-FF39-4DD1-9B66-D3AFAF540384}" type="datetime1">
              <a:rPr lang="en-US" smtClean="0"/>
              <a:pPr/>
              <a:t>8/19/2023</a:t>
            </a:fld>
            <a:endParaRPr lang="en-US"/>
          </a:p>
        </p:txBody>
      </p:sp>
      <p:sp>
        <p:nvSpPr>
          <p:cNvPr id="9" name="Slide Number Placeholder 8"/>
          <p:cNvSpPr>
            <a:spLocks noGrp="1"/>
          </p:cNvSpPr>
          <p:nvPr>
            <p:ph type="sldNum" sz="quarter" idx="11"/>
          </p:nvPr>
        </p:nvSpPr>
        <p:spPr/>
        <p:txBody>
          <a:bodyPr/>
          <a:lstStyle/>
          <a:p>
            <a:pPr algn="r"/>
            <a:fld id="{C455C284-B64A-41C5-BF51-0401EE58565B}"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498230"/>
            <a:ext cx="10363200" cy="2731008"/>
          </a:xfrm>
        </p:spPr>
        <p:txBody>
          <a:bodyPr rIns="100584"/>
          <a:lstStyle>
            <a:lvl1pPr algn="ctr">
              <a:buNone/>
              <a:defRPr sz="4000" b="0" cap="none">
                <a:solidFill>
                  <a:schemeClr val="tx2"/>
                </a:solidFill>
              </a:defRPr>
            </a:lvl1pPr>
            <a:extLst/>
          </a:lstStyle>
          <a:p>
            <a:r>
              <a:rPr lang="en-US"/>
              <a:t>Click to edit Master title style</a:t>
            </a:r>
            <a:endParaRPr lang="en-US" dirty="0"/>
          </a:p>
        </p:txBody>
      </p:sp>
      <p:sp>
        <p:nvSpPr>
          <p:cNvPr id="3" name="Text Placeholder 2"/>
          <p:cNvSpPr>
            <a:spLocks noGrp="1"/>
          </p:cNvSpPr>
          <p:nvPr>
            <p:ph type="body" idx="1"/>
          </p:nvPr>
        </p:nvSpPr>
        <p:spPr>
          <a:xfrm>
            <a:off x="963084" y="3287713"/>
            <a:ext cx="10363200" cy="1509712"/>
          </a:xfrm>
        </p:spPr>
        <p:txBody>
          <a:bodyPr rIns="128016" anchor="t"/>
          <a:lstStyle>
            <a:lvl1pPr algn="ct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11" name="Date Placeholder 10"/>
          <p:cNvSpPr>
            <a:spLocks noGrp="1"/>
          </p:cNvSpPr>
          <p:nvPr>
            <p:ph type="dt" sz="half" idx="10"/>
          </p:nvPr>
        </p:nvSpPr>
        <p:spPr/>
        <p:txBody>
          <a:bodyPr/>
          <a:lstStyle/>
          <a:p>
            <a:fld id="{7F6DC4D5-FF39-4DD1-9B66-D3AFAF540384}" type="datetime1">
              <a:rPr lang="en-US" smtClean="0"/>
              <a:pPr/>
              <a:t>8/19/2023</a:t>
            </a:fld>
            <a:endParaRPr lang="en-US"/>
          </a:p>
        </p:txBody>
      </p:sp>
      <p:sp>
        <p:nvSpPr>
          <p:cNvPr id="12" name="Slide Number Placeholder 11"/>
          <p:cNvSpPr>
            <a:spLocks noGrp="1"/>
          </p:cNvSpPr>
          <p:nvPr>
            <p:ph type="sldNum" sz="quarter" idx="11"/>
          </p:nvPr>
        </p:nvSpPr>
        <p:spPr/>
        <p:txBody>
          <a:bodyPr/>
          <a:lstStyle/>
          <a:p>
            <a:pPr algn="r"/>
            <a:fld id="{C455C284-B64A-41C5-BF51-0401EE58565B}"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
        <p:nvSpPr>
          <p:cNvPr id="14" name="Rectangle 13"/>
          <p:cNvSpPr/>
          <p:nvPr userDrawn="1"/>
        </p:nvSpPr>
        <p:spPr>
          <a:xfrm>
            <a:off x="784523" y="3248406"/>
            <a:ext cx="10668000" cy="9144"/>
          </a:xfrm>
          <a:prstGeom prst="rect">
            <a:avLst/>
          </a:prstGeom>
          <a:solidFill>
            <a:schemeClr val="tx2">
              <a:lumMod val="75000"/>
            </a:schemeClr>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hape 4"/>
          <p:cNvSpPr>
            <a:spLocks noGrp="1"/>
          </p:cNvSpPr>
          <p:nvPr>
            <p:ph type="dt" sz="half" idx="10"/>
          </p:nvPr>
        </p:nvSpPr>
        <p:spPr>
          <a:xfrm>
            <a:off x="7416800" y="6400800"/>
            <a:ext cx="4003040" cy="274320"/>
          </a:xfrm>
          <a:prstGeom prst="rect">
            <a:avLst/>
          </a:prstGeom>
        </p:spPr>
        <p:txBody>
          <a:bodyPr/>
          <a:lstStyle/>
          <a:p>
            <a:fld id="{7F6DC4D5-FF39-4DD1-9B66-D3AFAF540384}" type="datetime1">
              <a:rPr lang="en-US" sz="1000" smtClean="0">
                <a:solidFill>
                  <a:schemeClr val="tx1"/>
                </a:solidFill>
              </a:rPr>
              <a:pPr/>
              <a:t>8/19/2023</a:t>
            </a:fld>
            <a:endParaRPr lang="en-US"/>
          </a:p>
        </p:txBody>
      </p:sp>
      <p:sp>
        <p:nvSpPr>
          <p:cNvPr id="6" name="Shape 5"/>
          <p:cNvSpPr>
            <a:spLocks noGrp="1"/>
          </p:cNvSpPr>
          <p:nvPr>
            <p:ph type="ftr" sz="quarter" idx="11"/>
          </p:nvPr>
        </p:nvSpPr>
        <p:spPr>
          <a:xfrm>
            <a:off x="1727200" y="6400800"/>
            <a:ext cx="5616352" cy="274320"/>
          </a:xfrm>
          <a:prstGeom prst="rect">
            <a:avLst/>
          </a:prstGeom>
        </p:spPr>
        <p:txBody>
          <a:bodyPr/>
          <a:lstStyle/>
          <a:p>
            <a:endParaRPr lang="en-US"/>
          </a:p>
        </p:txBody>
      </p:sp>
      <p:sp>
        <p:nvSpPr>
          <p:cNvPr id="7" name="Shape 6"/>
          <p:cNvSpPr>
            <a:spLocks noGrp="1"/>
          </p:cNvSpPr>
          <p:nvPr>
            <p:ph type="sldNum" sz="quarter" idx="12"/>
          </p:nvPr>
        </p:nvSpPr>
        <p:spPr>
          <a:xfrm>
            <a:off x="11521440" y="6514568"/>
            <a:ext cx="619051" cy="274320"/>
          </a:xfrm>
          <a:prstGeom prst="rect">
            <a:avLst/>
          </a:prstGeom>
        </p:spPr>
        <p:txBody>
          <a:bodyPr/>
          <a:lstStyle/>
          <a:p>
            <a:fld id="{C455C284-B64A-41C5-BF51-0401EE58565B}" type="slidenum">
              <a:rPr lang="en-US" smtClean="0"/>
              <a:pPr/>
              <a:t>‹#›</a:t>
            </a:fld>
            <a:endParaRPr lang="en-US"/>
          </a:p>
        </p:txBody>
      </p:sp>
      <p:sp>
        <p:nvSpPr>
          <p:cNvPr id="9" name="Rectangle 8"/>
          <p:cNvSpPr/>
          <p:nvPr userDrawn="1"/>
        </p:nvSpPr>
        <p:spPr>
          <a:xfrm>
            <a:off x="784523" y="1424588"/>
            <a:ext cx="10668000" cy="9144"/>
          </a:xfrm>
          <a:prstGeom prst="rect">
            <a:avLst/>
          </a:prstGeom>
          <a:solidFill>
            <a:schemeClr val="tx2">
              <a:lumMod val="75000"/>
            </a:schemeClr>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10" name="Rectangle 9"/>
          <p:cNvSpPr/>
          <p:nvPr/>
        </p:nvSpPr>
        <p:spPr>
          <a:xfrm>
            <a:off x="822325" y="2165216"/>
            <a:ext cx="4998720" cy="9144"/>
          </a:xfrm>
          <a:prstGeom prst="rect">
            <a:avLst/>
          </a:prstGeom>
          <a:solidFill>
            <a:schemeClr val="tx2">
              <a:lumMod val="75000"/>
            </a:schemeClr>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sz="1800"/>
          </a:p>
        </p:txBody>
      </p:sp>
      <p:sp>
        <p:nvSpPr>
          <p:cNvPr id="11" name="Rectangle 10"/>
          <p:cNvSpPr/>
          <p:nvPr/>
        </p:nvSpPr>
        <p:spPr>
          <a:xfrm>
            <a:off x="6400800" y="2165216"/>
            <a:ext cx="4998720" cy="9144"/>
          </a:xfrm>
          <a:prstGeom prst="rect">
            <a:avLst/>
          </a:prstGeom>
          <a:solidFill>
            <a:schemeClr val="tx2">
              <a:lumMod val="75000"/>
            </a:schemeClr>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sz="1800"/>
          </a:p>
        </p:txBody>
      </p:sp>
      <p:sp>
        <p:nvSpPr>
          <p:cNvPr id="2" name="Title 1"/>
          <p:cNvSpPr>
            <a:spLocks noGrp="1"/>
          </p:cNvSpPr>
          <p:nvPr>
            <p:ph type="title"/>
          </p:nvPr>
        </p:nvSpPr>
        <p:spPr>
          <a:xfrm>
            <a:off x="609600" y="251948"/>
            <a:ext cx="10972800" cy="1143000"/>
          </a:xfrm>
        </p:spPr>
        <p:txBody>
          <a:bodyPr anchor="b"/>
          <a:lstStyle>
            <a:lvl1pPr>
              <a:defRPr/>
            </a:lvl1pPr>
            <a:extLst/>
          </a:lstStyle>
          <a:p>
            <a:r>
              <a:rPr lang="en-US"/>
              <a:t>Click to edit Master title style</a:t>
            </a:r>
            <a:endParaRPr lang="en-US" dirty="0"/>
          </a:p>
        </p:txBody>
      </p:sp>
      <p:sp>
        <p:nvSpPr>
          <p:cNvPr id="5" name="Content Placeholder 4"/>
          <p:cNvSpPr>
            <a:spLocks noGrp="1"/>
          </p:cNvSpPr>
          <p:nvPr>
            <p:ph sz="quarter" idx="2"/>
          </p:nvPr>
        </p:nvSpPr>
        <p:spPr>
          <a:xfrm>
            <a:off x="609600" y="2362201"/>
            <a:ext cx="5386917" cy="3941763"/>
          </a:xfrm>
        </p:spPr>
        <p:txBody>
          <a:bodyPr lIns="91440"/>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6"/>
          <p:cNvSpPr>
            <a:spLocks noGrp="1"/>
          </p:cNvSpPr>
          <p:nvPr>
            <p:ph type="dt" sz="half" idx="10"/>
          </p:nvPr>
        </p:nvSpPr>
        <p:spPr>
          <a:xfrm>
            <a:off x="7416800" y="6400800"/>
            <a:ext cx="4003040" cy="274320"/>
          </a:xfrm>
          <a:prstGeom prst="rect">
            <a:avLst/>
          </a:prstGeom>
        </p:spPr>
        <p:txBody>
          <a:bodyPr/>
          <a:lstStyle/>
          <a:p>
            <a:fld id="{7F6DC4D5-FF39-4DD1-9B66-D3AFAF540384}" type="datetime1">
              <a:rPr lang="en-US" sz="1000" smtClean="0">
                <a:solidFill>
                  <a:schemeClr val="tx1"/>
                </a:solidFill>
              </a:rPr>
              <a:pPr/>
              <a:t>8/19/2023</a:t>
            </a:fld>
            <a:endParaRPr lang="en-US"/>
          </a:p>
        </p:txBody>
      </p:sp>
      <p:sp>
        <p:nvSpPr>
          <p:cNvPr id="8" name="Shape 7"/>
          <p:cNvSpPr>
            <a:spLocks noGrp="1"/>
          </p:cNvSpPr>
          <p:nvPr>
            <p:ph type="ftr" sz="quarter" idx="11"/>
          </p:nvPr>
        </p:nvSpPr>
        <p:spPr>
          <a:xfrm>
            <a:off x="1727200" y="6400800"/>
            <a:ext cx="5616352" cy="274320"/>
          </a:xfrm>
          <a:prstGeom prst="rect">
            <a:avLst/>
          </a:prstGeom>
        </p:spPr>
        <p:txBody>
          <a:bodyPr/>
          <a:lstStyle/>
          <a:p>
            <a:endParaRPr lang="en-US"/>
          </a:p>
        </p:txBody>
      </p:sp>
      <p:sp>
        <p:nvSpPr>
          <p:cNvPr id="9" name="Shape 8"/>
          <p:cNvSpPr>
            <a:spLocks noGrp="1"/>
          </p:cNvSpPr>
          <p:nvPr>
            <p:ph type="sldNum" sz="quarter" idx="12"/>
          </p:nvPr>
        </p:nvSpPr>
        <p:spPr>
          <a:xfrm>
            <a:off x="11521440" y="6514568"/>
            <a:ext cx="619051" cy="274320"/>
          </a:xfrm>
          <a:prstGeom prst="rect">
            <a:avLst/>
          </a:prstGeom>
        </p:spPr>
        <p:txBody>
          <a:bodyPr/>
          <a:lstStyle/>
          <a:p>
            <a:fld id="{C455C284-B64A-41C5-BF51-0401EE58565B}" type="slidenum">
              <a:rPr lang="en-US" smtClean="0"/>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3218"/>
            <a:ext cx="10972800" cy="1143000"/>
          </a:xfrm>
        </p:spPr>
        <p:txBody>
          <a:bodyPr/>
          <a:lstStyle/>
          <a:p>
            <a:r>
              <a:rPr lang="en-US"/>
              <a:t>Click to edit Master title style</a:t>
            </a:r>
            <a:endParaRPr lang="en-US" dirty="0"/>
          </a:p>
        </p:txBody>
      </p:sp>
      <p:sp>
        <p:nvSpPr>
          <p:cNvPr id="8" name="Rectangle 7"/>
          <p:cNvSpPr/>
          <p:nvPr userDrawn="1"/>
        </p:nvSpPr>
        <p:spPr>
          <a:xfrm>
            <a:off x="784523" y="1424588"/>
            <a:ext cx="10668000" cy="9144"/>
          </a:xfrm>
          <a:prstGeom prst="rect">
            <a:avLst/>
          </a:prstGeom>
          <a:solidFill>
            <a:schemeClr val="tx2">
              <a:lumMod val="75000"/>
            </a:schemeClr>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Date Placeholder 8"/>
          <p:cNvSpPr>
            <a:spLocks noGrp="1"/>
          </p:cNvSpPr>
          <p:nvPr>
            <p:ph type="dt" sz="half" idx="10"/>
          </p:nvPr>
        </p:nvSpPr>
        <p:spPr/>
        <p:txBody>
          <a:bodyPr/>
          <a:lstStyle/>
          <a:p>
            <a:fld id="{7F6DC4D5-FF39-4DD1-9B66-D3AFAF540384}" type="datetime1">
              <a:rPr lang="en-US" smtClean="0"/>
              <a:pPr/>
              <a:t>8/19/2023</a:t>
            </a:fld>
            <a:endParaRPr lang="en-US"/>
          </a:p>
        </p:txBody>
      </p:sp>
      <p:sp>
        <p:nvSpPr>
          <p:cNvPr id="10" name="Slide Number Placeholder 9"/>
          <p:cNvSpPr>
            <a:spLocks noGrp="1"/>
          </p:cNvSpPr>
          <p:nvPr>
            <p:ph type="sldNum" sz="quarter" idx="11"/>
          </p:nvPr>
        </p:nvSpPr>
        <p:spPr/>
        <p:txBody>
          <a:bodyPr/>
          <a:lstStyle/>
          <a:p>
            <a:pPr algn="r"/>
            <a:fld id="{C455C284-B64A-41C5-BF51-0401EE58565B}"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6DC4D5-FF39-4DD1-9B66-D3AFAF540384}" type="datetime1">
              <a:rPr lang="en-US" smtClean="0"/>
              <a:pPr/>
              <a:t>8/19/2023</a:t>
            </a:fld>
            <a:endParaRPr lang="en-US"/>
          </a:p>
        </p:txBody>
      </p:sp>
      <p:sp>
        <p:nvSpPr>
          <p:cNvPr id="6" name="Slide Number Placeholder 5"/>
          <p:cNvSpPr>
            <a:spLocks noGrp="1"/>
          </p:cNvSpPr>
          <p:nvPr>
            <p:ph type="sldNum" sz="quarter" idx="11"/>
          </p:nvPr>
        </p:nvSpPr>
        <p:spPr/>
        <p:txBody>
          <a:bodyPr/>
          <a:lstStyle/>
          <a:p>
            <a:pPr algn="r"/>
            <a:fld id="{C455C284-B64A-41C5-BF51-0401EE58565B}" type="slidenum">
              <a:rPr lang="en-US" smtClean="0"/>
              <a:pPr algn="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7515" y="304800"/>
            <a:ext cx="5242560" cy="762000"/>
          </a:xfrm>
        </p:spPr>
        <p:txBody>
          <a:bodyPr anchor="b"/>
          <a:lstStyle>
            <a:lvl1pPr marL="0" algn="r">
              <a:buNone/>
              <a:defRPr sz="2000" b="1"/>
            </a:lvl1pPr>
            <a:extLst/>
          </a:lstStyle>
          <a:p>
            <a:r>
              <a:rPr lang="en-US"/>
              <a:t>Click to edit Master title style</a:t>
            </a:r>
            <a:endParaRPr lang="en-US" dirty="0"/>
          </a:p>
        </p:txBody>
      </p:sp>
      <p:sp>
        <p:nvSpPr>
          <p:cNvPr id="3" name="Text Placeholder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09600" y="2209800"/>
            <a:ext cx="112504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6743403" y="1057656"/>
            <a:ext cx="4998720" cy="9144"/>
          </a:xfrm>
          <a:prstGeom prst="rect">
            <a:avLst/>
          </a:prstGeom>
          <a:solidFill>
            <a:schemeClr val="tx2">
              <a:lumMod val="75000"/>
            </a:schemeClr>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2" name="Date Placeholder 11"/>
          <p:cNvSpPr>
            <a:spLocks noGrp="1"/>
          </p:cNvSpPr>
          <p:nvPr>
            <p:ph type="dt" sz="half" idx="10"/>
          </p:nvPr>
        </p:nvSpPr>
        <p:spPr/>
        <p:txBody>
          <a:bodyPr/>
          <a:lstStyle/>
          <a:p>
            <a:fld id="{7F6DC4D5-FF39-4DD1-9B66-D3AFAF540384}" type="datetime1">
              <a:rPr lang="en-US" smtClean="0"/>
              <a:pPr/>
              <a:t>8/19/2023</a:t>
            </a:fld>
            <a:endParaRPr lang="en-US"/>
          </a:p>
        </p:txBody>
      </p:sp>
      <p:sp>
        <p:nvSpPr>
          <p:cNvPr id="13" name="Slide Number Placeholder 12"/>
          <p:cNvSpPr>
            <a:spLocks noGrp="1"/>
          </p:cNvSpPr>
          <p:nvPr>
            <p:ph type="sldNum" sz="quarter" idx="11"/>
          </p:nvPr>
        </p:nvSpPr>
        <p:spPr/>
        <p:txBody>
          <a:bodyPr/>
          <a:lstStyle/>
          <a:p>
            <a:pPr algn="r"/>
            <a:fld id="{C455C284-B64A-41C5-BF51-0401EE58565B}" type="slidenum">
              <a:rPr lang="en-US" smtClean="0"/>
              <a:pPr algn="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924" y="4724400"/>
            <a:ext cx="7315200" cy="664536"/>
          </a:xfrm>
        </p:spPr>
        <p:txBody>
          <a:bodyPr anchor="b"/>
          <a:lstStyle>
            <a:lvl1pPr marL="0" algn="r">
              <a:buNone/>
              <a:defRPr sz="2000" b="1"/>
            </a:lvl1pPr>
            <a:extLst/>
          </a:lstStyle>
          <a:p>
            <a:r>
              <a:rPr lang="en-US"/>
              <a:t>Click to edit Master title style</a:t>
            </a:r>
            <a:endParaRPr lang="en-US" dirty="0"/>
          </a:p>
        </p:txBody>
      </p:sp>
      <p:sp>
        <p:nvSpPr>
          <p:cNvPr id="4" name="Text Placeholder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a:buNone/>
              <a:defRPr sz="3200"/>
            </a:lvl1pPr>
            <a:extLst/>
          </a:lstStyle>
          <a:p>
            <a:pPr marL="0" algn="l" rtl="0"/>
            <a:r>
              <a:rPr lang="en-US">
                <a:solidFill>
                  <a:schemeClr val="lt1"/>
                </a:solidFill>
                <a:latin typeface="+mn-lt"/>
                <a:ea typeface="+mn-ea"/>
                <a:cs typeface="+mn-cs"/>
              </a:rPr>
              <a:t>Click icon to add picture</a:t>
            </a:r>
            <a:endParaRPr lang="en-US" dirty="0">
              <a:solidFill>
                <a:schemeClr val="lt1"/>
              </a:solidFill>
              <a:latin typeface="+mn-lt"/>
              <a:ea typeface="+mn-ea"/>
              <a:cs typeface="+mn-cs"/>
            </a:endParaRPr>
          </a:p>
        </p:txBody>
      </p:sp>
      <p:sp>
        <p:nvSpPr>
          <p:cNvPr id="11" name="Date Placeholder 10"/>
          <p:cNvSpPr>
            <a:spLocks noGrp="1"/>
          </p:cNvSpPr>
          <p:nvPr>
            <p:ph type="dt" sz="half" idx="10"/>
          </p:nvPr>
        </p:nvSpPr>
        <p:spPr/>
        <p:txBody>
          <a:bodyPr/>
          <a:lstStyle/>
          <a:p>
            <a:fld id="{7F6DC4D5-FF39-4DD1-9B66-D3AFAF540384}" type="datetime1">
              <a:rPr lang="en-US" smtClean="0"/>
              <a:pPr/>
              <a:t>8/19/2023</a:t>
            </a:fld>
            <a:endParaRPr lang="en-US"/>
          </a:p>
        </p:txBody>
      </p:sp>
      <p:sp>
        <p:nvSpPr>
          <p:cNvPr id="12" name="Slide Number Placeholder 11"/>
          <p:cNvSpPr>
            <a:spLocks noGrp="1"/>
          </p:cNvSpPr>
          <p:nvPr>
            <p:ph type="sldNum" sz="quarter" idx="11"/>
          </p:nvPr>
        </p:nvSpPr>
        <p:spPr/>
        <p:txBody>
          <a:bodyPr/>
          <a:lstStyle/>
          <a:p>
            <a:pPr algn="r"/>
            <a:fld id="{C455C284-B64A-41C5-BF51-0401EE58565B}" type="slidenum">
              <a:rPr lang="en-US" smtClean="0"/>
              <a:pPr algn="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hingle">
          <a:fgClr>
            <a:schemeClr val="accent2">
              <a:lumMod val="75000"/>
            </a:schemeClr>
          </a:fgClr>
          <a:bgClr>
            <a:schemeClr val="accent2">
              <a:lumMod val="75000"/>
            </a:schemeClr>
          </a:bgClr>
        </a:pattFill>
        <a:effectLst/>
      </p:bgPr>
    </p:bg>
    <p:spTree>
      <p:nvGrpSpPr>
        <p:cNvPr id="1" name=""/>
        <p:cNvGrpSpPr/>
        <p:nvPr/>
      </p:nvGrpSpPr>
      <p:grpSpPr>
        <a:xfrm>
          <a:off x="0" y="0"/>
          <a:ext cx="0" cy="0"/>
          <a:chOff x="0" y="0"/>
          <a:chExt cx="0" cy="0"/>
        </a:xfrm>
      </p:grpSpPr>
      <p:sp>
        <p:nvSpPr>
          <p:cNvPr id="7" name="Round Diagonal Corner Rectangle 6"/>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2" name="Title Placeholder 21"/>
          <p:cNvSpPr>
            <a:spLocks noGrp="1"/>
          </p:cNvSpPr>
          <p:nvPr>
            <p:ph type="title"/>
          </p:nvPr>
        </p:nvSpPr>
        <p:spPr>
          <a:xfrm>
            <a:off x="609600" y="253536"/>
            <a:ext cx="10972800" cy="1143000"/>
          </a:xfrm>
          <a:prstGeom prst="rect">
            <a:avLst/>
          </a:prstGeom>
          <a:ln>
            <a:noFill/>
          </a:ln>
        </p:spPr>
        <p:txBody>
          <a:bodyPr rIns="91440" anchor="b">
            <a:normAutofit/>
          </a:bodyPr>
          <a:lstStyle/>
          <a:p>
            <a:r>
              <a:rPr lang="en-US" noProof="1"/>
              <a:t>Click to edit Master title style</a:t>
            </a:r>
            <a:endParaRPr lang="en-US" dirty="0"/>
          </a:p>
        </p:txBody>
      </p:sp>
      <p:sp>
        <p:nvSpPr>
          <p:cNvPr id="13" name="Text Placeholder 12"/>
          <p:cNvSpPr>
            <a:spLocks noGrp="1"/>
          </p:cNvSpPr>
          <p:nvPr>
            <p:ph type="body" idx="1"/>
          </p:nvPr>
        </p:nvSpPr>
        <p:spPr>
          <a:xfrm>
            <a:off x="609600" y="1646237"/>
            <a:ext cx="10972800" cy="4526280"/>
          </a:xfrm>
          <a:prstGeom prst="rect">
            <a:avLst/>
          </a:prstGeom>
        </p:spPr>
        <p:txBody>
          <a:bodyPr>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11" name="Shape 9"/>
          <p:cNvSpPr>
            <a:spLocks noGrp="1"/>
          </p:cNvSpPr>
          <p:nvPr>
            <p:ph type="dt" sz="half" idx="2"/>
          </p:nvPr>
        </p:nvSpPr>
        <p:spPr>
          <a:xfrm>
            <a:off x="9347200" y="6509004"/>
            <a:ext cx="2235200" cy="274320"/>
          </a:xfrm>
          <a:prstGeom prst="rect">
            <a:avLst/>
          </a:prstGeom>
        </p:spPr>
        <p:txBody>
          <a:bodyPr vert="horz" rtlCol="0" anchor="ctr" anchorCtr="0"/>
          <a:lstStyle>
            <a:lvl1pPr algn="r">
              <a:defRPr sz="1200"/>
            </a:lvl1pPr>
            <a:extLst/>
          </a:lstStyle>
          <a:p>
            <a:pPr algn="r"/>
            <a:fld id="{7F6DC4D5-FF39-4DD1-9B66-D3AFAF540384}" type="datetime1">
              <a:rPr lang="en-US" smtClean="0"/>
              <a:pPr algn="r"/>
              <a:t>8/19/2023</a:t>
            </a:fld>
            <a:endParaRPr lang="en-US"/>
          </a:p>
        </p:txBody>
      </p:sp>
      <p:sp>
        <p:nvSpPr>
          <p:cNvPr id="12" name="Shape 10"/>
          <p:cNvSpPr>
            <a:spLocks noGrp="1"/>
          </p:cNvSpPr>
          <p:nvPr>
            <p:ph type="sldNum" sz="quarter" idx="4"/>
          </p:nvPr>
        </p:nvSpPr>
        <p:spPr>
          <a:xfrm>
            <a:off x="11633200" y="6509004"/>
            <a:ext cx="504453" cy="274320"/>
          </a:xfrm>
          <a:prstGeom prst="rect">
            <a:avLst/>
          </a:prstGeom>
        </p:spPr>
        <p:txBody>
          <a:bodyPr vert="horz" rtlCol="0" anchor="ctr" anchorCtr="0"/>
          <a:lstStyle>
            <a:lvl1pPr>
              <a:defRPr sz="1200">
                <a:solidFill>
                  <a:schemeClr val="tx2">
                    <a:shade val="90000"/>
                  </a:schemeClr>
                </a:solidFill>
              </a:defRPr>
            </a:lvl1pPr>
            <a:extLst/>
          </a:lstStyle>
          <a:p>
            <a:pPr algn="r"/>
            <a:fld id="{C455C284-B64A-41C5-BF51-0401EE58565B}" type="slidenum">
              <a:rPr lang="en-US" smtClean="0"/>
              <a:pPr algn="r"/>
              <a:t>‹#›</a:t>
            </a:fld>
            <a:endParaRPr lang="en-US" sz="1200" dirty="0">
              <a:solidFill>
                <a:schemeClr val="tx2">
                  <a:shade val="90000"/>
                </a:schemeClr>
              </a:solidFill>
            </a:endParaRPr>
          </a:p>
        </p:txBody>
      </p:sp>
      <p:sp>
        <p:nvSpPr>
          <p:cNvPr id="15" name="Shape 11"/>
          <p:cNvSpPr>
            <a:spLocks noGrp="1"/>
          </p:cNvSpPr>
          <p:nvPr>
            <p:ph type="ftr" sz="quarter" idx="3"/>
          </p:nvPr>
        </p:nvSpPr>
        <p:spPr>
          <a:xfrm>
            <a:off x="609600" y="6509004"/>
            <a:ext cx="8661400" cy="274320"/>
          </a:xfrm>
          <a:prstGeom prst="rect">
            <a:avLst/>
          </a:prstGeom>
        </p:spPr>
        <p:txBody>
          <a:bodyPr vert="horz" rtlCol="0" anchor="ctr" anchorCtr="0"/>
          <a:lstStyle>
            <a:lvl1pPr>
              <a:defRPr sz="1200"/>
            </a:lvl1pPr>
            <a:extLst/>
          </a:lstStyle>
          <a:p>
            <a:endParaRPr lang="en-US" sz="1200"/>
          </a:p>
        </p:txBody>
      </p:sp>
    </p:spTree>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med">
    <p:fade/>
  </p:transition>
  <p:hf sldNum="0" hdr="0" ftr="0" dt="0"/>
  <p:txStyles>
    <p:titleStyle>
      <a:lvl1pPr marL="54864" algn="l" rtl="0" eaLnBrk="1" latinLnBrk="0" hangingPunct="1">
        <a:spcBef>
          <a:spcPct val="0"/>
        </a:spcBef>
        <a:buNone/>
        <a:defRPr sz="4000" b="0" kern="1200">
          <a:ln>
            <a:noFill/>
          </a:ln>
          <a:solidFill>
            <a:schemeClr val="tx2"/>
          </a:solidFill>
          <a:effectLst>
            <a:outerShdw blurRad="50800" dist="38100" dir="2700000" algn="tl" rotWithShape="0">
              <a:prstClr val="black">
                <a:alpha val="40000"/>
              </a:prstClr>
            </a:outerShdw>
          </a:effectLst>
          <a:latin typeface="+mj-lt"/>
          <a:ea typeface="+mj-ea"/>
          <a:cs typeface="+mj-cs"/>
        </a:defRPr>
      </a:lvl1pPr>
      <a:extLst/>
    </p:titleStyle>
    <p:bodyStyle>
      <a:lvl1pPr marL="514350" indent="-514350" algn="l" rtl="0" eaLnBrk="1" latinLnBrk="0" hangingPunct="1">
        <a:spcBef>
          <a:spcPts val="0"/>
        </a:spcBef>
        <a:buClr>
          <a:schemeClr val="tx2"/>
        </a:buClr>
        <a:buSzPct val="70000"/>
        <a:buFont typeface="+mj-lt"/>
        <a:buAutoNum type="alphaUcPeriod"/>
        <a:defRPr sz="3200" kern="1200">
          <a:solidFill>
            <a:schemeClr val="tx1"/>
          </a:solidFill>
          <a:latin typeface="+mn-lt"/>
          <a:ea typeface="+mn-ea"/>
          <a:cs typeface="+mn-cs"/>
        </a:defRPr>
      </a:lvl1pPr>
      <a:lvl2pPr marL="925830" indent="-514350" algn="l" rtl="0" eaLnBrk="1" latinLnBrk="0" hangingPunct="1">
        <a:spcBef>
          <a:spcPts val="400"/>
        </a:spcBef>
        <a:buClr>
          <a:schemeClr val="tx2"/>
        </a:buClr>
        <a:buSzPct val="90000"/>
        <a:buFont typeface="+mj-lt"/>
        <a:buAutoNum type="alphaUcPeriod"/>
        <a:defRPr sz="2600" kern="1200">
          <a:solidFill>
            <a:schemeClr val="tx1"/>
          </a:solidFill>
          <a:latin typeface="+mn-lt"/>
          <a:ea typeface="+mn-ea"/>
          <a:cs typeface="+mn-cs"/>
        </a:defRPr>
      </a:lvl2pPr>
      <a:lvl3pPr marL="1088136" indent="-457200" algn="l" rtl="0" eaLnBrk="1" latinLnBrk="0" hangingPunct="1">
        <a:spcBef>
          <a:spcPts val="400"/>
        </a:spcBef>
        <a:buClr>
          <a:schemeClr val="tx2"/>
        </a:buClr>
        <a:buSzPct val="100000"/>
        <a:buFont typeface="+mj-lt"/>
        <a:buAutoNum type="alphaUcPeriod"/>
        <a:defRPr sz="2300" kern="1200">
          <a:solidFill>
            <a:schemeClr val="tx1"/>
          </a:solidFill>
          <a:latin typeface="+mn-lt"/>
          <a:ea typeface="+mn-ea"/>
          <a:cs typeface="+mn-cs"/>
        </a:defRPr>
      </a:lvl3pPr>
      <a:lvl4pPr marL="1280160" indent="-457200" algn="l" rtl="0" eaLnBrk="1" latinLnBrk="0" hangingPunct="1">
        <a:spcBef>
          <a:spcPts val="400"/>
        </a:spcBef>
        <a:buClr>
          <a:schemeClr val="tx2"/>
        </a:buClr>
        <a:buSzPct val="100000"/>
        <a:buFont typeface="+mj-lt"/>
        <a:buAutoNum type="alphaUcPeriod"/>
        <a:defRPr sz="2000" kern="1200">
          <a:solidFill>
            <a:schemeClr val="tx1"/>
          </a:solidFill>
          <a:latin typeface="+mn-lt"/>
          <a:ea typeface="+mn-ea"/>
          <a:cs typeface="+mn-cs"/>
        </a:defRPr>
      </a:lvl4pPr>
      <a:lvl5pPr marL="1463040" indent="-457200" algn="l" rtl="0" eaLnBrk="1" latinLnBrk="0" hangingPunct="1">
        <a:spcBef>
          <a:spcPts val="400"/>
        </a:spcBef>
        <a:buClr>
          <a:schemeClr val="tx2"/>
        </a:buClr>
        <a:buSzPct val="100000"/>
        <a:buFont typeface="+mj-lt"/>
        <a:buAutoNum type="alphaUcPeriod"/>
        <a:defRPr sz="1900" kern="1200">
          <a:solidFill>
            <a:schemeClr val="tx1"/>
          </a:solidFill>
          <a:latin typeface="+mn-lt"/>
          <a:ea typeface="+mn-ea"/>
          <a:cs typeface="+mn-cs"/>
        </a:defRPr>
      </a:lvl5pPr>
      <a:lvl6pPr marL="1540764" indent="-342900" algn="l" rtl="0" eaLnBrk="1" latinLnBrk="0" hangingPunct="1">
        <a:spcBef>
          <a:spcPts val="400"/>
        </a:spcBef>
        <a:buClr>
          <a:schemeClr val="tx2"/>
        </a:buClr>
        <a:buFont typeface="+mj-lt"/>
        <a:buAutoNum type="alphaUcPeriod"/>
        <a:defRPr sz="1800" kern="1200" baseline="0">
          <a:solidFill>
            <a:schemeClr val="tx1"/>
          </a:solidFill>
          <a:latin typeface="+mn-lt"/>
          <a:ea typeface="+mn-ea"/>
          <a:cs typeface="+mn-cs"/>
        </a:defRPr>
      </a:lvl6pPr>
      <a:lvl7pPr marL="1723644" indent="-342900" algn="l" rtl="0" eaLnBrk="1" latinLnBrk="0" hangingPunct="1">
        <a:spcBef>
          <a:spcPts val="400"/>
        </a:spcBef>
        <a:buClr>
          <a:schemeClr val="tx2"/>
        </a:buClr>
        <a:buFont typeface="+mj-lt"/>
        <a:buAutoNum type="alphaUcPeriod"/>
        <a:defRPr sz="1600" kern="1200" baseline="0">
          <a:solidFill>
            <a:schemeClr val="tx1"/>
          </a:solidFill>
          <a:latin typeface="+mn-lt"/>
          <a:ea typeface="+mn-ea"/>
          <a:cs typeface="+mn-cs"/>
        </a:defRPr>
      </a:lvl7pPr>
      <a:lvl8pPr marL="1906524" indent="-342900" algn="l" rtl="0" eaLnBrk="1" latinLnBrk="0" hangingPunct="1">
        <a:spcBef>
          <a:spcPts val="400"/>
        </a:spcBef>
        <a:buClr>
          <a:schemeClr val="tx2"/>
        </a:buClr>
        <a:buFont typeface="+mj-lt"/>
        <a:buAutoNum type="alphaUcPeriod"/>
        <a:defRPr sz="1600" kern="1200" baseline="0">
          <a:solidFill>
            <a:schemeClr val="tx1"/>
          </a:solidFill>
          <a:latin typeface="+mn-lt"/>
          <a:ea typeface="+mn-ea"/>
          <a:cs typeface="+mn-cs"/>
        </a:defRPr>
      </a:lvl8pPr>
      <a:lvl9pPr marL="2089404" indent="-342900" algn="l" rtl="0" eaLnBrk="1" latinLnBrk="0" hangingPunct="1">
        <a:spcBef>
          <a:spcPts val="400"/>
        </a:spcBef>
        <a:buClr>
          <a:schemeClr val="tx2"/>
        </a:buClr>
        <a:buFont typeface="+mj-lt"/>
        <a:buAutoNum type="alphaUcPeriod"/>
        <a:defRPr sz="16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8.jpe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988234" y="381002"/>
            <a:ext cx="8229600" cy="1523999"/>
          </a:xfrm>
        </p:spPr>
        <p:txBody>
          <a:bodyPr/>
          <a:lstStyle/>
          <a:p>
            <a:r>
              <a:rPr lang="en-US" b="1" dirty="0"/>
              <a:t>Tearing Down The Walls</a:t>
            </a:r>
            <a:endParaRPr lang="en-US" dirty="0"/>
          </a:p>
        </p:txBody>
      </p:sp>
      <p:sp>
        <p:nvSpPr>
          <p:cNvPr id="3" name="Rectangle 2"/>
          <p:cNvSpPr>
            <a:spLocks noGrp="1"/>
          </p:cNvSpPr>
          <p:nvPr>
            <p:ph type="subTitle" idx="1"/>
          </p:nvPr>
        </p:nvSpPr>
        <p:spPr/>
        <p:txBody>
          <a:bodyPr/>
          <a:lstStyle/>
          <a:p>
            <a:r>
              <a:rPr lang="en-US" b="1" dirty="0"/>
              <a:t>Reading: Joshua 6:1-20</a:t>
            </a:r>
            <a:endParaRPr lang="en-US" dirty="0"/>
          </a:p>
        </p:txBody>
      </p:sp>
      <p:pic>
        <p:nvPicPr>
          <p:cNvPr id="5" name="Picture 4" descr="walls of jericho modern.jpg"/>
          <p:cNvPicPr>
            <a:picLocks noChangeAspect="1"/>
          </p:cNvPicPr>
          <p:nvPr/>
        </p:nvPicPr>
        <p:blipFill>
          <a:blip r:embed="rId3" cstate="print"/>
          <a:stretch>
            <a:fillRect/>
          </a:stretch>
        </p:blipFill>
        <p:spPr>
          <a:xfrm>
            <a:off x="304800" y="2667000"/>
            <a:ext cx="4055334" cy="2971800"/>
          </a:xfrm>
          <a:prstGeom prst="rect">
            <a:avLst/>
          </a:prstGeom>
        </p:spPr>
      </p:pic>
      <p:pic>
        <p:nvPicPr>
          <p:cNvPr id="6" name="Picture 5" descr="walls of jericho tumbling.jpg"/>
          <p:cNvPicPr>
            <a:picLocks noChangeAspect="1"/>
          </p:cNvPicPr>
          <p:nvPr/>
        </p:nvPicPr>
        <p:blipFill>
          <a:blip r:embed="rId4" cstate="print"/>
          <a:srcRect l="7396" t="12667" r="5030" b="18000"/>
          <a:stretch>
            <a:fillRect/>
          </a:stretch>
        </p:blipFill>
        <p:spPr>
          <a:xfrm>
            <a:off x="5334000" y="3505198"/>
            <a:ext cx="3048000" cy="2971800"/>
          </a:xfrm>
          <a:prstGeom prst="rect">
            <a:avLst/>
          </a:prstGeom>
        </p:spPr>
      </p:pic>
      <p:pic>
        <p:nvPicPr>
          <p:cNvPr id="7" name="Picture 6" descr="walls of jericho diagram.jpg"/>
          <p:cNvPicPr>
            <a:picLocks noChangeAspect="1"/>
          </p:cNvPicPr>
          <p:nvPr/>
        </p:nvPicPr>
        <p:blipFill>
          <a:blip r:embed="rId5" cstate="print"/>
          <a:stretch>
            <a:fillRect/>
          </a:stretch>
        </p:blipFill>
        <p:spPr>
          <a:xfrm>
            <a:off x="8839200" y="3560341"/>
            <a:ext cx="2752579" cy="2999232"/>
          </a:xfrm>
          <a:prstGeom prst="rect">
            <a:avLst/>
          </a:prstGeom>
        </p:spPr>
      </p:pic>
    </p:spTree>
  </p:cSld>
  <p:clrMapOvr>
    <a:masterClrMapping/>
  </p:clrMapOvr>
  <p:transition spd="med">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if you are given a truckload of scrap metal?</a:t>
            </a:r>
          </a:p>
        </p:txBody>
      </p:sp>
      <p:sp>
        <p:nvSpPr>
          <p:cNvPr id="5" name="Content Placeholder 4"/>
          <p:cNvSpPr>
            <a:spLocks noGrp="1"/>
          </p:cNvSpPr>
          <p:nvPr>
            <p:ph idx="1"/>
          </p:nvPr>
        </p:nvSpPr>
        <p:spPr/>
        <p:txBody>
          <a:bodyPr/>
          <a:lstStyle/>
          <a:p>
            <a:pPr>
              <a:buFont typeface="Wingdings" pitchFamily="2" charset="2"/>
              <a:buChar char="Ø"/>
            </a:pPr>
            <a:r>
              <a:rPr lang="en-US" sz="5400" dirty="0"/>
              <a:t>We can melt it down and make angle iron that we can get $5 per pound.</a:t>
            </a:r>
          </a:p>
          <a:p>
            <a:pPr>
              <a:buFont typeface="Wingdings" pitchFamily="2" charset="2"/>
              <a:buChar char="Ø"/>
            </a:pPr>
            <a:r>
              <a:rPr lang="en-US" sz="5400" dirty="0"/>
              <a:t>.</a:t>
            </a:r>
          </a:p>
          <a:p>
            <a:endParaRPr lang="en-US" dirty="0"/>
          </a:p>
        </p:txBody>
      </p:sp>
      <p:pic>
        <p:nvPicPr>
          <p:cNvPr id="6" name="Picture 5" descr="twelve cents.jpg"/>
          <p:cNvPicPr>
            <a:picLocks noChangeAspect="1"/>
          </p:cNvPicPr>
          <p:nvPr/>
        </p:nvPicPr>
        <p:blipFill>
          <a:blip r:embed="rId3" cstate="print"/>
          <a:stretch>
            <a:fillRect/>
          </a:stretch>
        </p:blipFill>
        <p:spPr>
          <a:xfrm>
            <a:off x="1755725" y="4333875"/>
            <a:ext cx="3117951" cy="2343150"/>
          </a:xfrm>
          <a:prstGeom prst="rect">
            <a:avLst/>
          </a:prstGeom>
        </p:spPr>
      </p:pic>
      <p:pic>
        <p:nvPicPr>
          <p:cNvPr id="7" name="Picture 6" descr="chump change.jpg"/>
          <p:cNvPicPr>
            <a:picLocks noChangeAspect="1"/>
          </p:cNvPicPr>
          <p:nvPr/>
        </p:nvPicPr>
        <p:blipFill>
          <a:blip r:embed="rId4" cstate="print"/>
          <a:stretch>
            <a:fillRect/>
          </a:stretch>
        </p:blipFill>
        <p:spPr>
          <a:xfrm>
            <a:off x="6096001" y="4648420"/>
            <a:ext cx="3425417" cy="1514034"/>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if you are given a truckload of scrap metal?</a:t>
            </a:r>
          </a:p>
        </p:txBody>
      </p:sp>
      <p:sp>
        <p:nvSpPr>
          <p:cNvPr id="5" name="Content Placeholder 4"/>
          <p:cNvSpPr>
            <a:spLocks noGrp="1"/>
          </p:cNvSpPr>
          <p:nvPr>
            <p:ph idx="1"/>
          </p:nvPr>
        </p:nvSpPr>
        <p:spPr/>
        <p:txBody>
          <a:bodyPr/>
          <a:lstStyle/>
          <a:p>
            <a:pPr>
              <a:buFont typeface="Wingdings" pitchFamily="2" charset="2"/>
              <a:buChar char="Ø"/>
            </a:pPr>
            <a:r>
              <a:rPr lang="en-US" sz="5400" dirty="0"/>
              <a:t>We could fashion surgical instruments for $100 a pound.</a:t>
            </a:r>
          </a:p>
          <a:p>
            <a:endParaRPr lang="en-US" dirty="0"/>
          </a:p>
        </p:txBody>
      </p:sp>
      <p:pic>
        <p:nvPicPr>
          <p:cNvPr id="6" name="Picture 5" descr="twelve cents.jpg"/>
          <p:cNvPicPr>
            <a:picLocks noChangeAspect="1"/>
          </p:cNvPicPr>
          <p:nvPr/>
        </p:nvPicPr>
        <p:blipFill>
          <a:blip r:embed="rId3" cstate="print"/>
          <a:stretch>
            <a:fillRect/>
          </a:stretch>
        </p:blipFill>
        <p:spPr>
          <a:xfrm>
            <a:off x="1066800" y="3443748"/>
            <a:ext cx="3505200" cy="3150007"/>
          </a:xfrm>
          <a:prstGeom prst="rect">
            <a:avLst/>
          </a:prstGeom>
        </p:spPr>
      </p:pic>
      <p:pic>
        <p:nvPicPr>
          <p:cNvPr id="7" name="Picture 6" descr="chump change.jpg"/>
          <p:cNvPicPr>
            <a:picLocks noChangeAspect="1"/>
          </p:cNvPicPr>
          <p:nvPr/>
        </p:nvPicPr>
        <p:blipFill>
          <a:blip r:embed="rId4" cstate="print"/>
          <a:stretch>
            <a:fillRect/>
          </a:stretch>
        </p:blipFill>
        <p:spPr>
          <a:xfrm>
            <a:off x="8077200" y="3936943"/>
            <a:ext cx="3425417" cy="1486630"/>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if you are given a truckload of scrap metal?</a:t>
            </a:r>
          </a:p>
        </p:txBody>
      </p:sp>
      <p:sp>
        <p:nvSpPr>
          <p:cNvPr id="5" name="Content Placeholder 4"/>
          <p:cNvSpPr>
            <a:spLocks noGrp="1"/>
          </p:cNvSpPr>
          <p:nvPr>
            <p:ph idx="1"/>
          </p:nvPr>
        </p:nvSpPr>
        <p:spPr/>
        <p:txBody>
          <a:bodyPr/>
          <a:lstStyle/>
          <a:p>
            <a:pPr>
              <a:buFont typeface="Wingdings" pitchFamily="2" charset="2"/>
              <a:buChar char="Ø"/>
            </a:pPr>
            <a:r>
              <a:rPr lang="en-US" sz="5400" dirty="0"/>
              <a:t>We could make watch parts that could bring us over $500 a pound.</a:t>
            </a:r>
            <a:endParaRPr lang="en-US" dirty="0"/>
          </a:p>
        </p:txBody>
      </p:sp>
      <p:pic>
        <p:nvPicPr>
          <p:cNvPr id="6" name="Picture 5" descr="twelve cents.jpg"/>
          <p:cNvPicPr>
            <a:picLocks noChangeAspect="1"/>
          </p:cNvPicPr>
          <p:nvPr/>
        </p:nvPicPr>
        <p:blipFill>
          <a:blip r:embed="rId3" cstate="print"/>
          <a:stretch>
            <a:fillRect/>
          </a:stretch>
        </p:blipFill>
        <p:spPr>
          <a:xfrm>
            <a:off x="1047926" y="3733800"/>
            <a:ext cx="3945237" cy="2819400"/>
          </a:xfrm>
          <a:prstGeom prst="rect">
            <a:avLst/>
          </a:prstGeom>
        </p:spPr>
      </p:pic>
      <p:pic>
        <p:nvPicPr>
          <p:cNvPr id="7" name="Picture 6" descr="chump change.jpg"/>
          <p:cNvPicPr>
            <a:picLocks noChangeAspect="1"/>
          </p:cNvPicPr>
          <p:nvPr/>
        </p:nvPicPr>
        <p:blipFill>
          <a:blip r:embed="rId4" cstate="print"/>
          <a:stretch>
            <a:fillRect/>
          </a:stretch>
        </p:blipFill>
        <p:spPr>
          <a:xfrm>
            <a:off x="7696200" y="4123222"/>
            <a:ext cx="3447873" cy="2173205"/>
          </a:xfrm>
          <a:prstGeom prst="rect">
            <a:avLst/>
          </a:prstGeo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498230"/>
            <a:ext cx="10869168" cy="995363"/>
          </a:xfrm>
        </p:spPr>
        <p:txBody>
          <a:bodyPr>
            <a:normAutofit/>
          </a:bodyPr>
          <a:lstStyle/>
          <a:p>
            <a:r>
              <a:rPr lang="en-US" b="1" u="sng" cap="all" dirty="0"/>
              <a:t>faith is what brings the walls down</a:t>
            </a:r>
            <a:endParaRPr lang="en-US" dirty="0"/>
          </a:p>
        </p:txBody>
      </p:sp>
      <p:pic>
        <p:nvPicPr>
          <p:cNvPr id="5" name="Picture 4" descr="climbing wall teen.gif"/>
          <p:cNvPicPr>
            <a:picLocks noChangeAspect="1"/>
          </p:cNvPicPr>
          <p:nvPr/>
        </p:nvPicPr>
        <p:blipFill>
          <a:blip r:embed="rId3"/>
          <a:stretch>
            <a:fillRect/>
          </a:stretch>
        </p:blipFill>
        <p:spPr>
          <a:xfrm>
            <a:off x="6091238" y="3424238"/>
            <a:ext cx="995363" cy="995363"/>
          </a:xfrm>
          <a:prstGeom prst="rect">
            <a:avLst/>
          </a:prstGeom>
        </p:spPr>
      </p:pic>
      <p:pic>
        <p:nvPicPr>
          <p:cNvPr id="7" name="Picture 6" descr="climbing tall wall.jpg"/>
          <p:cNvPicPr>
            <a:picLocks noChangeAspect="1"/>
          </p:cNvPicPr>
          <p:nvPr/>
        </p:nvPicPr>
        <p:blipFill>
          <a:blip r:embed="rId4" cstate="print"/>
          <a:stretch>
            <a:fillRect/>
          </a:stretch>
        </p:blipFill>
        <p:spPr>
          <a:xfrm>
            <a:off x="10210800" y="3424238"/>
            <a:ext cx="1318438" cy="1829993"/>
          </a:xfrm>
          <a:prstGeom prst="rect">
            <a:avLst/>
          </a:prstGeom>
        </p:spPr>
      </p:pic>
      <p:pic>
        <p:nvPicPr>
          <p:cNvPr id="9" name="Picture 8" descr="walls of jericho tumbling.jpg"/>
          <p:cNvPicPr>
            <a:picLocks noChangeAspect="1"/>
          </p:cNvPicPr>
          <p:nvPr/>
        </p:nvPicPr>
        <p:blipFill>
          <a:blip r:embed="rId5" cstate="print"/>
          <a:srcRect l="7396" t="12667" r="5030" b="18000"/>
          <a:stretch>
            <a:fillRect/>
          </a:stretch>
        </p:blipFill>
        <p:spPr>
          <a:xfrm>
            <a:off x="1828800" y="3352800"/>
            <a:ext cx="3200400" cy="3373395"/>
          </a:xfrm>
          <a:prstGeom prst="rect">
            <a:avLst/>
          </a:prstGeom>
        </p:spPr>
      </p:pic>
      <p:sp>
        <p:nvSpPr>
          <p:cNvPr id="2050" name="Rectangle 2"/>
          <p:cNvSpPr>
            <a:spLocks noChangeArrowheads="1"/>
          </p:cNvSpPr>
          <p:nvPr/>
        </p:nvSpPr>
        <p:spPr bwMode="auto">
          <a:xfrm>
            <a:off x="5943600" y="3479522"/>
            <a:ext cx="4267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200" b="1" i="1" dirty="0">
                <a:latin typeface="Times New Roman" pitchFamily="18" charset="0"/>
                <a:ea typeface="Times New Roman" pitchFamily="18" charset="0"/>
                <a:cs typeface="Times New Roman" pitchFamily="18" charset="0"/>
              </a:rPr>
              <a:t>Now Jericho was securely shut up because of the children of Israel; none went out, and none came in.</a:t>
            </a:r>
            <a:endParaRPr lang="en-US" sz="4000" dirty="0">
              <a:latin typeface="Arial" pitchFamily="34" charset="0"/>
              <a:cs typeface="Arial" pitchFamily="34" charset="0"/>
            </a:endParaRPr>
          </a:p>
        </p:txBody>
      </p:sp>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10287000" cy="1167936"/>
          </a:xfrm>
        </p:spPr>
        <p:txBody>
          <a:bodyPr>
            <a:noAutofit/>
          </a:bodyPr>
          <a:lstStyle/>
          <a:p>
            <a:r>
              <a:rPr lang="en-US" dirty="0"/>
              <a:t>God gives you the eye of faith to see the result.</a:t>
            </a:r>
            <a:endParaRPr lang="en-US" sz="3200"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a:t>Verse 2... </a:t>
            </a:r>
            <a:r>
              <a:rPr lang="en-US" b="1" i="1" dirty="0"/>
              <a:t>And the LORD said to Joshua: "See! I have given Jericho into your hand, its king, and the mighty men of valor.</a:t>
            </a:r>
            <a:endParaRPr lang="en-US" dirty="0"/>
          </a:p>
          <a:p>
            <a:pPr>
              <a:buFont typeface="Wingdings" pitchFamily="2" charset="2"/>
              <a:buChar char="Ø"/>
            </a:pPr>
            <a:r>
              <a:rPr lang="en-US" dirty="0"/>
              <a:t>Remember when Moses stood before the Red Sea and Egypt in hot pursuit?</a:t>
            </a:r>
          </a:p>
          <a:p>
            <a:pPr>
              <a:buFont typeface="Wingdings" pitchFamily="2" charset="2"/>
              <a:buChar char="Ø"/>
            </a:pPr>
            <a:r>
              <a:rPr lang="en-US" dirty="0"/>
              <a:t>Faith is what prompted him to say...</a:t>
            </a:r>
            <a:r>
              <a:rPr lang="en-US" b="1" i="1" dirty="0"/>
              <a:t>"Do not be afraid. Stand still, and </a:t>
            </a:r>
            <a:r>
              <a:rPr lang="en-US" b="1" i="1" u="sng" cap="small" dirty="0"/>
              <a:t>see</a:t>
            </a:r>
            <a:r>
              <a:rPr lang="en-US" b="1" i="1" dirty="0"/>
              <a:t> the salvation of the LORD, which He will accomplish for you today. For the Egyptians whom you see today, you shall see again no more forever. </a:t>
            </a:r>
            <a:r>
              <a:rPr lang="en-US" b="1" dirty="0"/>
              <a:t>(Exodus 14:13)</a:t>
            </a:r>
            <a:endParaRPr lang="en-US" dirty="0"/>
          </a:p>
          <a:p>
            <a:endParaRPr lang="en-US"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all have 5 common senses:</a:t>
            </a: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a:t> Touch, Taste, Smell, Hearing &amp; Sight.</a:t>
            </a:r>
          </a:p>
          <a:p>
            <a:pPr>
              <a:buFont typeface="Wingdings" pitchFamily="2" charset="2"/>
              <a:buChar char="Ø"/>
            </a:pPr>
            <a:r>
              <a:rPr lang="en-US" dirty="0"/>
              <a:t>The Christian through faith receives </a:t>
            </a:r>
            <a:r>
              <a:rPr lang="en-US" b="1" u="sng" dirty="0"/>
              <a:t>Insight</a:t>
            </a:r>
            <a:r>
              <a:rPr lang="en-US" dirty="0"/>
              <a:t>.</a:t>
            </a:r>
          </a:p>
          <a:p>
            <a:pPr>
              <a:buFont typeface="Wingdings" pitchFamily="2" charset="2"/>
              <a:buChar char="Ø"/>
            </a:pPr>
            <a:r>
              <a:rPr lang="en-US" b="1" dirty="0"/>
              <a:t>[2 Kings 6:16-17]  </a:t>
            </a:r>
            <a:r>
              <a:rPr lang="en-US" dirty="0"/>
              <a:t>So he answered, “Do not fear, for those who </a:t>
            </a:r>
            <a:r>
              <a:rPr lang="en-US" i="1" dirty="0"/>
              <a:t>are</a:t>
            </a:r>
            <a:r>
              <a:rPr lang="en-US" dirty="0"/>
              <a:t> with us </a:t>
            </a:r>
            <a:r>
              <a:rPr lang="en-US" i="1" dirty="0"/>
              <a:t>are</a:t>
            </a:r>
            <a:r>
              <a:rPr lang="en-US" dirty="0"/>
              <a:t> more than those who </a:t>
            </a:r>
            <a:r>
              <a:rPr lang="en-US" i="1" dirty="0"/>
              <a:t>are</a:t>
            </a:r>
            <a:r>
              <a:rPr lang="en-US" dirty="0"/>
              <a:t> with them.”  </a:t>
            </a:r>
            <a:r>
              <a:rPr lang="en-US" baseline="30000" dirty="0"/>
              <a:t>17</a:t>
            </a:r>
            <a:r>
              <a:rPr lang="en-US" dirty="0"/>
              <a:t>And Elisha prayed, and said, “Lord, I pray, open his eyes that he may see.” Then the Lord opened the eyes of the young man, and he saw. And behold, the mountain </a:t>
            </a:r>
            <a:r>
              <a:rPr lang="en-US" i="1" dirty="0"/>
              <a:t>was</a:t>
            </a:r>
            <a:r>
              <a:rPr lang="en-US" dirty="0"/>
              <a:t> full of horses and chariots of fire all around Elisha. </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we consider walls, the Lord looks upon as hurdles to jump. </a:t>
            </a:r>
          </a:p>
        </p:txBody>
      </p:sp>
      <p:sp>
        <p:nvSpPr>
          <p:cNvPr id="3" name="Content Placeholder 2"/>
          <p:cNvSpPr>
            <a:spLocks noGrp="1"/>
          </p:cNvSpPr>
          <p:nvPr>
            <p:ph idx="1"/>
          </p:nvPr>
        </p:nvSpPr>
        <p:spPr>
          <a:xfrm>
            <a:off x="1981200" y="1646237"/>
            <a:ext cx="4953000" cy="4526280"/>
          </a:xfrm>
        </p:spPr>
        <p:txBody>
          <a:bodyPr>
            <a:normAutofit/>
          </a:bodyPr>
          <a:lstStyle/>
          <a:p>
            <a:pPr>
              <a:buFont typeface="Wingdings" pitchFamily="2" charset="2"/>
              <a:buChar char="Ø"/>
            </a:pPr>
            <a:r>
              <a:rPr lang="en-US" dirty="0"/>
              <a:t>Track team tryouts:</a:t>
            </a:r>
          </a:p>
          <a:p>
            <a:pPr>
              <a:buFont typeface="Wingdings" pitchFamily="2" charset="2"/>
              <a:buChar char="Ø"/>
            </a:pPr>
            <a:r>
              <a:rPr lang="en-US" dirty="0"/>
              <a:t>“You can go a lot faster if you run to the outside of the hurdle, then you don’t have to waste your time jumping.”</a:t>
            </a:r>
          </a:p>
          <a:p>
            <a:pPr algn="ctr">
              <a:buNone/>
            </a:pPr>
            <a:r>
              <a:rPr lang="en-US" sz="4400" b="1" i="1" dirty="0"/>
              <a:t>(Matthew 7:21-23)</a:t>
            </a:r>
            <a:endParaRPr lang="en-US" sz="3600" dirty="0"/>
          </a:p>
        </p:txBody>
      </p:sp>
      <p:pic>
        <p:nvPicPr>
          <p:cNvPr id="4" name="Picture 3" descr="hurdles.jpg"/>
          <p:cNvPicPr>
            <a:picLocks noChangeAspect="1"/>
          </p:cNvPicPr>
          <p:nvPr/>
        </p:nvPicPr>
        <p:blipFill>
          <a:blip r:embed="rId2" cstate="print"/>
          <a:stretch>
            <a:fillRect/>
          </a:stretch>
        </p:blipFill>
        <p:spPr>
          <a:xfrm>
            <a:off x="6934199" y="1524000"/>
            <a:ext cx="4925105" cy="368776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u="sng" cap="all" dirty="0"/>
              <a:t>we’re never alone</a:t>
            </a:r>
            <a:endParaRPr lang="en-US" dirty="0"/>
          </a:p>
        </p:txBody>
      </p:sp>
      <p:pic>
        <p:nvPicPr>
          <p:cNvPr id="5" name="Picture 4" descr="climbing wall teen.gif"/>
          <p:cNvPicPr>
            <a:picLocks noChangeAspect="1"/>
          </p:cNvPicPr>
          <p:nvPr/>
        </p:nvPicPr>
        <p:blipFill>
          <a:blip r:embed="rId3"/>
          <a:stretch>
            <a:fillRect/>
          </a:stretch>
        </p:blipFill>
        <p:spPr>
          <a:xfrm>
            <a:off x="6091238" y="3424238"/>
            <a:ext cx="995363" cy="995363"/>
          </a:xfrm>
          <a:prstGeom prst="rect">
            <a:avLst/>
          </a:prstGeom>
        </p:spPr>
      </p:pic>
      <p:pic>
        <p:nvPicPr>
          <p:cNvPr id="7" name="Picture 6" descr="climbing tall wall.jpg"/>
          <p:cNvPicPr>
            <a:picLocks noChangeAspect="1"/>
          </p:cNvPicPr>
          <p:nvPr/>
        </p:nvPicPr>
        <p:blipFill>
          <a:blip r:embed="rId4" cstate="print"/>
          <a:stretch>
            <a:fillRect/>
          </a:stretch>
        </p:blipFill>
        <p:spPr>
          <a:xfrm>
            <a:off x="8610600" y="152401"/>
            <a:ext cx="1699438" cy="2358821"/>
          </a:xfrm>
          <a:prstGeom prst="rect">
            <a:avLst/>
          </a:prstGeom>
        </p:spPr>
      </p:pic>
      <p:pic>
        <p:nvPicPr>
          <p:cNvPr id="9" name="Picture 8" descr="walls of jericho tumbling.jpg"/>
          <p:cNvPicPr>
            <a:picLocks noChangeAspect="1"/>
          </p:cNvPicPr>
          <p:nvPr/>
        </p:nvPicPr>
        <p:blipFill>
          <a:blip r:embed="rId5" cstate="print"/>
          <a:stretch>
            <a:fillRect/>
          </a:stretch>
        </p:blipFill>
        <p:spPr>
          <a:xfrm>
            <a:off x="1870130" y="3352800"/>
            <a:ext cx="3117740" cy="3373395"/>
          </a:xfrm>
          <a:prstGeom prst="rect">
            <a:avLst/>
          </a:prstGeom>
        </p:spPr>
      </p:pic>
      <p:sp>
        <p:nvSpPr>
          <p:cNvPr id="2050" name="Rectangle 2"/>
          <p:cNvSpPr>
            <a:spLocks noChangeArrowheads="1"/>
          </p:cNvSpPr>
          <p:nvPr/>
        </p:nvSpPr>
        <p:spPr bwMode="auto">
          <a:xfrm>
            <a:off x="5943600" y="3602632"/>
            <a:ext cx="4267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4800" b="1" i="1" dirty="0">
                <a:latin typeface="Times New Roman" pitchFamily="18" charset="0"/>
                <a:ea typeface="Times New Roman" pitchFamily="18" charset="0"/>
                <a:cs typeface="Times New Roman" pitchFamily="18" charset="0"/>
              </a:rPr>
              <a:t>God was always present in Israel.</a:t>
            </a:r>
            <a:endParaRPr lang="en-US" sz="4000" dirty="0">
              <a:latin typeface="Arial" pitchFamily="34" charset="0"/>
              <a:cs typeface="Arial" pitchFamily="34" charset="0"/>
            </a:endParaRPr>
          </a:p>
        </p:txBody>
      </p:sp>
    </p:spTree>
  </p:cSld>
  <p:clrMapOvr>
    <a:masterClrMapping/>
  </p:clrMapOvr>
  <p:transition spd="med">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Verses 6-13:</a:t>
            </a: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a:t>The ark of the Covenant was always in the middle of the congregation.</a:t>
            </a:r>
          </a:p>
          <a:p>
            <a:pPr>
              <a:buFont typeface="Wingdings" pitchFamily="2" charset="2"/>
              <a:buChar char="Ø"/>
            </a:pPr>
            <a:r>
              <a:rPr lang="en-US" dirty="0"/>
              <a:t>It contained the 10 commandments, a pot of manna &amp; Aaron’s rod,</a:t>
            </a:r>
          </a:p>
          <a:p>
            <a:pPr>
              <a:buFont typeface="Wingdings" pitchFamily="2" charset="2"/>
              <a:buChar char="Ø"/>
            </a:pPr>
            <a:r>
              <a:rPr lang="en-US" dirty="0"/>
              <a:t>Why did they carry that thing around?  </a:t>
            </a:r>
          </a:p>
          <a:p>
            <a:pPr>
              <a:buFont typeface="Wingdings" pitchFamily="2" charset="2"/>
              <a:buChar char="Ø"/>
            </a:pPr>
            <a:r>
              <a:rPr lang="en-US" dirty="0"/>
              <a:t>It was God’s way of showing them that He was constantly in their midst.</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Today we have no visual representation nor do we need one.</a:t>
            </a: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a:t>We can see Jesus thru faith... </a:t>
            </a:r>
            <a:r>
              <a:rPr lang="en-US" sz="2000" dirty="0"/>
              <a:t>(</a:t>
            </a:r>
            <a:r>
              <a:rPr lang="en-US" sz="2000" b="1" i="1" dirty="0"/>
              <a:t>2 Corinthians 5:7)</a:t>
            </a:r>
            <a:endParaRPr lang="en-US" dirty="0"/>
          </a:p>
          <a:p>
            <a:pPr algn="ctr">
              <a:buNone/>
            </a:pPr>
            <a:r>
              <a:rPr lang="en-US" sz="5400" b="1" i="1" dirty="0"/>
              <a:t>(Matthew 18:20) </a:t>
            </a:r>
            <a:endParaRPr lang="en-US" sz="5400" dirty="0"/>
          </a:p>
          <a:p>
            <a:pPr>
              <a:buFont typeface="Wingdings" pitchFamily="2" charset="2"/>
              <a:buChar char="Ø"/>
            </a:pPr>
            <a:r>
              <a:rPr lang="en-US" dirty="0"/>
              <a:t>Can you see Him today? If not, this is the faith you may be missing</a:t>
            </a:r>
          </a:p>
          <a:p>
            <a:pPr>
              <a:buFont typeface="Wingdings" pitchFamily="2" charset="2"/>
              <a:buChar char="Ø"/>
            </a:pPr>
            <a:r>
              <a:rPr lang="en-US" dirty="0"/>
              <a:t>If we have this kind of faith to see Him, we truly are blessed... </a:t>
            </a:r>
          </a:p>
          <a:p>
            <a:pPr algn="ctr">
              <a:buNone/>
            </a:pPr>
            <a:r>
              <a:rPr lang="en-US" sz="6000" b="1" i="1" dirty="0"/>
              <a:t>(John 20:29)</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500"/>
                                        <p:tgtEl>
                                          <p:spTgt spid="3">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amond(in)">
                                      <p:cBhvr>
                                        <p:cTn id="10" dur="500"/>
                                        <p:tgtEl>
                                          <p:spTgt spid="3">
                                            <p:txEl>
                                              <p:pRg st="3" end="3"/>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amond(i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a story about doing hard things.</a:t>
            </a: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a:t>vs. 6... </a:t>
            </a:r>
            <a:r>
              <a:rPr lang="en-US" b="1" i="1" dirty="0"/>
              <a:t>Now Joshua had commanded the people, saying, "You shall not shout or make any noise with your voice, nor shall a word proceed out of your mouth, until the day I say to you, 'Shout!' Then you shall shout.“</a:t>
            </a:r>
            <a:endParaRPr lang="en-US" dirty="0"/>
          </a:p>
          <a:p>
            <a:pPr>
              <a:buFont typeface="Wingdings" pitchFamily="2" charset="2"/>
              <a:buChar char="Ø"/>
            </a:pPr>
            <a:r>
              <a:rPr lang="en-US" dirty="0"/>
              <a:t>The people were told not to make a sound for 6 days.</a:t>
            </a:r>
          </a:p>
          <a:p>
            <a:pPr>
              <a:buFont typeface="Wingdings" pitchFamily="2" charset="2"/>
              <a:buChar char="Ø"/>
            </a:pPr>
            <a:r>
              <a:rPr lang="en-US" dirty="0"/>
              <a:t>There are a lot of us who can’t be still for 6 minutes.</a:t>
            </a:r>
          </a:p>
          <a:p>
            <a:endParaRPr 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God does not want Spectators - He requires Doers</a:t>
            </a:r>
            <a:endParaRPr lang="en-US" dirty="0"/>
          </a:p>
        </p:txBody>
      </p:sp>
      <p:sp>
        <p:nvSpPr>
          <p:cNvPr id="3" name="Content Placeholder 2"/>
          <p:cNvSpPr>
            <a:spLocks noGrp="1"/>
          </p:cNvSpPr>
          <p:nvPr>
            <p:ph idx="1"/>
          </p:nvPr>
        </p:nvSpPr>
        <p:spPr>
          <a:xfrm>
            <a:off x="392163" y="1646237"/>
            <a:ext cx="7532637" cy="4526280"/>
          </a:xfrm>
        </p:spPr>
        <p:txBody>
          <a:bodyPr/>
          <a:lstStyle/>
          <a:p>
            <a:pPr>
              <a:buFont typeface="Wingdings" pitchFamily="2" charset="2"/>
              <a:buChar char="Ø"/>
            </a:pPr>
            <a:r>
              <a:rPr lang="en-US" dirty="0"/>
              <a:t>That’s why God doesn’t want us to just ask [faith only] but He also wants us to work for our salvation as well.</a:t>
            </a:r>
          </a:p>
          <a:p>
            <a:pPr algn="ctr">
              <a:buNone/>
            </a:pPr>
            <a:r>
              <a:rPr lang="en-US" sz="7200" b="1" i="1" dirty="0"/>
              <a:t>(Philippians 2:12)</a:t>
            </a:r>
            <a:endParaRPr lang="en-US" dirty="0"/>
          </a:p>
        </p:txBody>
      </p:sp>
      <p:pic>
        <p:nvPicPr>
          <p:cNvPr id="5" name="Picture 4">
            <a:extLst>
              <a:ext uri="{FF2B5EF4-FFF2-40B4-BE49-F238E27FC236}">
                <a16:creationId xmlns:a16="http://schemas.microsoft.com/office/drawing/2014/main" id="{6F359454-785C-B738-B04E-99F34AD921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1629031"/>
            <a:ext cx="3570237" cy="4368153"/>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Poem</a:t>
            </a:r>
          </a:p>
        </p:txBody>
      </p:sp>
      <p:sp>
        <p:nvSpPr>
          <p:cNvPr id="8" name="Rectangle 7"/>
          <p:cNvSpPr>
            <a:spLocks noGrp="1"/>
          </p:cNvSpPr>
          <p:nvPr>
            <p:ph type="body" idx="1"/>
          </p:nvPr>
        </p:nvSpPr>
        <p:spPr/>
        <p:txBody>
          <a:bodyPr/>
          <a:lstStyle/>
          <a:p>
            <a:r>
              <a:rPr lang="en-US" sz="5400" b="1" i="1" dirty="0"/>
              <a:t>“You Are Important”</a:t>
            </a:r>
            <a:endParaRPr lang="en-US" b="1" i="1" dirty="0"/>
          </a:p>
        </p:txBody>
      </p:sp>
    </p:spTree>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218"/>
            <a:ext cx="8229600" cy="5995182"/>
          </a:xfrm>
        </p:spPr>
        <p:txBody>
          <a:bodyPr>
            <a:normAutofit/>
          </a:bodyPr>
          <a:lstStyle/>
          <a:p>
            <a:pPr algn="ctr"/>
            <a:r>
              <a:rPr lang="en-US" b="1" dirty="0"/>
              <a:t>We all have a place in the world it’s said; 	</a:t>
            </a:r>
            <a:br>
              <a:rPr lang="en-US" b="1" dirty="0"/>
            </a:br>
            <a:r>
              <a:rPr lang="en-US" b="1" dirty="0"/>
              <a:t>Some are the leaders, and some are the led.   </a:t>
            </a:r>
            <a:br>
              <a:rPr lang="en-US" dirty="0"/>
            </a:br>
            <a:r>
              <a:rPr lang="en-US" b="1" dirty="0"/>
              <a:t>We all are parts of a big great machine;  		</a:t>
            </a:r>
            <a:br>
              <a:rPr lang="en-US" b="1" dirty="0"/>
            </a:br>
            <a:r>
              <a:rPr lang="en-US" b="1" dirty="0"/>
              <a:t>Wheels great and small work in places unseen.  </a:t>
            </a:r>
            <a:endParaRPr lang="en-US"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218"/>
            <a:ext cx="8229600" cy="5995182"/>
          </a:xfrm>
        </p:spPr>
        <p:txBody>
          <a:bodyPr>
            <a:normAutofit/>
          </a:bodyPr>
          <a:lstStyle/>
          <a:p>
            <a:pPr algn="ctr"/>
            <a:br>
              <a:rPr lang="en-US" dirty="0"/>
            </a:br>
            <a:r>
              <a:rPr lang="en-US" b="1" dirty="0"/>
              <a:t>Consider your watch, which part would you choose?  		</a:t>
            </a:r>
            <a:br>
              <a:rPr lang="en-US" b="1" dirty="0"/>
            </a:br>
            <a:r>
              <a:rPr lang="en-US" b="1" dirty="0"/>
              <a:t>What are more necessary, the springs or the screws?  </a:t>
            </a:r>
            <a:br>
              <a:rPr lang="en-US" dirty="0"/>
            </a:br>
            <a:r>
              <a:rPr lang="en-US" b="1" dirty="0"/>
              <a:t>The nuts or the bearings; the large gears, or the small;  		</a:t>
            </a:r>
            <a:br>
              <a:rPr lang="en-US" b="1" dirty="0"/>
            </a:br>
            <a:r>
              <a:rPr lang="en-US" b="1" dirty="0"/>
              <a:t>Which makes it go, which part most of all?  </a:t>
            </a:r>
            <a:endParaRPr lang="en-US"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218"/>
            <a:ext cx="8229600" cy="5995182"/>
          </a:xfrm>
        </p:spPr>
        <p:txBody>
          <a:bodyPr>
            <a:normAutofit fontScale="90000"/>
          </a:bodyPr>
          <a:lstStyle/>
          <a:p>
            <a:pPr algn="ctr"/>
            <a:br>
              <a:rPr lang="en-US" dirty="0"/>
            </a:br>
            <a:r>
              <a:rPr lang="en-US" b="1" dirty="0"/>
              <a:t>Take your car, could you do without the wheels or the tires;  	</a:t>
            </a:r>
            <a:br>
              <a:rPr lang="en-US" b="1" dirty="0"/>
            </a:br>
            <a:r>
              <a:rPr lang="en-US" b="1" dirty="0"/>
              <a:t>Or maybe you could get by without spark plugs or wires.  </a:t>
            </a:r>
            <a:br>
              <a:rPr lang="en-US" dirty="0"/>
            </a:br>
            <a:r>
              <a:rPr lang="en-US" b="1" dirty="0"/>
              <a:t>If you take off the steering wheel or take off the clutch, 		</a:t>
            </a:r>
            <a:br>
              <a:rPr lang="en-US" b="1" dirty="0"/>
            </a:br>
            <a:r>
              <a:rPr lang="en-US" b="1" dirty="0"/>
              <a:t>Or if you take off the brakes, would it still be worth as much?  </a:t>
            </a:r>
            <a:endParaRPr lang="en-US"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218"/>
            <a:ext cx="8229600" cy="5995182"/>
          </a:xfrm>
        </p:spPr>
        <p:txBody>
          <a:bodyPr>
            <a:normAutofit/>
          </a:bodyPr>
          <a:lstStyle/>
          <a:p>
            <a:br>
              <a:rPr lang="en-US" dirty="0"/>
            </a:br>
            <a:r>
              <a:rPr lang="en-US" b="1" dirty="0"/>
              <a:t>The greatest flywheel couldn’t spin without grease;		</a:t>
            </a:r>
            <a:br>
              <a:rPr lang="en-US" b="1" dirty="0"/>
            </a:br>
            <a:r>
              <a:rPr lang="en-US" b="1" dirty="0"/>
              <a:t>And it’s held in place by a simple small piece.  </a:t>
            </a:r>
            <a:br>
              <a:rPr lang="en-US" dirty="0"/>
            </a:br>
            <a:r>
              <a:rPr lang="en-US" b="1" dirty="0"/>
              <a:t>So don’t be dismayed when you seem in a rut,  	</a:t>
            </a:r>
            <a:br>
              <a:rPr lang="en-US" b="1" dirty="0"/>
            </a:br>
            <a:r>
              <a:rPr lang="en-US" b="1" cap="all" dirty="0"/>
              <a:t>You’re Important</a:t>
            </a:r>
            <a:r>
              <a:rPr lang="en-US" b="1" dirty="0"/>
              <a:t>, though you may only be a nut.</a:t>
            </a:r>
            <a:r>
              <a:rPr lang="en-US" dirty="0"/>
              <a:t>    </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a:t>The Lord’s ways to victory may not be our ways.</a:t>
            </a:r>
          </a:p>
        </p:txBody>
      </p:sp>
      <p:sp>
        <p:nvSpPr>
          <p:cNvPr id="3" name="Rectangle 2"/>
          <p:cNvSpPr>
            <a:spLocks noGrp="1"/>
          </p:cNvSpPr>
          <p:nvPr>
            <p:ph idx="1"/>
          </p:nvPr>
        </p:nvSpPr>
        <p:spPr/>
        <p:txBody>
          <a:bodyPr>
            <a:normAutofit/>
          </a:bodyPr>
          <a:lstStyle/>
          <a:p>
            <a:pPr>
              <a:buFont typeface="Wingdings" pitchFamily="2" charset="2"/>
              <a:buChar char="Ø"/>
            </a:pPr>
            <a:r>
              <a:rPr lang="en-US" sz="4000" dirty="0"/>
              <a:t>Do you know how ridiculous God’s plan must have sounded to the people?</a:t>
            </a:r>
          </a:p>
          <a:p>
            <a:pPr>
              <a:buFont typeface="Wingdings" pitchFamily="2" charset="2"/>
              <a:buChar char="Ø"/>
            </a:pPr>
            <a:r>
              <a:rPr lang="en-US" sz="4000" dirty="0"/>
              <a:t>Better yet, can you see how ridiculous this plan would have seemed to the people of Jericho?</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a:t>Could it be that you have not obeyed the gospel by being immersed because it sounds like a silly idea?</a:t>
            </a:r>
            <a:br>
              <a:rPr lang="en-US" dirty="0"/>
            </a:br>
            <a:r>
              <a:rPr lang="en-US" dirty="0"/>
              <a:t> All I can say is that it is God’s way.</a:t>
            </a:r>
            <a:br>
              <a:rPr lang="en-US" dirty="0"/>
            </a:br>
            <a:endParaRPr lang="en-US" dirty="0"/>
          </a:p>
        </p:txBody>
      </p:sp>
      <p:sp>
        <p:nvSpPr>
          <p:cNvPr id="8" name="Rectangle 7"/>
          <p:cNvSpPr>
            <a:spLocks noGrp="1"/>
          </p:cNvSpPr>
          <p:nvPr>
            <p:ph type="body" idx="1"/>
          </p:nvPr>
        </p:nvSpPr>
        <p:spPr/>
        <p:txBody>
          <a:bodyPr/>
          <a:lstStyle/>
          <a:p>
            <a:r>
              <a:rPr lang="en-US" sz="8000" b="1" i="1" dirty="0"/>
              <a:t>(Isaiah 55:8)</a:t>
            </a:r>
            <a:endParaRPr lang="en-US" b="1" i="1" dirty="0"/>
          </a:p>
        </p:txBody>
      </p:sp>
    </p:spTree>
  </p:cSld>
  <p:clrMapOvr>
    <a:masterClrMapping/>
  </p:clrMapOvr>
  <p:transition spd="med">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This is a story about the reward for being obedient.</a:t>
            </a:r>
          </a:p>
        </p:txBody>
      </p:sp>
      <p:sp>
        <p:nvSpPr>
          <p:cNvPr id="3" name="Content Placeholder 2"/>
          <p:cNvSpPr>
            <a:spLocks noGrp="1"/>
          </p:cNvSpPr>
          <p:nvPr>
            <p:ph idx="1"/>
          </p:nvPr>
        </p:nvSpPr>
        <p:spPr>
          <a:xfrm>
            <a:off x="304800" y="1394078"/>
            <a:ext cx="6781800" cy="4526280"/>
          </a:xfrm>
        </p:spPr>
        <p:txBody>
          <a:bodyPr>
            <a:normAutofit lnSpcReduction="10000"/>
          </a:bodyPr>
          <a:lstStyle/>
          <a:p>
            <a:pPr>
              <a:buFont typeface="Wingdings" pitchFamily="2" charset="2"/>
              <a:buChar char="Ø"/>
            </a:pPr>
            <a:r>
              <a:rPr lang="en-US" sz="4400" dirty="0"/>
              <a:t>The entire congregation had to obey or else they would not have been successful.</a:t>
            </a:r>
          </a:p>
          <a:p>
            <a:pPr>
              <a:buFont typeface="Wingdings" pitchFamily="2" charset="2"/>
              <a:buChar char="Ø"/>
            </a:pPr>
            <a:r>
              <a:rPr lang="en-US" sz="4400" dirty="0"/>
              <a:t>God is asking us to show Him the same type of obedience today.</a:t>
            </a:r>
          </a:p>
        </p:txBody>
      </p:sp>
      <p:pic>
        <p:nvPicPr>
          <p:cNvPr id="4" name="Picture 3" descr="walls of jericho diagram.jpg">
            <a:extLst>
              <a:ext uri="{FF2B5EF4-FFF2-40B4-BE49-F238E27FC236}">
                <a16:creationId xmlns:a16="http://schemas.microsoft.com/office/drawing/2014/main" id="{9A9DF085-8623-C3E0-990C-0563A6BBEBA2}"/>
              </a:ext>
            </a:extLst>
          </p:cNvPr>
          <p:cNvPicPr>
            <a:picLocks noChangeAspect="1"/>
          </p:cNvPicPr>
          <p:nvPr/>
        </p:nvPicPr>
        <p:blipFill>
          <a:blip r:embed="rId2" cstate="print"/>
          <a:stretch>
            <a:fillRect/>
          </a:stretch>
        </p:blipFill>
        <p:spPr>
          <a:xfrm>
            <a:off x="7162800" y="1529573"/>
            <a:ext cx="4495800" cy="4898659"/>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u="sng" cap="all" dirty="0"/>
              <a:t>everybody has walls</a:t>
            </a:r>
            <a:endParaRPr lang="en-US" dirty="0"/>
          </a:p>
        </p:txBody>
      </p:sp>
      <p:sp>
        <p:nvSpPr>
          <p:cNvPr id="8" name="Rectangle 7"/>
          <p:cNvSpPr>
            <a:spLocks noGrp="1"/>
          </p:cNvSpPr>
          <p:nvPr>
            <p:ph type="body" idx="1"/>
          </p:nvPr>
        </p:nvSpPr>
        <p:spPr>
          <a:xfrm>
            <a:off x="1981200" y="4429657"/>
            <a:ext cx="7772400" cy="682625"/>
          </a:xfrm>
        </p:spPr>
        <p:txBody>
          <a:bodyPr>
            <a:normAutofit/>
          </a:bodyPr>
          <a:lstStyle/>
          <a:p>
            <a:r>
              <a:rPr lang="en-US" sz="3200" dirty="0"/>
              <a:t>How high is YOUR wall?</a:t>
            </a:r>
          </a:p>
        </p:txBody>
      </p:sp>
      <p:pic>
        <p:nvPicPr>
          <p:cNvPr id="4" name="Picture 3" descr="climbing wall man.jpg"/>
          <p:cNvPicPr>
            <a:picLocks noChangeAspect="1"/>
          </p:cNvPicPr>
          <p:nvPr/>
        </p:nvPicPr>
        <p:blipFill>
          <a:blip r:embed="rId3" cstate="print"/>
          <a:stretch>
            <a:fillRect/>
          </a:stretch>
        </p:blipFill>
        <p:spPr>
          <a:xfrm>
            <a:off x="1676400" y="152400"/>
            <a:ext cx="1771650" cy="2362200"/>
          </a:xfrm>
          <a:prstGeom prst="rect">
            <a:avLst/>
          </a:prstGeom>
        </p:spPr>
      </p:pic>
      <p:pic>
        <p:nvPicPr>
          <p:cNvPr id="5" name="Picture 4" descr="climbing wall teen.gif"/>
          <p:cNvPicPr>
            <a:picLocks noChangeAspect="1"/>
          </p:cNvPicPr>
          <p:nvPr/>
        </p:nvPicPr>
        <p:blipFill>
          <a:blip r:embed="rId4"/>
          <a:stretch>
            <a:fillRect/>
          </a:stretch>
        </p:blipFill>
        <p:spPr>
          <a:xfrm>
            <a:off x="6091238" y="3424238"/>
            <a:ext cx="995363" cy="995363"/>
          </a:xfrm>
          <a:prstGeom prst="rect">
            <a:avLst/>
          </a:prstGeom>
        </p:spPr>
      </p:pic>
      <p:pic>
        <p:nvPicPr>
          <p:cNvPr id="6" name="Picture 5" descr="climbing walls woman.jpg"/>
          <p:cNvPicPr>
            <a:picLocks noChangeAspect="1"/>
          </p:cNvPicPr>
          <p:nvPr/>
        </p:nvPicPr>
        <p:blipFill>
          <a:blip r:embed="rId5" cstate="print"/>
          <a:stretch>
            <a:fillRect/>
          </a:stretch>
        </p:blipFill>
        <p:spPr>
          <a:xfrm>
            <a:off x="8782271" y="3263158"/>
            <a:ext cx="2514600" cy="3352800"/>
          </a:xfrm>
          <a:prstGeom prst="rect">
            <a:avLst/>
          </a:prstGeom>
        </p:spPr>
      </p:pic>
      <p:pic>
        <p:nvPicPr>
          <p:cNvPr id="7" name="Picture 6" descr="climbing tall wall.jpg"/>
          <p:cNvPicPr>
            <a:picLocks noChangeAspect="1"/>
          </p:cNvPicPr>
          <p:nvPr/>
        </p:nvPicPr>
        <p:blipFill>
          <a:blip r:embed="rId6" cstate="print"/>
          <a:stretch>
            <a:fillRect/>
          </a:stretch>
        </p:blipFill>
        <p:spPr>
          <a:xfrm>
            <a:off x="6096000" y="304800"/>
            <a:ext cx="2819400" cy="2271183"/>
          </a:xfrm>
          <a:prstGeom prst="rect">
            <a:avLst/>
          </a:prstGeom>
        </p:spPr>
      </p:pic>
      <p:pic>
        <p:nvPicPr>
          <p:cNvPr id="9" name="Picture 8" descr="wall_climbing.jpg"/>
          <p:cNvPicPr>
            <a:picLocks noChangeAspect="1"/>
          </p:cNvPicPr>
          <p:nvPr/>
        </p:nvPicPr>
        <p:blipFill>
          <a:blip r:embed="rId7" cstate="print"/>
          <a:stretch>
            <a:fillRect/>
          </a:stretch>
        </p:blipFill>
        <p:spPr>
          <a:xfrm>
            <a:off x="336947" y="3921919"/>
            <a:ext cx="2678906" cy="2667000"/>
          </a:xfrm>
          <a:prstGeom prst="rect">
            <a:avLst/>
          </a:prstGeom>
        </p:spPr>
      </p:pic>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of us seem to have more walls than others.</a:t>
            </a:r>
          </a:p>
        </p:txBody>
      </p:sp>
      <p:sp>
        <p:nvSpPr>
          <p:cNvPr id="3" name="Content Placeholder 2"/>
          <p:cNvSpPr>
            <a:spLocks noGrp="1"/>
          </p:cNvSpPr>
          <p:nvPr>
            <p:ph idx="1"/>
          </p:nvPr>
        </p:nvSpPr>
        <p:spPr/>
        <p:txBody>
          <a:bodyPr/>
          <a:lstStyle/>
          <a:p>
            <a:pPr>
              <a:spcAft>
                <a:spcPts val="22200"/>
              </a:spcAft>
              <a:buFont typeface="Wingdings" pitchFamily="2" charset="2"/>
              <a:buChar char="Ø"/>
            </a:pPr>
            <a:r>
              <a:rPr lang="en-US" dirty="0"/>
              <a:t>We call these people Pessimists.</a:t>
            </a:r>
          </a:p>
          <a:p>
            <a:pPr>
              <a:buFont typeface="Wingdings" pitchFamily="2" charset="2"/>
              <a:buChar char="Ø"/>
            </a:pPr>
            <a:r>
              <a:rPr lang="en-US" dirty="0"/>
              <a:t>“You’ll never get it to go!”</a:t>
            </a:r>
          </a:p>
          <a:p>
            <a:pPr>
              <a:buFont typeface="Wingdings" pitchFamily="2" charset="2"/>
              <a:buChar char="Ø"/>
            </a:pPr>
            <a:r>
              <a:rPr lang="en-US" dirty="0"/>
              <a:t>You’ll never get it to STOP!”</a:t>
            </a:r>
          </a:p>
          <a:p>
            <a:pPr>
              <a:buNone/>
            </a:pPr>
            <a:endParaRPr lang="en-US" dirty="0"/>
          </a:p>
        </p:txBody>
      </p:sp>
      <p:pic>
        <p:nvPicPr>
          <p:cNvPr id="4" name="Picture 3" descr="steam train early.jpg"/>
          <p:cNvPicPr>
            <a:picLocks noChangeAspect="1"/>
          </p:cNvPicPr>
          <p:nvPr/>
        </p:nvPicPr>
        <p:blipFill>
          <a:blip r:embed="rId3" cstate="print"/>
          <a:stretch>
            <a:fillRect/>
          </a:stretch>
        </p:blipFill>
        <p:spPr>
          <a:xfrm>
            <a:off x="6248400" y="2228930"/>
            <a:ext cx="5415116" cy="392883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The difference </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a:t>An optimist doesn’t see the walls, he sees challenges.</a:t>
            </a:r>
          </a:p>
          <a:p>
            <a:pPr>
              <a:buFont typeface="Wingdings" pitchFamily="2" charset="2"/>
              <a:buChar char="Ø"/>
            </a:pPr>
            <a:r>
              <a:rPr lang="en-US" dirty="0"/>
              <a:t>Illus: The king who tried to teach his optimistic son a lesson.</a:t>
            </a:r>
          </a:p>
          <a:p>
            <a:pPr>
              <a:buNone/>
            </a:pPr>
            <a:endParaRPr lang="en-US" dirty="0"/>
          </a:p>
        </p:txBody>
      </p:sp>
      <p:pic>
        <p:nvPicPr>
          <p:cNvPr id="4" name="Picture 3" descr="crying son.jpg"/>
          <p:cNvPicPr>
            <a:picLocks noChangeAspect="1"/>
          </p:cNvPicPr>
          <p:nvPr/>
        </p:nvPicPr>
        <p:blipFill>
          <a:blip r:embed="rId3" cstate="print"/>
          <a:srcRect l="10714" r="11224"/>
          <a:stretch>
            <a:fillRect/>
          </a:stretch>
        </p:blipFill>
        <p:spPr>
          <a:xfrm>
            <a:off x="1981200" y="3733800"/>
            <a:ext cx="3886200" cy="2800350"/>
          </a:xfrm>
          <a:prstGeom prst="rect">
            <a:avLst/>
          </a:prstGeom>
        </p:spPr>
      </p:pic>
      <p:pic>
        <p:nvPicPr>
          <p:cNvPr id="5" name="Picture 4" descr="happy child.jpg"/>
          <p:cNvPicPr>
            <a:picLocks noChangeAspect="1"/>
          </p:cNvPicPr>
          <p:nvPr/>
        </p:nvPicPr>
        <p:blipFill>
          <a:blip r:embed="rId4" cstate="print"/>
          <a:srcRect l="15389" t="2591"/>
          <a:stretch>
            <a:fillRect/>
          </a:stretch>
        </p:blipFill>
        <p:spPr>
          <a:xfrm>
            <a:off x="6477000" y="3657600"/>
            <a:ext cx="3505200" cy="286512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1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u="sng" cap="all" dirty="0"/>
              <a:t>a wall is an opportunity for god to do something good.</a:t>
            </a:r>
            <a:endParaRPr lang="en-US" dirty="0"/>
          </a:p>
        </p:txBody>
      </p:sp>
      <p:sp>
        <p:nvSpPr>
          <p:cNvPr id="8" name="Rectangle 7"/>
          <p:cNvSpPr>
            <a:spLocks noGrp="1"/>
          </p:cNvSpPr>
          <p:nvPr>
            <p:ph type="body" idx="1"/>
          </p:nvPr>
        </p:nvSpPr>
        <p:spPr>
          <a:xfrm>
            <a:off x="5791200" y="3657600"/>
            <a:ext cx="4495800" cy="2286000"/>
          </a:xfrm>
        </p:spPr>
        <p:txBody>
          <a:bodyPr>
            <a:normAutofit/>
          </a:bodyPr>
          <a:lstStyle/>
          <a:p>
            <a:r>
              <a:rPr lang="en-US" sz="4000" dirty="0"/>
              <a:t>“God puts rocks in brooks so we can hear them sing.”</a:t>
            </a:r>
            <a:r>
              <a:rPr lang="en-US" sz="2400" dirty="0"/>
              <a:t> </a:t>
            </a:r>
            <a:r>
              <a:rPr lang="en-US" dirty="0"/>
              <a:t>[S.M. Roberts] </a:t>
            </a:r>
          </a:p>
        </p:txBody>
      </p:sp>
      <p:pic>
        <p:nvPicPr>
          <p:cNvPr id="4" name="Picture 3" descr="climbing wall man.jpg"/>
          <p:cNvPicPr>
            <a:picLocks noChangeAspect="1"/>
          </p:cNvPicPr>
          <p:nvPr/>
        </p:nvPicPr>
        <p:blipFill>
          <a:blip r:embed="rId3" cstate="print"/>
          <a:stretch>
            <a:fillRect/>
          </a:stretch>
        </p:blipFill>
        <p:spPr>
          <a:xfrm>
            <a:off x="1371600" y="152400"/>
            <a:ext cx="1352550" cy="1803400"/>
          </a:xfrm>
          <a:prstGeom prst="rect">
            <a:avLst/>
          </a:prstGeom>
        </p:spPr>
      </p:pic>
      <p:pic>
        <p:nvPicPr>
          <p:cNvPr id="5" name="Picture 4" descr="climbing wall teen.gif"/>
          <p:cNvPicPr>
            <a:picLocks noChangeAspect="1"/>
          </p:cNvPicPr>
          <p:nvPr/>
        </p:nvPicPr>
        <p:blipFill>
          <a:blip r:embed="rId4"/>
          <a:stretch>
            <a:fillRect/>
          </a:stretch>
        </p:blipFill>
        <p:spPr>
          <a:xfrm>
            <a:off x="6091238" y="3424238"/>
            <a:ext cx="995363" cy="995363"/>
          </a:xfrm>
          <a:prstGeom prst="rect">
            <a:avLst/>
          </a:prstGeom>
        </p:spPr>
      </p:pic>
      <p:pic>
        <p:nvPicPr>
          <p:cNvPr id="7" name="Picture 6" descr="climbing tall wall.jpg"/>
          <p:cNvPicPr>
            <a:picLocks noChangeAspect="1"/>
          </p:cNvPicPr>
          <p:nvPr/>
        </p:nvPicPr>
        <p:blipFill>
          <a:blip r:embed="rId5" cstate="print"/>
          <a:stretch>
            <a:fillRect/>
          </a:stretch>
        </p:blipFill>
        <p:spPr>
          <a:xfrm>
            <a:off x="9220201" y="228601"/>
            <a:ext cx="1986454" cy="1600199"/>
          </a:xfrm>
          <a:prstGeom prst="rect">
            <a:avLst/>
          </a:prstGeom>
        </p:spPr>
      </p:pic>
      <p:pic>
        <p:nvPicPr>
          <p:cNvPr id="10" name="Picture 9" descr="babbling brook.jpg"/>
          <p:cNvPicPr>
            <a:picLocks noChangeAspect="1"/>
          </p:cNvPicPr>
          <p:nvPr/>
        </p:nvPicPr>
        <p:blipFill>
          <a:blip r:embed="rId6" cstate="print"/>
          <a:stretch>
            <a:fillRect/>
          </a:stretch>
        </p:blipFill>
        <p:spPr>
          <a:xfrm>
            <a:off x="1828800" y="3276600"/>
            <a:ext cx="3373886" cy="3352800"/>
          </a:xfrm>
          <a:prstGeom prst="rect">
            <a:avLst/>
          </a:prstGeom>
        </p:spPr>
      </p:pic>
    </p:spTree>
  </p:cSld>
  <p:clrMapOvr>
    <a:masterClrMapping/>
  </p:clrMapOvr>
  <p:transition spd="med">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if you are given a truckload of scrap metal?</a:t>
            </a:r>
          </a:p>
        </p:txBody>
      </p:sp>
      <p:pic>
        <p:nvPicPr>
          <p:cNvPr id="4" name="Content Placeholder 3" descr="truckload scrap metal.jpg"/>
          <p:cNvPicPr>
            <a:picLocks noGrp="1" noChangeAspect="1"/>
          </p:cNvPicPr>
          <p:nvPr>
            <p:ph idx="1"/>
          </p:nvPr>
        </p:nvPicPr>
        <p:blipFill>
          <a:blip r:embed="rId3" cstate="print"/>
          <a:stretch>
            <a:fillRect/>
          </a:stretch>
        </p:blipFill>
        <p:spPr>
          <a:xfrm>
            <a:off x="3251200" y="1775619"/>
            <a:ext cx="5689600" cy="4267200"/>
          </a:xfr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if you are given a truckload of scrap metal?</a:t>
            </a:r>
          </a:p>
        </p:txBody>
      </p:sp>
      <p:sp>
        <p:nvSpPr>
          <p:cNvPr id="5" name="Content Placeholder 4"/>
          <p:cNvSpPr>
            <a:spLocks noGrp="1"/>
          </p:cNvSpPr>
          <p:nvPr>
            <p:ph idx="1"/>
          </p:nvPr>
        </p:nvSpPr>
        <p:spPr/>
        <p:txBody>
          <a:bodyPr/>
          <a:lstStyle/>
          <a:p>
            <a:pPr>
              <a:buFont typeface="Wingdings" pitchFamily="2" charset="2"/>
              <a:buChar char="Ø"/>
            </a:pPr>
            <a:r>
              <a:rPr lang="en-US" sz="5400" dirty="0"/>
              <a:t>If we see junk we take it to the salvage yard and get 12 cents a pound.</a:t>
            </a:r>
          </a:p>
          <a:p>
            <a:endParaRPr lang="en-US" dirty="0"/>
          </a:p>
        </p:txBody>
      </p:sp>
      <p:pic>
        <p:nvPicPr>
          <p:cNvPr id="6" name="Picture 5" descr="twelve cents.jpg"/>
          <p:cNvPicPr>
            <a:picLocks noChangeAspect="1"/>
          </p:cNvPicPr>
          <p:nvPr/>
        </p:nvPicPr>
        <p:blipFill>
          <a:blip r:embed="rId3" cstate="print"/>
          <a:stretch>
            <a:fillRect/>
          </a:stretch>
        </p:blipFill>
        <p:spPr>
          <a:xfrm>
            <a:off x="1752600" y="4333875"/>
            <a:ext cx="3124200" cy="2343150"/>
          </a:xfrm>
          <a:prstGeom prst="rect">
            <a:avLst/>
          </a:prstGeom>
        </p:spPr>
      </p:pic>
      <p:pic>
        <p:nvPicPr>
          <p:cNvPr id="7" name="Picture 6" descr="chump change.jpg"/>
          <p:cNvPicPr>
            <a:picLocks noChangeAspect="1"/>
          </p:cNvPicPr>
          <p:nvPr/>
        </p:nvPicPr>
        <p:blipFill>
          <a:blip r:embed="rId4" cstate="print"/>
          <a:stretch>
            <a:fillRect/>
          </a:stretch>
        </p:blipFill>
        <p:spPr>
          <a:xfrm>
            <a:off x="6096001" y="4267201"/>
            <a:ext cx="3425417" cy="2276475"/>
          </a:xfrm>
          <a:prstGeom prst="rect">
            <a:avLst/>
          </a:prstGeom>
        </p:spPr>
      </p:pic>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ultiChoice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140000" t="120000" r="105000" b="150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0786968D-2444-471C-AECA-70E1FE94FC8F}">
  <ds:schemaRefs>
    <ds:schemaRef ds:uri="http://schemas.microsoft.com/sharepoint/v3/contenttype/forms"/>
  </ds:schemaRefs>
</ds:datastoreItem>
</file>

<file path=customXml/itemProps2.xml><?xml version="1.0" encoding="utf-8"?>
<ds:datastoreItem xmlns:ds="http://schemas.openxmlformats.org/officeDocument/2006/customXml" ds:itemID="{4862BAFC-4125-4F90-95FF-7A18311EC9F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EA8B069-FEDE-47B7-872A-A0F8C7A71126}">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MultiChoiceTest</Template>
  <TotalTime>0</TotalTime>
  <Words>1137</Words>
  <Application>Microsoft Office PowerPoint</Application>
  <PresentationFormat>Widescreen</PresentationFormat>
  <Paragraphs>93</Paragraphs>
  <Slides>27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Constantia</vt:lpstr>
      <vt:lpstr>Times New Roman</vt:lpstr>
      <vt:lpstr>Wingdings</vt:lpstr>
      <vt:lpstr>MultiChoiceTest</vt:lpstr>
      <vt:lpstr>Tearing Down The Walls</vt:lpstr>
      <vt:lpstr>This is a story about doing hard things.</vt:lpstr>
      <vt:lpstr>This is a story about the reward for being obedient.</vt:lpstr>
      <vt:lpstr>everybody has walls</vt:lpstr>
      <vt:lpstr>Some of us seem to have more walls than others.</vt:lpstr>
      <vt:lpstr>The difference </vt:lpstr>
      <vt:lpstr>a wall is an opportunity for god to do something good.</vt:lpstr>
      <vt:lpstr>What if you are given a truckload of scrap metal?</vt:lpstr>
      <vt:lpstr>What if you are given a truckload of scrap metal?</vt:lpstr>
      <vt:lpstr>What if you are given a truckload of scrap metal?</vt:lpstr>
      <vt:lpstr>What if you are given a truckload of scrap metal?</vt:lpstr>
      <vt:lpstr>What if you are given a truckload of scrap metal?</vt:lpstr>
      <vt:lpstr>faith is what brings the walls down</vt:lpstr>
      <vt:lpstr>God gives you the eye of faith to see the result.</vt:lpstr>
      <vt:lpstr>We all have 5 common senses:</vt:lpstr>
      <vt:lpstr>What we consider walls, the Lord looks upon as hurdles to jump. </vt:lpstr>
      <vt:lpstr>we’re never alone</vt:lpstr>
      <vt:lpstr>Verses 6-13:</vt:lpstr>
      <vt:lpstr>Today we have no visual representation nor do we need one.</vt:lpstr>
      <vt:lpstr>God does not want Spectators - He requires Doers</vt:lpstr>
      <vt:lpstr>Poem</vt:lpstr>
      <vt:lpstr>We all have a place in the world it’s said;   Some are the leaders, and some are the led.    We all are parts of a big great machine;     Wheels great and small work in places unseen.  </vt:lpstr>
      <vt:lpstr> Consider your watch, which part would you choose?     What are more necessary, the springs or the screws?   The nuts or the bearings; the large gears, or the small;     Which makes it go, which part most of all?  </vt:lpstr>
      <vt:lpstr> Take your car, could you do without the wheels or the tires;    Or maybe you could get by without spark plugs or wires.   If you take off the steering wheel or take off the clutch,    Or if you take off the brakes, would it still be worth as much?  </vt:lpstr>
      <vt:lpstr> The greatest flywheel couldn’t spin without grease;   And it’s held in place by a simple small piece.   So don’t be dismayed when you seem in a rut,    You’re Important, though you may only be a nut.    </vt:lpstr>
      <vt:lpstr>The Lord’s ways to victory may not be our ways.</vt:lpstr>
      <vt:lpstr>Could it be that you have not obeyed the gospel by being immersed because it sounds like a silly idea?  All I can say is that it is God’s way.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2010-07-11T03:13:59Z</dcterms:created>
  <dcterms:modified xsi:type="dcterms:W3CDTF">2023-08-19T21:21:29Z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TC101659539990</vt:lpwstr>
  </property>
</Properties>
</file>