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6" r:id="rId9"/>
    <p:sldId id="263" r:id="rId10"/>
    <p:sldId id="264" r:id="rId11"/>
    <p:sldId id="265" r:id="rId12"/>
  </p:sldIdLst>
  <p:sldSz cx="12192000" cy="6858000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660066"/>
    <a:srgbClr val="FFFFFF"/>
    <a:srgbClr val="006666"/>
    <a:srgbClr val="66FF33"/>
    <a:srgbClr val="CCFF33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7" autoAdjust="0"/>
    <p:restoredTop sz="90929"/>
  </p:normalViewPr>
  <p:slideViewPr>
    <p:cSldViewPr>
      <p:cViewPr varScale="1">
        <p:scale>
          <a:sx n="82" d="100"/>
          <a:sy n="82" d="100"/>
        </p:scale>
        <p:origin x="60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What Did Jesus Mean About the "Few"?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E5713B-0CC1-4EF1-87BC-F5C8DE6A04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3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CEE5F11-2C15-4AA3-BBFD-702936259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93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91268" y="4454525"/>
            <a:ext cx="10098617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6415089"/>
            <a:ext cx="12189884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0098618" y="5902326"/>
            <a:ext cx="2093383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0100733" y="6176964"/>
            <a:ext cx="2091267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" y="0"/>
            <a:ext cx="12189884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0"/>
            <a:ext cx="2948517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4234" y="-15875"/>
            <a:ext cx="2029884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4495800"/>
            <a:ext cx="90424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CB51B2-F54E-4503-8EB6-2324AF1089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3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9ED85-4358-45BA-9062-B26CE7F79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74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92218" y="0"/>
            <a:ext cx="2288116" cy="6078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3633" y="0"/>
            <a:ext cx="6665384" cy="6078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95CDC-5A84-4BBC-8EE1-CB47DCE65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8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2A86E-EF55-40BC-B1CF-483E67C7C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0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E57B9-A7FA-4C9B-BCB1-3CE47B66B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01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6401" y="1927226"/>
            <a:ext cx="4415367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4967" y="1927226"/>
            <a:ext cx="4415367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14889-31BF-482D-B132-38021B956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96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E417B-B75F-4944-A415-42A61ECCE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37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E58D4-F12A-4A77-86DE-9A42B18ED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99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4A614-D1D8-4F68-BB80-95310B4C7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30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3BA61-A7E5-4055-8629-34DB35708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35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3B3D7-E94E-4427-87DE-4E32DADED9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6415089"/>
            <a:ext cx="12189884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10098618" y="5902326"/>
            <a:ext cx="2093383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10100733" y="6176964"/>
            <a:ext cx="2091267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" y="0"/>
            <a:ext cx="12189884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sz="2400"/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0" y="0"/>
            <a:ext cx="2948517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2584" y="6415089"/>
            <a:ext cx="212513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69684" y="6415089"/>
            <a:ext cx="6788149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823634" y="1"/>
            <a:ext cx="915670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" y="-15875"/>
            <a:ext cx="2029884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615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46400" y="1927226"/>
            <a:ext cx="9033933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4284" y="6415088"/>
            <a:ext cx="1293283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2FA92766-D3A6-43DE-B084-3B2D33B8C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anose="05000000000000000000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487438" y="0"/>
            <a:ext cx="9156700" cy="1065213"/>
          </a:xfrm>
        </p:spPr>
        <p:txBody>
          <a:bodyPr/>
          <a:lstStyle/>
          <a:p>
            <a:pPr eaLnBrk="1" hangingPunct="1"/>
            <a:r>
              <a:rPr lang="en-US" altLang="en-US" dirty="0"/>
              <a:t>When Jesus Says “FEW” ---</a:t>
            </a:r>
            <a:br>
              <a:rPr lang="en-US" altLang="en-US" dirty="0"/>
            </a:br>
            <a:r>
              <a:rPr lang="en-US" altLang="en-US" sz="2000" dirty="0"/>
              <a:t>What Does That Mean?</a:t>
            </a:r>
          </a:p>
        </p:txBody>
      </p:sp>
      <p:sp>
        <p:nvSpPr>
          <p:cNvPr id="8195" name="Rectangle 13"/>
          <p:cNvSpPr>
            <a:spLocks noGrp="1" noChangeArrowheads="1"/>
          </p:cNvSpPr>
          <p:nvPr>
            <p:ph type="subTitle" idx="1"/>
          </p:nvPr>
        </p:nvSpPr>
        <p:spPr>
          <a:ln w="9525"/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Matthew 7:12-14 and Luke 13:23-25</a:t>
            </a:r>
            <a:r>
              <a:rPr lang="en-US" altLang="en-US"/>
              <a:t> </a:t>
            </a:r>
          </a:p>
        </p:txBody>
      </p:sp>
      <p:pic>
        <p:nvPicPr>
          <p:cNvPr id="8196" name="Picture 14" descr="S:\SERMONS\Prospective Sermons\PowerPoint Images\Question Mark-Sil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308" y="152400"/>
            <a:ext cx="1007892" cy="9906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438" y="1524000"/>
            <a:ext cx="3057680" cy="2590800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3886200" y="13494"/>
            <a:ext cx="7785100" cy="1065213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rgbClr val="000000"/>
                </a:solidFill>
                <a:cs typeface="Times New Roman" panose="02020603050405020304" pitchFamily="18" charset="0"/>
              </a:rPr>
              <a:t>Enter in at the narrow gate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90800" y="1981200"/>
            <a:ext cx="7537450" cy="4151313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</a:t>
            </a:r>
            <a:r>
              <a:rPr lang="en-US" altLang="en-US" sz="4000" b="1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en-US" alt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 in</a:t>
            </a:r>
            <a:r>
              <a:rPr lang="en-US" altLang="en-US" sz="4000" dirty="0"/>
              <a:t> </a:t>
            </a:r>
          </a:p>
          <a:p>
            <a:pPr eaLnBrk="1" hangingPunct="1"/>
            <a:r>
              <a:rPr lang="en-US" alt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 – literally: “to groan</a:t>
            </a:r>
            <a:r>
              <a:rPr lang="en-US" alt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en-US" sz="3600" dirty="0"/>
              <a:t> </a:t>
            </a:r>
          </a:p>
        </p:txBody>
      </p:sp>
      <p:pic>
        <p:nvPicPr>
          <p:cNvPr id="13316" name="Picture 8" descr="C:\Documents and Settings\WMaxx\My Documents\My Pictures\narrow 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922087"/>
            <a:ext cx="3270250" cy="239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C:\Documents and Settings\WMaxx\My Documents\My Pictures\narrow gate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781" y="1447800"/>
            <a:ext cx="211613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267200" y="0"/>
            <a:ext cx="7234766" cy="1065213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rgbClr val="000000"/>
                </a:solidFill>
                <a:cs typeface="Times New Roman" panose="02020603050405020304" pitchFamily="18" charset="0"/>
              </a:rPr>
              <a:t>Won’t you enter in today?</a:t>
            </a:r>
            <a:r>
              <a:rPr lang="en-US" altLang="en-US" sz="4400" dirty="0"/>
              <a:t> </a:t>
            </a:r>
          </a:p>
        </p:txBody>
      </p:sp>
      <p:graphicFrame>
        <p:nvGraphicFramePr>
          <p:cNvPr id="5122" name="Object 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276248"/>
              </p:ext>
            </p:extLst>
          </p:nvPr>
        </p:nvGraphicFramePr>
        <p:xfrm>
          <a:off x="224896" y="532606"/>
          <a:ext cx="1222904" cy="167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914286" imgH="1219370" progId="MS_ClipArt_Gallery.5">
                  <p:embed/>
                </p:oleObj>
              </mc:Choice>
              <mc:Fallback>
                <p:oleObj name="Clip" r:id="rId2" imgW="914286" imgH="1219370" progId="MS_ClipArt_Gallery.5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96" y="532606"/>
                        <a:ext cx="1222904" cy="1677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" t="31629" r="44983" b="9916"/>
          <a:stretch/>
        </p:blipFill>
        <p:spPr>
          <a:xfrm>
            <a:off x="4095206" y="1752600"/>
            <a:ext cx="4820195" cy="4114802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3733800" y="609600"/>
            <a:ext cx="3352800" cy="685800"/>
          </a:xfrm>
        </p:spPr>
        <p:txBody>
          <a:bodyPr/>
          <a:lstStyle/>
          <a:p>
            <a:pPr algn="ctr" eaLnBrk="1" hangingPunct="1"/>
            <a:r>
              <a:rPr lang="en-US" altLang="en-US" sz="5400" dirty="0"/>
              <a:t>“</a:t>
            </a:r>
            <a:r>
              <a:rPr lang="en-US" altLang="en-US" sz="6600" dirty="0"/>
              <a:t>Few</a:t>
            </a:r>
            <a:r>
              <a:rPr lang="en-US" altLang="en-US" sz="5400" dirty="0"/>
              <a:t>”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Webster – Not many of a thing; Consisting of or amounting to only a small number</a:t>
            </a:r>
            <a:r>
              <a:rPr lang="en-US" altLang="en-US" sz="3200"/>
              <a:t> </a:t>
            </a:r>
          </a:p>
          <a:p>
            <a:pPr eaLnBrk="1" hangingPunct="1"/>
            <a:r>
              <a:rPr lang="en-US" altLang="en-US" sz="5400"/>
              <a:t>Matthew 9:37</a:t>
            </a:r>
          </a:p>
          <a:p>
            <a:pPr eaLnBrk="1" hangingPunct="1"/>
            <a:r>
              <a:rPr lang="en-US" altLang="en-US" sz="5400" b="1" i="1">
                <a:solidFill>
                  <a:srgbClr val="000000"/>
                </a:solidFill>
                <a:cs typeface="Times New Roman" panose="02020603050405020304" pitchFamily="18" charset="0"/>
              </a:rPr>
              <a:t>Matthew 15:34</a:t>
            </a:r>
            <a:r>
              <a:rPr lang="en-US" altLang="en-US" sz="44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9220" name="Picture 3" descr="webster_English language dictiona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3124200"/>
            <a:ext cx="2308225" cy="2697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Parable of the Wheat &amp; Tares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982369" y="1321379"/>
            <a:ext cx="6705600" cy="3505200"/>
          </a:xfrm>
        </p:spPr>
        <p:txBody>
          <a:bodyPr/>
          <a:lstStyle/>
          <a:p>
            <a:pPr eaLnBrk="1" hangingPunct="1"/>
            <a:r>
              <a:rPr lang="en-US" altLang="en-US" sz="54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Matthew 13:24-30</a:t>
            </a:r>
            <a:r>
              <a:rPr lang="en-US" altLang="en-US" sz="5400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everyone makes it to heaven even though they may be associated with good people all their lives.</a:t>
            </a:r>
            <a:r>
              <a:rPr lang="en-US" altLang="en-US" dirty="0"/>
              <a:t> </a:t>
            </a:r>
          </a:p>
        </p:txBody>
      </p:sp>
      <p:graphicFrame>
        <p:nvGraphicFramePr>
          <p:cNvPr id="1026" name="Object 10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285099"/>
              </p:ext>
            </p:extLst>
          </p:nvPr>
        </p:nvGraphicFramePr>
        <p:xfrm>
          <a:off x="223388" y="509160"/>
          <a:ext cx="1376811" cy="162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19048" imgH="1219370" progId="MS_ClipArt_Gallery.5">
                  <p:embed/>
                </p:oleObj>
              </mc:Choice>
              <mc:Fallback>
                <p:oleObj name="Clip" r:id="rId2" imgW="819048" imgH="1219370" progId="MS_ClipArt_Gallery.5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88" y="509160"/>
                        <a:ext cx="1376811" cy="1624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7" descr="C:\Documents and Settings\WMaxx\My Documents\My Pictures\Wheat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57701"/>
            <a:ext cx="1981200" cy="2400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8" descr="C:\Documents and Settings\WMaxx\My Documents\My Pictures\Ta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449337"/>
            <a:ext cx="2209800" cy="240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Bible Examples of the “FEW”</a:t>
            </a:r>
            <a:r>
              <a:rPr lang="en-US" altLang="en-US" sz="4000" dirty="0"/>
              <a:t> 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3200" y="1600200"/>
            <a:ext cx="8610600" cy="5105400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Gideon’s army - </a:t>
            </a:r>
            <a:r>
              <a:rPr lang="en-US" altLang="en-US" sz="4800" b="1" i="1" dirty="0">
                <a:solidFill>
                  <a:schemeClr val="tx2"/>
                </a:solidFill>
                <a:cs typeface="Times New Roman" panose="02020603050405020304" pitchFamily="18" charset="0"/>
              </a:rPr>
              <a:t>(Judges 7:2-7)</a:t>
            </a:r>
            <a:r>
              <a:rPr lang="en-US" altLang="en-US" sz="4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en-US" sz="4400" b="1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Moses and the Israelites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800" b="1" i="1" dirty="0">
                <a:solidFill>
                  <a:srgbClr val="FFFFCC"/>
                </a:solidFill>
                <a:cs typeface="Times New Roman" panose="02020603050405020304" pitchFamily="18" charset="0"/>
              </a:rPr>
              <a:t>(Numbers 14:26-36)</a:t>
            </a:r>
            <a:r>
              <a:rPr lang="en-US" altLang="en-US" sz="48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800" b="1" i="1" dirty="0">
                <a:solidFill>
                  <a:srgbClr val="FFFFCC"/>
                </a:solidFill>
                <a:cs typeface="Times New Roman" panose="02020603050405020304" pitchFamily="18" charset="0"/>
              </a:rPr>
              <a:t>(Numbers 1:1-3,45-46</a:t>
            </a:r>
            <a:r>
              <a:rPr lang="en-US" altLang="en-US" sz="4800" dirty="0"/>
              <a:t> </a:t>
            </a:r>
          </a:p>
          <a:p>
            <a:pPr eaLnBrk="1" hangingPunct="1"/>
            <a:r>
              <a:rPr lang="en-US" altLang="en-US" sz="44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of Noah </a:t>
            </a:r>
            <a:r>
              <a:rPr lang="en-US" altLang="en-US" sz="5400" b="1" i="1" dirty="0">
                <a:solidFill>
                  <a:srgbClr val="FFFF99"/>
                </a:solidFill>
                <a:cs typeface="Times New Roman" panose="02020603050405020304" pitchFamily="18" charset="0"/>
              </a:rPr>
              <a:t>(1 Peter 3:20)</a:t>
            </a:r>
            <a:r>
              <a:rPr lang="en-US" altLang="en-US" sz="54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en-US" sz="4400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2050" name="Object 10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554444"/>
              </p:ext>
            </p:extLst>
          </p:nvPr>
        </p:nvGraphicFramePr>
        <p:xfrm>
          <a:off x="211666" y="447676"/>
          <a:ext cx="1236134" cy="1838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19048" imgH="1219370" progId="MS_ClipArt_Gallery.5">
                  <p:embed/>
                </p:oleObj>
              </mc:Choice>
              <mc:Fallback>
                <p:oleObj name="Clip" r:id="rId2" imgW="819048" imgH="1219370" progId="MS_ClipArt_Gallery.5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66" y="447676"/>
                        <a:ext cx="1236134" cy="1838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>
                <a:solidFill>
                  <a:srgbClr val="000000"/>
                </a:solidFill>
                <a:cs typeface="Times New Roman" panose="02020603050405020304" pitchFamily="18" charset="0"/>
              </a:rPr>
              <a:t>Bible Examples of the “FEW”</a:t>
            </a:r>
            <a:r>
              <a:rPr lang="en-US" altLang="en-US"/>
              <a:t> 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 i="1">
                <a:solidFill>
                  <a:srgbClr val="CCFF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five cities of the plain – 3 people made it to safety. </a:t>
            </a:r>
            <a:r>
              <a:rPr lang="en-US" altLang="en-US" sz="3600" b="1" i="1">
                <a:solidFill>
                  <a:srgbClr val="CCFF33"/>
                </a:solidFill>
                <a:cs typeface="Times New Roman" panose="02020603050405020304" pitchFamily="18" charset="0"/>
              </a:rPr>
              <a:t>(Genesis 19:28-29)</a:t>
            </a:r>
            <a:r>
              <a:rPr lang="en-US" altLang="en-US" sz="3600" b="1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600" b="1" i="1">
                <a:solidFill>
                  <a:srgbClr val="66FF33"/>
                </a:solidFill>
                <a:cs typeface="Times New Roman" panose="02020603050405020304" pitchFamily="18" charset="0"/>
              </a:rPr>
              <a:t>(1 Corinthians 1:26-31) --  </a:t>
            </a:r>
            <a:r>
              <a:rPr lang="en-US" altLang="en-US" sz="3600" b="1" i="1" u="sng">
                <a:solidFill>
                  <a:srgbClr val="66FF33"/>
                </a:solidFill>
                <a:cs typeface="Times New Roman" panose="02020603050405020304" pitchFamily="18" charset="0"/>
              </a:rPr>
              <a:t>not many wise</a:t>
            </a:r>
            <a:r>
              <a:rPr lang="en-US" altLang="en-US" sz="3600" b="1" i="1">
                <a:solidFill>
                  <a:srgbClr val="66FF33"/>
                </a:solidFill>
                <a:cs typeface="Times New Roman" panose="02020603050405020304" pitchFamily="18" charset="0"/>
              </a:rPr>
              <a:t> according to the flesh, </a:t>
            </a:r>
            <a:r>
              <a:rPr lang="en-US" altLang="en-US" sz="3600" b="1" i="1" u="sng">
                <a:solidFill>
                  <a:srgbClr val="66FF33"/>
                </a:solidFill>
                <a:cs typeface="Times New Roman" panose="02020603050405020304" pitchFamily="18" charset="0"/>
              </a:rPr>
              <a:t>not many mighty, not many nobl</a:t>
            </a:r>
            <a:r>
              <a:rPr lang="en-US" altLang="en-US" sz="3600" b="1" i="1">
                <a:solidFill>
                  <a:srgbClr val="66FF33"/>
                </a:solidFill>
                <a:cs typeface="Times New Roman" panose="02020603050405020304" pitchFamily="18" charset="0"/>
              </a:rPr>
              <a:t>e, are called.</a:t>
            </a:r>
            <a:r>
              <a:rPr lang="en-US" altLang="en-US" sz="3600" b="1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en-US" sz="3600"/>
          </a:p>
          <a:p>
            <a:pPr eaLnBrk="1" hangingPunct="1"/>
            <a:endParaRPr lang="en-US" altLang="en-US"/>
          </a:p>
        </p:txBody>
      </p:sp>
      <p:graphicFrame>
        <p:nvGraphicFramePr>
          <p:cNvPr id="3074" name="Object 1024"/>
          <p:cNvGraphicFramePr>
            <a:graphicFrameLocks/>
          </p:cNvGraphicFramePr>
          <p:nvPr/>
        </p:nvGraphicFramePr>
        <p:xfrm>
          <a:off x="1785939" y="522289"/>
          <a:ext cx="82867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19048" imgH="1219370" progId="MS_ClipArt_Gallery.5">
                  <p:embed/>
                </p:oleObj>
              </mc:Choice>
              <mc:Fallback>
                <p:oleObj name="Clip" r:id="rId2" imgW="819048" imgH="1219370" progId="MS_ClipArt_Gallery.5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9" y="522289"/>
                        <a:ext cx="828675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3641726" y="152401"/>
            <a:ext cx="6867525" cy="1141413"/>
          </a:xfrm>
        </p:spPr>
        <p:txBody>
          <a:bodyPr/>
          <a:lstStyle/>
          <a:p>
            <a:pPr algn="ctr" eaLnBrk="1" hangingPunct="1"/>
            <a:r>
              <a:rPr lang="en-US" altLang="en-US" sz="4000" dirty="0">
                <a:solidFill>
                  <a:srgbClr val="000000"/>
                </a:solidFill>
                <a:cs typeface="Times New Roman" panose="02020603050405020304" pitchFamily="18" charset="0"/>
              </a:rPr>
              <a:t>Are you in company with the obedient “few”? </a:t>
            </a:r>
            <a:endParaRPr lang="en-US" altLang="en-US" sz="4000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81400" y="1371601"/>
            <a:ext cx="6775450" cy="4151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b="1" i="1" dirty="0">
                <a:solidFill>
                  <a:srgbClr val="FFFF99"/>
                </a:solidFill>
                <a:cs typeface="Times New Roman" panose="02020603050405020304" pitchFamily="18" charset="0"/>
              </a:rPr>
              <a:t>(Luke 10:2)</a:t>
            </a:r>
            <a:r>
              <a:rPr lang="en-US" altLang="en-US" sz="44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en-US" altLang="en-US" sz="4400" dirty="0"/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been called to work.  </a:t>
            </a: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up to the challenge?</a:t>
            </a:r>
            <a:r>
              <a:rPr lang="en-US" alt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t="16296" r="12500" b="1317"/>
          <a:stretch/>
        </p:blipFill>
        <p:spPr>
          <a:xfrm>
            <a:off x="5624947" y="3200400"/>
            <a:ext cx="5043054" cy="3657600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Wake up call to Christians</a:t>
            </a:r>
            <a:r>
              <a:rPr lang="en-US" altLang="en-US" sz="4400" dirty="0"/>
              <a:t> 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60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Matthew 20:16</a:t>
            </a:r>
            <a:r>
              <a:rPr lang="en-US" altLang="en-US" sz="6000" dirty="0"/>
              <a:t> </a:t>
            </a:r>
          </a:p>
          <a:p>
            <a:pPr eaLnBrk="1" hangingPunct="1"/>
            <a:r>
              <a:rPr lang="en-US" altLang="en-US" sz="6000" b="1" i="1" dirty="0">
                <a:solidFill>
                  <a:srgbClr val="FFFF99"/>
                </a:solidFill>
                <a:cs typeface="Times New Roman" panose="02020603050405020304" pitchFamily="18" charset="0"/>
              </a:rPr>
              <a:t>Matthew 22:11-14</a:t>
            </a:r>
            <a:r>
              <a:rPr lang="en-US" altLang="en-US" sz="60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1" y="4191001"/>
            <a:ext cx="3060457" cy="2591025"/>
          </a:xfrm>
          <a:prstGeom prst="rect">
            <a:avLst/>
          </a:prstGeom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>
                <a:solidFill>
                  <a:srgbClr val="000000"/>
                </a:solidFill>
                <a:cs typeface="Times New Roman" panose="02020603050405020304" pitchFamily="18" charset="0"/>
              </a:rPr>
              <a:t>Wake up call to Christians</a:t>
            </a:r>
            <a:r>
              <a:rPr lang="en-US" altLang="en-US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suppose the holy Spirit means when he talks about the righteous being scarcely saved? </a:t>
            </a:r>
            <a:endParaRPr lang="en-US" altLang="en-US" sz="4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7200" b="1" i="1" dirty="0">
                <a:solidFill>
                  <a:srgbClr val="FFFF99"/>
                </a:solidFill>
                <a:cs typeface="Times New Roman" panose="02020603050405020304" pitchFamily="18" charset="0"/>
              </a:rPr>
              <a:t>(1 Peter 4:18)</a:t>
            </a:r>
            <a:r>
              <a:rPr lang="en-US" altLang="en-US" sz="72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3657600" y="0"/>
            <a:ext cx="9156700" cy="1065213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Performance Review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long would you keep someone in your employ if all they did was to show up for work and just sit there for 8 hours?</a:t>
            </a:r>
            <a:endParaRPr lang="en-US" altLang="en-US" dirty="0">
              <a:solidFill>
                <a:srgbClr val="FFFF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sz="3200" dirty="0">
                <a:solidFill>
                  <a:srgbClr val="66FF33"/>
                </a:solidFill>
              </a:rPr>
              <a:t>How much salary have they earned?</a:t>
            </a:r>
          </a:p>
        </p:txBody>
      </p:sp>
      <p:graphicFrame>
        <p:nvGraphicFramePr>
          <p:cNvPr id="409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45047"/>
              </p:ext>
            </p:extLst>
          </p:nvPr>
        </p:nvGraphicFramePr>
        <p:xfrm>
          <a:off x="23446" y="685800"/>
          <a:ext cx="1729154" cy="124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219370" imgH="647619" progId="MS_ClipArt_Gallery.5">
                  <p:embed/>
                </p:oleObj>
              </mc:Choice>
              <mc:Fallback>
                <p:oleObj name="Clip" r:id="rId2" imgW="1219370" imgH="647619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6" y="685800"/>
                        <a:ext cx="1729154" cy="1241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8" descr="C:\Documents and Settings\WMaxx\My Documents\My Pictures\lazy work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2438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 descr="C:\Documents and Settings\WMaxx\My Documents\My Pictures\lazy worker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35414"/>
            <a:ext cx="2922588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4" grpId="0" build="p" autoUpdateAnimBg="0"/>
    </p:bldLst>
  </p:timing>
</p:sld>
</file>

<file path=ppt/theme/theme1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Office\Templates\1033\Employee Orientation.pot</Template>
  <TotalTime>353</TotalTime>
  <Words>280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Employee Orientation</vt:lpstr>
      <vt:lpstr>Clip</vt:lpstr>
      <vt:lpstr>When Jesus Says “FEW” --- What Does That Mean?</vt:lpstr>
      <vt:lpstr>“Few”</vt:lpstr>
      <vt:lpstr>Parable of the Wheat &amp; Tares</vt:lpstr>
      <vt:lpstr>Bible Examples of the “FEW” </vt:lpstr>
      <vt:lpstr>Bible Examples of the “FEW” </vt:lpstr>
      <vt:lpstr>Are you in company with the obedient “few”? </vt:lpstr>
      <vt:lpstr>Wake up call to Christians </vt:lpstr>
      <vt:lpstr>Wake up call to Christians </vt:lpstr>
      <vt:lpstr>Performance Review</vt:lpstr>
      <vt:lpstr>Enter in at the narrow gate </vt:lpstr>
      <vt:lpstr>Won’t you enter in today?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WMaxx</dc:creator>
  <cp:lastModifiedBy>Bill McIlvain</cp:lastModifiedBy>
  <cp:revision>23</cp:revision>
  <cp:lastPrinted>1601-01-01T00:00:00Z</cp:lastPrinted>
  <dcterms:created xsi:type="dcterms:W3CDTF">1601-01-01T00:00:00Z</dcterms:created>
  <dcterms:modified xsi:type="dcterms:W3CDTF">2023-08-26T19:32:06Z</dcterms:modified>
</cp:coreProperties>
</file>