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8" r:id="rId1"/>
  </p:sldMasterIdLst>
  <p:handoutMasterIdLst>
    <p:handoutMasterId r:id="rId15"/>
  </p:handoutMasterIdLst>
  <p:sldIdLst>
    <p:sldId id="329" r:id="rId2"/>
    <p:sldId id="327" r:id="rId3"/>
    <p:sldId id="330" r:id="rId4"/>
    <p:sldId id="335" r:id="rId5"/>
    <p:sldId id="331" r:id="rId6"/>
    <p:sldId id="336" r:id="rId7"/>
    <p:sldId id="332" r:id="rId8"/>
    <p:sldId id="339" r:id="rId9"/>
    <p:sldId id="340" r:id="rId10"/>
    <p:sldId id="337" r:id="rId11"/>
    <p:sldId id="342" r:id="rId12"/>
    <p:sldId id="333" r:id="rId13"/>
    <p:sldId id="33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6" y="1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78719B5-C6D0-4459-A0C0-42CC8FB94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258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B66D999-29E2-4367-BB39-9A13FB585E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5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FA8C-51FA-4B9E-936A-974D0F9A80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93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28FA8C-51FA-4B9E-936A-974D0F9A80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88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28FA8C-51FA-4B9E-936A-974D0F9A807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333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28FA8C-51FA-4B9E-936A-974D0F9A80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532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FA8C-51FA-4B9E-936A-974D0F9A80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99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FA8C-51FA-4B9E-936A-974D0F9A80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117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6740-C66C-407E-A82B-186380432C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329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D273F1A-2C9F-4AE3-866B-BA7E15DF8F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04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93C0-C70C-401F-89EF-BB65C91163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15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E0C8AD-3F94-4057-B1DC-E5C0B097DF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68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079EC-31F9-4999-BD1F-3C42973102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93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54AB-E802-4796-978F-6E0CBAFAA2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55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3909-2584-4074-AB36-C26DC62EBC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67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90822-A362-4ECF-A7B4-A5C80FD531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26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FE9F-2F19-40C5-B732-8F5CF0A345E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82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969B-936C-44F3-AD76-A5FDF82EBF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8FA8C-51FA-4B9E-936A-974D0F9A80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395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1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  <a:effectLst/>
                <a:ea typeface="+mj-ea"/>
                <a:cs typeface="+mj-cs"/>
              </a:rPr>
              <a:t>A Famine</a:t>
            </a:r>
            <a:br>
              <a:rPr lang="en-US" dirty="0">
                <a:solidFill>
                  <a:schemeClr val="tx1"/>
                </a:solidFill>
                <a:effectLst/>
                <a:ea typeface="+mj-ea"/>
                <a:cs typeface="+mj-cs"/>
              </a:rPr>
            </a:br>
            <a:r>
              <a:rPr lang="en-US" dirty="0">
                <a:solidFill>
                  <a:schemeClr val="tx1"/>
                </a:solidFill>
                <a:effectLst/>
                <a:ea typeface="+mj-ea"/>
                <a:cs typeface="+mj-cs"/>
              </a:rPr>
              <a:t>For The Word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5791200"/>
            <a:ext cx="5486400" cy="6858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</a:rPr>
              <a:t>Reading - Amos 8:11-14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57400"/>
            <a:ext cx="518160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72390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Similar Results today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2438400" y="1447800"/>
            <a:ext cx="800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9250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2800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Young People Shall Faint</a:t>
            </a:r>
          </a:p>
          <a:p>
            <a:pPr marL="806450" lvl="1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Amos 8:13</a:t>
            </a:r>
          </a:p>
          <a:p>
            <a:pPr marL="806450" lvl="1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Isaiah 40:28-31</a:t>
            </a:r>
            <a:endParaRPr lang="en-US" sz="4000" dirty="0">
              <a:solidFill>
                <a:srgbClr val="FFFF00"/>
              </a:solidFill>
              <a:latin typeface="Tahoma" charset="0"/>
              <a:ea typeface="ＭＳ Ｐゴシック" charset="0"/>
            </a:endParaRPr>
          </a:p>
          <a:p>
            <a:pPr lvl="1" eaLnBrk="1" hangingPunct="1">
              <a:spcBef>
                <a:spcPct val="35000"/>
              </a:spcBef>
              <a:buClr>
                <a:schemeClr val="hlink"/>
              </a:buClr>
              <a:buSzPct val="70000"/>
              <a:defRPr/>
            </a:pPr>
            <a:endParaRPr lang="en-US" sz="2000" dirty="0">
              <a:solidFill>
                <a:srgbClr val="FFFF00"/>
              </a:solidFill>
              <a:latin typeface="Tahoma" charset="0"/>
              <a:ea typeface="ＭＳ Ｐゴシック" charset="0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4950" y="3505200"/>
            <a:ext cx="4836805" cy="301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5" y="3661612"/>
            <a:ext cx="3810436" cy="285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72390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Similar Results today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1752600" y="2057400"/>
            <a:ext cx="876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9250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2800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Those who trust in false hopes shall fall and not rise </a:t>
            </a:r>
          </a:p>
          <a:p>
            <a:pPr marL="806450" lvl="1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Amos 8:13</a:t>
            </a:r>
          </a:p>
          <a:p>
            <a:pPr marL="806450" lvl="1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2 Chronicles 36:16</a:t>
            </a:r>
            <a:endParaRPr lang="en-US" sz="4000" dirty="0">
              <a:solidFill>
                <a:srgbClr val="FFFF00"/>
              </a:solidFill>
              <a:latin typeface="Tahoma" charset="0"/>
              <a:ea typeface="ＭＳ Ｐゴシック" charset="0"/>
            </a:endParaRPr>
          </a:p>
          <a:p>
            <a:pPr lvl="1" eaLnBrk="1" hangingPunct="1">
              <a:spcBef>
                <a:spcPct val="35000"/>
              </a:spcBef>
              <a:buClr>
                <a:schemeClr val="hlink"/>
              </a:buClr>
              <a:buSzPct val="70000"/>
              <a:defRPr/>
            </a:pPr>
            <a:endParaRPr lang="en-US" sz="2000" dirty="0">
              <a:solidFill>
                <a:srgbClr val="FFFF00"/>
              </a:solidFill>
              <a:latin typeface="Tahoma" charset="0"/>
              <a:ea typeface="ＭＳ Ｐゴシック" charset="0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8855" y="3810001"/>
            <a:ext cx="3311946" cy="281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4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5257800" y="228600"/>
            <a:ext cx="4953000" cy="1447800"/>
          </a:xfrm>
        </p:spPr>
        <p:txBody>
          <a:bodyPr/>
          <a:lstStyle/>
          <a:p>
            <a:pPr marL="338138" indent="-338138">
              <a:spcBef>
                <a:spcPct val="35000"/>
              </a:spcBef>
              <a:buClr>
                <a:schemeClr val="hlink"/>
              </a:buClr>
              <a:buSzPct val="70000"/>
              <a:defRPr/>
            </a:pPr>
            <a:r>
              <a:rPr lang="en-US" sz="36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End the famine in your life...</a:t>
            </a: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4267200" y="1905000"/>
            <a:ext cx="830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38138" indent="-338138" eaLnBrk="1" hangingPunct="1">
              <a:spcBef>
                <a:spcPct val="35000"/>
              </a:spcBef>
              <a:buClr>
                <a:schemeClr val="hlink"/>
              </a:buClr>
              <a:buSzPct val="70000"/>
              <a:defRPr/>
            </a:pPr>
            <a:r>
              <a:rPr lang="en-US" sz="2800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Your soul is more important than your body.</a:t>
            </a:r>
            <a:endParaRPr lang="en-US" sz="2800" dirty="0">
              <a:solidFill>
                <a:srgbClr val="FFFF00"/>
              </a:solidFill>
              <a:latin typeface="Tahoma" charset="0"/>
              <a:ea typeface="ＭＳ Ｐゴシック" charset="0"/>
            </a:endParaRPr>
          </a:p>
          <a:p>
            <a:pPr marL="349250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Matthew 16:26</a:t>
            </a:r>
            <a:r>
              <a:rPr lang="en-US" sz="4400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 </a:t>
            </a:r>
          </a:p>
          <a:p>
            <a:pPr marL="349250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1 Peter 2:1-3</a:t>
            </a:r>
          </a:p>
          <a:p>
            <a:pPr marL="349250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3200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Meditate on it as you read  </a:t>
            </a:r>
            <a:r>
              <a:rPr lang="en-US" sz="36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Psalm 1:1-3</a:t>
            </a:r>
            <a:endParaRPr lang="en-US" sz="4400" dirty="0">
              <a:solidFill>
                <a:srgbClr val="FFFF00"/>
              </a:solidFill>
              <a:latin typeface="Tahoma" charset="0"/>
              <a:ea typeface="ＭＳ Ｐゴシック" charset="0"/>
            </a:endParaRPr>
          </a:p>
          <a:p>
            <a:pPr marL="349250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36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Psalm 119:33-40</a:t>
            </a:r>
            <a:endParaRPr lang="en-US" sz="4000" dirty="0">
              <a:solidFill>
                <a:srgbClr val="FFFF00"/>
              </a:solidFill>
              <a:latin typeface="Tahoma" charset="0"/>
              <a:ea typeface="ＭＳ Ｐゴシック" charset="0"/>
            </a:endParaRP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282"/>
            <a:ext cx="2869779" cy="202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E0C995-C4D9-5AD5-E60A-FAC99F63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8" t="12992" r="2174" b="6887"/>
          <a:stretch/>
        </p:blipFill>
        <p:spPr>
          <a:xfrm>
            <a:off x="304799" y="2514600"/>
            <a:ext cx="3896497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2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2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2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2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1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  <a:effectLst/>
                <a:ea typeface="+mj-ea"/>
                <a:cs typeface="+mj-cs"/>
              </a:rPr>
              <a:t>Make It A Feast</a:t>
            </a:r>
            <a:br>
              <a:rPr lang="en-US" dirty="0">
                <a:solidFill>
                  <a:schemeClr val="tx1"/>
                </a:solidFill>
                <a:effectLst/>
                <a:ea typeface="+mj-ea"/>
                <a:cs typeface="+mj-cs"/>
              </a:rPr>
            </a:br>
            <a:r>
              <a:rPr lang="en-US" dirty="0">
                <a:solidFill>
                  <a:schemeClr val="tx1"/>
                </a:solidFill>
                <a:effectLst/>
                <a:ea typeface="+mj-ea"/>
                <a:cs typeface="+mj-cs"/>
              </a:rPr>
              <a:t>For The Word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5791200"/>
            <a:ext cx="7924800" cy="6858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/>
                <a:ea typeface="+mn-ea"/>
                <a:cs typeface="+mn-cs"/>
              </a:rPr>
              <a:t>End The Famine In Your Life!</a:t>
            </a: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57400"/>
            <a:ext cx="518160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724400" y="228600"/>
            <a:ext cx="54864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rgbClr val="FFFF00"/>
                </a:solidFill>
              </a:rPr>
              <a:t>How the famine today is different...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4191000" y="2057400"/>
            <a:ext cx="830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2"/>
                </a:solidFill>
              </a:rPr>
              <a:t>Not imposed on us by God</a:t>
            </a:r>
            <a:endParaRPr lang="en-US" altLang="en-US" dirty="0">
              <a:solidFill>
                <a:srgbClr val="FFFF00"/>
              </a:solidFill>
            </a:endParaRPr>
          </a:p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2"/>
                </a:solidFill>
              </a:rPr>
              <a:t>God has provided for a feast, not famine</a:t>
            </a:r>
          </a:p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2"/>
                </a:solidFill>
              </a:rPr>
              <a:t>Today’s famine is self-imposed</a:t>
            </a:r>
          </a:p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2"/>
                </a:solidFill>
              </a:rPr>
              <a:t>People choose not to feed on the Word of God</a:t>
            </a:r>
            <a:endParaRPr lang="en-US" altLang="en-US" dirty="0">
              <a:solidFill>
                <a:srgbClr val="FFFF00"/>
              </a:solidFill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" y="9524"/>
            <a:ext cx="411399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1332"/>
            <a:ext cx="3505200" cy="282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7239000" cy="14478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dirty="0"/>
              <a:t>Diary Of The Bible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3810000" y="1975486"/>
            <a:ext cx="7924800" cy="471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  <a:defRPr/>
            </a:pPr>
            <a:r>
              <a:rPr lang="en-US" sz="28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January</a:t>
            </a:r>
            <a:r>
              <a:rPr lang="en-US" sz="2800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 - A busy time for me. Most of the family decided to read me through this year. They kept me busy for the first two weeks. I'm now forgotten.</a:t>
            </a:r>
          </a:p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  <a:defRPr/>
            </a:pPr>
            <a:r>
              <a:rPr lang="en-US" sz="28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February</a:t>
            </a:r>
            <a:r>
              <a:rPr lang="en-US" sz="2800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 - My owner used me for a few minutes last week.  He had an argument and was checking references.</a:t>
            </a:r>
          </a:p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  <a:defRPr/>
            </a:pPr>
            <a:r>
              <a:rPr lang="en-US" sz="28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March</a:t>
            </a:r>
            <a:r>
              <a:rPr lang="en-US" sz="2800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 - Grandpa visited us. He kept me on his lap for an hour, reading 1 Corinthians 13.</a:t>
            </a: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3777521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7239000" cy="14478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dirty="0"/>
              <a:t>Diary Of The Bible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3429000" y="1945702"/>
            <a:ext cx="7924800" cy="463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  <a:defRPr/>
            </a:pPr>
            <a:r>
              <a:rPr lang="en-US" sz="28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April</a:t>
            </a:r>
            <a:r>
              <a:rPr lang="en-US" sz="2800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 - I had a busy day. My owner was appointed a leader of something and used me. I got to go to church the first time this year...Easter Sunday. </a:t>
            </a:r>
          </a:p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  <a:defRPr/>
            </a:pPr>
            <a:r>
              <a:rPr lang="en-US" sz="28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May</a:t>
            </a:r>
            <a:r>
              <a:rPr lang="en-US" sz="2800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 -I have a few grass stains on my pages. Had some early spring flowers pressed in me.</a:t>
            </a:r>
          </a:p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  <a:defRPr/>
            </a:pPr>
            <a:r>
              <a:rPr lang="en-US" sz="28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June</a:t>
            </a:r>
            <a:r>
              <a:rPr lang="en-US" sz="2800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 - I look like a scrap book. They have stuffed me full of clippings. One of the girls got married.</a:t>
            </a:r>
            <a:endParaRPr lang="en-US" sz="3200" dirty="0">
              <a:solidFill>
                <a:srgbClr val="FFFF00"/>
              </a:solidFill>
              <a:latin typeface="Tahoma" charset="0"/>
              <a:ea typeface="ＭＳ Ｐゴシック" charset="0"/>
            </a:endParaRPr>
          </a:p>
          <a:p>
            <a:pPr marL="338138" indent="-338138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0"/>
              <a:buAutoNum type="arabicPeriod"/>
              <a:defRPr/>
            </a:pPr>
            <a:endParaRPr lang="en-US" sz="2000" dirty="0">
              <a:solidFill>
                <a:schemeClr val="tx2"/>
              </a:solidFill>
              <a:latin typeface="Tahoma" charset="0"/>
              <a:ea typeface="ＭＳ Ｐゴシック" charset="0"/>
            </a:endParaRP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8"/>
            <a:ext cx="3341487" cy="235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9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7239000" cy="14478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dirty="0"/>
              <a:t>Diary Of The Bible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3810000" y="2195029"/>
            <a:ext cx="7848600" cy="446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</a:pPr>
            <a:r>
              <a:rPr lang="en-US" altLang="en-US" sz="2800" dirty="0">
                <a:solidFill>
                  <a:srgbClr val="FFFF00"/>
                </a:solidFill>
              </a:rPr>
              <a:t>July</a:t>
            </a:r>
            <a:r>
              <a:rPr lang="en-US" altLang="en-US" sz="2800" dirty="0">
                <a:solidFill>
                  <a:schemeClr val="tx2"/>
                </a:solidFill>
              </a:rPr>
              <a:t> - They put me in a suitcase today. I guess we're off on a vacation. I wish I could stay at home, as I will have to stay in this thing for a month.</a:t>
            </a:r>
          </a:p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</a:pPr>
            <a:r>
              <a:rPr lang="en-US" altLang="en-US" sz="2800" dirty="0">
                <a:solidFill>
                  <a:srgbClr val="FFFF00"/>
                </a:solidFill>
              </a:rPr>
              <a:t>August</a:t>
            </a:r>
            <a:r>
              <a:rPr lang="en-US" altLang="en-US" sz="2800" dirty="0">
                <a:solidFill>
                  <a:schemeClr val="tx2"/>
                </a:solidFill>
              </a:rPr>
              <a:t> - Still in the suitcase.</a:t>
            </a:r>
          </a:p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</a:pPr>
            <a:r>
              <a:rPr lang="en-US" altLang="en-US" sz="2800" dirty="0">
                <a:solidFill>
                  <a:srgbClr val="FFFF00"/>
                </a:solidFill>
              </a:rPr>
              <a:t>September</a:t>
            </a:r>
            <a:r>
              <a:rPr lang="en-US" altLang="en-US" sz="2800" dirty="0">
                <a:solidFill>
                  <a:schemeClr val="tx2"/>
                </a:solidFill>
              </a:rPr>
              <a:t> - Back home again, and in my old place. I have lots of company. Two "True Stories” and four "Funny Books" are on top of me. I wish I could be read as much as they are.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716"/>
            <a:ext cx="3807339" cy="244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7239000" cy="14478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dirty="0"/>
              <a:t>Diary Of The Bible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4114800" y="2507381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</a:pPr>
            <a:r>
              <a:rPr lang="en-US" altLang="en-US" sz="2800" dirty="0">
                <a:solidFill>
                  <a:srgbClr val="FFFF00"/>
                </a:solidFill>
              </a:rPr>
              <a:t>October</a:t>
            </a:r>
            <a:r>
              <a:rPr lang="en-US" altLang="en-US" sz="2800" dirty="0">
                <a:solidFill>
                  <a:schemeClr val="tx2"/>
                </a:solidFill>
              </a:rPr>
              <a:t> - They used me a little today. One of them is sick. Right now I'm all shined up and in the center of the table...I think the preacher is coming. </a:t>
            </a:r>
          </a:p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</a:pPr>
            <a:r>
              <a:rPr lang="en-US" altLang="en-US" sz="2800" dirty="0">
                <a:solidFill>
                  <a:srgbClr val="FFFF00"/>
                </a:solidFill>
              </a:rPr>
              <a:t>November</a:t>
            </a:r>
            <a:r>
              <a:rPr lang="en-US" altLang="en-US" sz="2800" dirty="0">
                <a:solidFill>
                  <a:schemeClr val="tx2"/>
                </a:solidFill>
              </a:rPr>
              <a:t> - Back in my old place.</a:t>
            </a:r>
          </a:p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</a:pPr>
            <a:r>
              <a:rPr lang="en-US" altLang="en-US" sz="2800" dirty="0">
                <a:solidFill>
                  <a:srgbClr val="FFFF00"/>
                </a:solidFill>
              </a:rPr>
              <a:t>December</a:t>
            </a:r>
            <a:r>
              <a:rPr lang="en-US" altLang="en-US" sz="2800" dirty="0">
                <a:solidFill>
                  <a:schemeClr val="tx2"/>
                </a:solidFill>
              </a:rPr>
              <a:t> - They are getting ready for Christmas. I'll be covered under wrapping papers and packages.</a:t>
            </a:r>
            <a:endParaRPr lang="en-US" altLang="en-US" sz="32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AutoNum type="arabicPeriod"/>
            </a:pPr>
            <a:endParaRPr lang="en-US" altLang="en-US" sz="2000" dirty="0">
              <a:solidFill>
                <a:schemeClr val="tx2"/>
              </a:solidFill>
            </a:endParaRP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100170" cy="289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72390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Similar Causes today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2052498" y="1524000"/>
            <a:ext cx="830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9250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2800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Material luxury </a:t>
            </a:r>
          </a:p>
          <a:p>
            <a:pPr marL="806450" lvl="1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40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Amos  6:1-8</a:t>
            </a:r>
          </a:p>
          <a:p>
            <a:pPr marL="806450" lvl="1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40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Deuteronomy 8:11-14 &amp; 17</a:t>
            </a:r>
          </a:p>
          <a:p>
            <a:pPr marL="806450" lvl="1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40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Luke 8:14</a:t>
            </a:r>
          </a:p>
          <a:p>
            <a:pPr lvl="1" eaLnBrk="1" hangingPunct="1">
              <a:spcBef>
                <a:spcPct val="35000"/>
              </a:spcBef>
              <a:buClr>
                <a:schemeClr val="hlink"/>
              </a:buClr>
              <a:buSzPct val="70000"/>
              <a:defRPr/>
            </a:pPr>
            <a:endParaRPr lang="en-US" sz="2000" dirty="0">
              <a:solidFill>
                <a:srgbClr val="FFFF00"/>
              </a:solidFill>
              <a:latin typeface="Tahoma" charset="0"/>
              <a:ea typeface="ＭＳ Ｐゴシック" charset="0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1371601"/>
            <a:ext cx="1905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800601"/>
            <a:ext cx="2814972" cy="1955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079335"/>
            <a:ext cx="3811194" cy="2534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2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2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72390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Similar Causes today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2052498" y="1524000"/>
            <a:ext cx="830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9250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2800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Moral Corruption </a:t>
            </a:r>
          </a:p>
          <a:p>
            <a:pPr marL="806450" lvl="1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40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Amos  2:6-7</a:t>
            </a:r>
          </a:p>
          <a:p>
            <a:pPr marL="806450" lvl="1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40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Hebrews 4:12-13</a:t>
            </a:r>
          </a:p>
          <a:p>
            <a:pPr lvl="1" eaLnBrk="1" hangingPunct="1">
              <a:spcBef>
                <a:spcPct val="35000"/>
              </a:spcBef>
              <a:buClr>
                <a:schemeClr val="hlink"/>
              </a:buClr>
              <a:buSzPct val="70000"/>
              <a:defRPr/>
            </a:pPr>
            <a:endParaRPr lang="en-US" sz="2000" dirty="0">
              <a:solidFill>
                <a:srgbClr val="FFFF00"/>
              </a:solidFill>
              <a:latin typeface="Tahoma" charset="0"/>
              <a:ea typeface="ＭＳ Ｐゴシック" charset="0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0825" y="1905000"/>
            <a:ext cx="260246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93486"/>
            <a:ext cx="4114800" cy="30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0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72390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Similar Causes today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2052498" y="1524000"/>
            <a:ext cx="830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9250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2800" dirty="0">
                <a:solidFill>
                  <a:schemeClr val="tx2"/>
                </a:solidFill>
                <a:latin typeface="Tahoma" charset="0"/>
                <a:ea typeface="ＭＳ Ｐゴシック" charset="0"/>
              </a:rPr>
              <a:t>Religious Corruption </a:t>
            </a:r>
          </a:p>
          <a:p>
            <a:pPr marL="806450" lvl="1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40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Philippians 3:18-19</a:t>
            </a:r>
          </a:p>
          <a:p>
            <a:pPr marL="806450" lvl="1" indent="-349250" eaLnBrk="1" hangingPunct="1">
              <a:spcBef>
                <a:spcPct val="35000"/>
              </a:spcBef>
              <a:buClr>
                <a:schemeClr val="hlink"/>
              </a:buClr>
              <a:buSzPct val="70000"/>
              <a:buFont typeface="Wingdings" charset="2"/>
              <a:buChar char="Ø"/>
              <a:defRPr/>
            </a:pPr>
            <a:r>
              <a:rPr lang="en-US" sz="4000" dirty="0">
                <a:solidFill>
                  <a:srgbClr val="FFFF00"/>
                </a:solidFill>
                <a:latin typeface="Tahoma" charset="0"/>
                <a:ea typeface="ＭＳ Ｐゴシック" charset="0"/>
              </a:rPr>
              <a:t>Amos  8:4-10</a:t>
            </a:r>
          </a:p>
          <a:p>
            <a:pPr lvl="1" eaLnBrk="1" hangingPunct="1">
              <a:spcBef>
                <a:spcPct val="35000"/>
              </a:spcBef>
              <a:buClr>
                <a:schemeClr val="hlink"/>
              </a:buClr>
              <a:buSzPct val="70000"/>
              <a:defRPr/>
            </a:pPr>
            <a:endParaRPr lang="en-US" sz="2000" dirty="0">
              <a:solidFill>
                <a:srgbClr val="FFFF00"/>
              </a:solidFill>
              <a:latin typeface="Tahoma" charset="0"/>
              <a:ea typeface="ＭＳ Ｐゴシック" charset="0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3189" r="4762" b="13561"/>
          <a:stretch/>
        </p:blipFill>
        <p:spPr bwMode="auto">
          <a:xfrm>
            <a:off x="7239001" y="1204818"/>
            <a:ext cx="3193047" cy="235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800601"/>
            <a:ext cx="2814972" cy="1955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04" y="4079335"/>
            <a:ext cx="3074186" cy="25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2598</TotalTime>
  <Words>481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Tahoma</vt:lpstr>
      <vt:lpstr>Wingdings</vt:lpstr>
      <vt:lpstr>Vapor Trail</vt:lpstr>
      <vt:lpstr>A Famine For The Word</vt:lpstr>
      <vt:lpstr>How the famine today is different...</vt:lpstr>
      <vt:lpstr>Diary Of The Bible</vt:lpstr>
      <vt:lpstr>Diary Of The Bible</vt:lpstr>
      <vt:lpstr>Diary Of The Bible</vt:lpstr>
      <vt:lpstr>Diary Of The Bible</vt:lpstr>
      <vt:lpstr>Similar Causes today</vt:lpstr>
      <vt:lpstr>Similar Causes today</vt:lpstr>
      <vt:lpstr>Similar Causes today</vt:lpstr>
      <vt:lpstr>Similar Results today</vt:lpstr>
      <vt:lpstr>Similar Results today</vt:lpstr>
      <vt:lpstr>End the famine in your life...</vt:lpstr>
      <vt:lpstr>Make It A Feast For The Word</vt:lpstr>
    </vt:vector>
  </TitlesOfParts>
  <Company>ExecutableOutlines.com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Parables Of Jesus</dc:title>
  <dc:creator>Mark A. Copeland</dc:creator>
  <cp:lastModifiedBy>Bill McIlvain</cp:lastModifiedBy>
  <cp:revision>177</cp:revision>
  <cp:lastPrinted>2012-12-30T13:08:56Z</cp:lastPrinted>
  <dcterms:created xsi:type="dcterms:W3CDTF">2006-03-30T13:29:27Z</dcterms:created>
  <dcterms:modified xsi:type="dcterms:W3CDTF">2023-09-02T21:52:35Z</dcterms:modified>
</cp:coreProperties>
</file>