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92" r:id="rId4"/>
    <p:sldId id="293" r:id="rId5"/>
    <p:sldId id="294" r:id="rId6"/>
    <p:sldId id="295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3970867" y="274320"/>
            <a:ext cx="4229947" cy="565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5000"/>
          </a:bodyPr>
          <a:lstStyle>
            <a:lvl1pPr marL="0" marR="0" indent="0" algn="l">
              <a:lnSpc>
                <a:spcPts val="4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5">
                <a:solidFill>
                  <a:srgbClr val="000000"/>
                </a:solidFill>
                <a:latin typeface="Arial" panose="02020603050405020304" pitchFamily="2"/>
              </a:rPr>
              <a:t>A Holy Nation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65574" y="241300"/>
            <a:ext cx="11040533" cy="91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rmAutofit fontScale="90000"/>
          </a:bodyPr>
          <a:lstStyle>
            <a:lvl1pPr marL="0" marR="0" indent="0" algn="ctr">
              <a:lnSpc>
                <a:spcPts val="4500"/>
              </a:lnSpc>
              <a:spcAft>
                <a:spcPts val="2590"/>
              </a:spcAft>
              <a:defRPr/>
            </a:lvl1pPr>
          </a:lstStyle>
          <a:p>
            <a:pPr marL="0" marR="0" indent="0" algn="ctr">
              <a:lnSpc>
                <a:spcPts val="4500"/>
              </a:lnSpc>
              <a:spcAft>
                <a:spcPts val="2590"/>
              </a:spcAft>
            </a:pPr>
            <a:r>
              <a:rPr lang="en-US" sz="3700" b="1" spc="145">
                <a:solidFill>
                  <a:srgbClr val="000000"/>
                </a:solidFill>
                <a:latin typeface="Tahoma" panose="02020603050405020304" pitchFamily="2"/>
              </a:rPr>
              <a:t>A Holy Nation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760307" y="1159510"/>
            <a:ext cx="4267200" cy="3778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1605" rIns="0" bIns="0" anchor="t">
            <a:normAutofit fontScale="90000"/>
          </a:bodyPr>
          <a:lstStyle>
            <a:lvl1pPr marL="0" marR="0" indent="320040" algn="l">
              <a:lnSpc>
                <a:spcPts val="3300"/>
              </a:lnSpc>
              <a:spcAft>
                <a:spcPts val="25360"/>
              </a:spcAft>
              <a:buFont typeface="Symbol"/>
              <a:buChar char="·"/>
              <a:defRPr/>
            </a:lvl1pPr>
          </a:lstStyle>
          <a:p>
            <a:pPr marL="0" marR="0" indent="320040" algn="l">
              <a:lnSpc>
                <a:spcPts val="3300"/>
              </a:lnSpc>
              <a:spcAft>
                <a:spcPts val="25360"/>
              </a:spcAft>
              <a:buFont typeface="Symbol"/>
              <a:buChar char="·"/>
            </a:pPr>
            <a:r>
              <a:rPr lang="en-US" sz="2700" b="1" spc="55">
                <a:solidFill>
                  <a:srgbClr val="000000"/>
                </a:solidFill>
                <a:latin typeface="Tahoma" panose="02020603050405020304" pitchFamily="2"/>
              </a:rPr>
              <a:t>The Israel of God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442807" y="219076"/>
            <a:ext cx="10927927" cy="506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0485" rIns="0" bIns="0" anchor="t">
            <a:normAutofit fontScale="85000"/>
          </a:bodyPr>
          <a:lstStyle>
            <a:lvl1pPr marL="0" marR="0" indent="0" algn="l">
              <a:lnSpc>
                <a:spcPts val="3400"/>
              </a:lnSpc>
              <a:spcAft>
                <a:spcPts val="25"/>
              </a:spcAft>
              <a:defRPr/>
            </a:lvl1pPr>
          </a:lstStyle>
          <a:p>
            <a:pPr marL="0" marR="0" indent="0" algn="l">
              <a:lnSpc>
                <a:spcPts val="3400"/>
              </a:lnSpc>
              <a:spcAft>
                <a:spcPts val="25"/>
              </a:spcAft>
            </a:pPr>
            <a:r>
              <a:rPr lang="en-US" sz="2650" b="1" spc="135">
                <a:solidFill>
                  <a:srgbClr val="000000"/>
                </a:solidFill>
                <a:latin typeface="Tahoma" panose="02020603050405020304" pitchFamily="2"/>
              </a:rPr>
              <a:t>Gal. 6:14-16 </a:t>
            </a:r>
            <a:r>
              <a:rPr lang="en-US" sz="1800" b="1" spc="135">
                <a:solidFill>
                  <a:srgbClr val="000000"/>
                </a:solidFill>
                <a:latin typeface="Tahoma" panose="02020603050405020304" pitchFamily="2"/>
              </a:rPr>
              <a:t>- </a:t>
            </a:r>
            <a:r>
              <a:rPr lang="en-US" sz="1800" b="1" spc="135" baseline="30000">
                <a:solidFill>
                  <a:srgbClr val="000000"/>
                </a:solidFill>
                <a:latin typeface="Tahoma" panose="02020603050405020304" pitchFamily="2"/>
              </a:rPr>
              <a:t>14</a:t>
            </a:r>
            <a:r>
              <a:rPr lang="en-US" sz="2650" b="1" spc="135">
                <a:solidFill>
                  <a:srgbClr val="000000"/>
                </a:solidFill>
                <a:latin typeface="Tahoma" panose="02020603050405020304" pitchFamily="2"/>
              </a:rPr>
              <a:t>But God forbid that I should boast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435187" y="728346"/>
            <a:ext cx="11277600" cy="3410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245" rIns="0" bIns="0" anchor="t">
            <a:normAutofit fontScale="85000"/>
          </a:bodyPr>
          <a:lstStyle>
            <a:lvl1pPr marL="0" marR="0" indent="0" algn="just">
              <a:lnSpc>
                <a:spcPts val="3300"/>
              </a:lnSpc>
              <a:spcBef>
                <a:spcPts val="165"/>
              </a:spcBef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3400"/>
              </a:lnSpc>
              <a:spcAft>
                <a:spcPts val="0"/>
              </a:spcAft>
            </a:pPr>
            <a:r>
              <a:rPr lang="en-US" sz="2650" b="1" spc="135">
                <a:solidFill>
                  <a:srgbClr val="000000"/>
                </a:solidFill>
                <a:latin typeface="Tahoma" panose="02020603050405020304" pitchFamily="2"/>
              </a:rPr>
              <a:t>except in the cross of our Lord Jesus Christ, by </a:t>
            </a:r>
          </a:p>
          <a:p>
            <a:pPr marL="0" marR="0" indent="0" algn="just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b="1" spc="165">
                <a:solidFill>
                  <a:srgbClr val="000000"/>
                </a:solidFill>
                <a:latin typeface="Tahoma" panose="02020603050405020304" pitchFamily="2"/>
              </a:rPr>
              <a:t>whom the world has been crucified to me, and I to </a:t>
            </a:r>
          </a:p>
          <a:p>
            <a:pPr marL="0" marR="0" indent="0" algn="just">
              <a:lnSpc>
                <a:spcPts val="3400"/>
              </a:lnSpc>
              <a:spcBef>
                <a:spcPts val="415"/>
              </a:spcBef>
              <a:spcAft>
                <a:spcPts val="0"/>
              </a:spcAft>
            </a:pPr>
            <a:r>
              <a:rPr lang="en-US" sz="2650" b="1" spc="114">
                <a:solidFill>
                  <a:srgbClr val="000000"/>
                </a:solidFill>
                <a:latin typeface="Tahoma" panose="02020603050405020304" pitchFamily="2"/>
              </a:rPr>
              <a:t>the world. </a:t>
            </a:r>
            <a:r>
              <a:rPr lang="en-US" sz="2650" b="1" spc="114" baseline="30000">
                <a:solidFill>
                  <a:srgbClr val="000000"/>
                </a:solidFill>
                <a:latin typeface="Tahoma" panose="02020603050405020304" pitchFamily="2"/>
              </a:rPr>
              <a:t>15</a:t>
            </a:r>
            <a:r>
              <a:rPr lang="en-US" sz="2650" b="1" spc="114">
                <a:solidFill>
                  <a:srgbClr val="000000"/>
                </a:solidFill>
                <a:latin typeface="Tahoma" panose="02020603050405020304" pitchFamily="2"/>
              </a:rPr>
              <a:t>For in Christ Jesus neither circumcision </a:t>
            </a:r>
          </a:p>
          <a:p>
            <a:pPr marL="0" marR="0" indent="0" algn="just">
              <a:lnSpc>
                <a:spcPts val="34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2650" b="1" spc="150">
                <a:solidFill>
                  <a:srgbClr val="000000"/>
                </a:solidFill>
                <a:latin typeface="Tahoma" panose="02020603050405020304" pitchFamily="2"/>
              </a:rPr>
              <a:t>nor uncircumcision avails anything, but a new </a:t>
            </a:r>
          </a:p>
          <a:p>
            <a:pPr marL="0" marR="0" indent="0" algn="just">
              <a:lnSpc>
                <a:spcPts val="35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650" b="1" spc="125">
                <a:solidFill>
                  <a:srgbClr val="000000"/>
                </a:solidFill>
                <a:latin typeface="Tahoma" panose="02020603050405020304" pitchFamily="2"/>
              </a:rPr>
              <a:t>creation. </a:t>
            </a:r>
            <a:r>
              <a:rPr lang="en-US" sz="2650" b="1" spc="125" baseline="30000">
                <a:solidFill>
                  <a:srgbClr val="000000"/>
                </a:solidFill>
                <a:latin typeface="Tahoma" panose="02020603050405020304" pitchFamily="2"/>
              </a:rPr>
              <a:t>16</a:t>
            </a:r>
            <a:r>
              <a:rPr lang="en-US" sz="2650" b="1" spc="125">
                <a:solidFill>
                  <a:srgbClr val="000000"/>
                </a:solidFill>
                <a:latin typeface="Tahoma" panose="02020603050405020304" pitchFamily="2"/>
              </a:rPr>
              <a:t>And as many as walk according to this </a:t>
            </a:r>
          </a:p>
          <a:p>
            <a:pPr marL="0" marR="0" indent="0" algn="just">
              <a:lnSpc>
                <a:spcPts val="38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650" b="1" spc="155">
                <a:solidFill>
                  <a:srgbClr val="000000"/>
                </a:solidFill>
                <a:latin typeface="Tahoma" panose="02020603050405020304" pitchFamily="2"/>
              </a:rPr>
              <a:t>rule, peace and mercy </a:t>
            </a:r>
            <a:r>
              <a:rPr lang="en-US" sz="3150" i="1" spc="155">
                <a:solidFill>
                  <a:srgbClr val="000000"/>
                </a:solidFill>
                <a:latin typeface="Calibri" panose="02020603050405020304" pitchFamily="1"/>
              </a:rPr>
              <a:t>be </a:t>
            </a:r>
            <a:r>
              <a:rPr lang="en-US" sz="2650" b="1" spc="155">
                <a:solidFill>
                  <a:srgbClr val="000000"/>
                </a:solidFill>
                <a:latin typeface="Tahoma" panose="02020603050405020304" pitchFamily="2"/>
              </a:rPr>
              <a:t>upon them, and upon the </a:t>
            </a:r>
          </a:p>
          <a:p>
            <a:pPr marL="0" marR="0" indent="0" algn="just">
              <a:lnSpc>
                <a:spcPts val="33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2650" b="1" spc="90">
                <a:solidFill>
                  <a:srgbClr val="000000"/>
                </a:solidFill>
                <a:latin typeface="Tahoma" panose="02020603050405020304" pitchFamily="2"/>
              </a:rPr>
              <a:t>Israel of God.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442808" y="215900"/>
            <a:ext cx="11159913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3660" rIns="0" bIns="0" anchor="t">
            <a:normAutofit fontScale="85000"/>
          </a:bodyPr>
          <a:lstStyle>
            <a:lvl1pPr marL="0" marR="0" indent="0" algn="l">
              <a:lnSpc>
                <a:spcPts val="3500"/>
              </a:lnSpc>
              <a:spcAft>
                <a:spcPts val="455"/>
              </a:spcAft>
              <a:defRPr/>
            </a:lvl1pPr>
          </a:lstStyle>
          <a:p>
            <a:pPr marL="0" marR="0" indent="0" algn="l">
              <a:lnSpc>
                <a:spcPts val="3500"/>
              </a:lnSpc>
              <a:spcAft>
                <a:spcPts val="455"/>
              </a:spcAft>
            </a:pPr>
            <a:r>
              <a:rPr lang="en-US" sz="2650" b="1" spc="140">
                <a:solidFill>
                  <a:srgbClr val="000000"/>
                </a:solidFill>
                <a:latin typeface="Tahoma" panose="02020603050405020304" pitchFamily="2"/>
              </a:rPr>
              <a:t>Gal. 3:26-29 </a:t>
            </a:r>
            <a:r>
              <a:rPr lang="en-US" sz="1800" b="1" spc="140">
                <a:solidFill>
                  <a:srgbClr val="000000"/>
                </a:solidFill>
                <a:latin typeface="Tahoma" panose="02020603050405020304" pitchFamily="2"/>
              </a:rPr>
              <a:t>- </a:t>
            </a:r>
            <a:r>
              <a:rPr lang="en-US" sz="1800" b="1" spc="140" baseline="30000">
                <a:solidFill>
                  <a:srgbClr val="000000"/>
                </a:solidFill>
                <a:latin typeface="Tahoma" panose="02020603050405020304" pitchFamily="2"/>
              </a:rPr>
              <a:t>26</a:t>
            </a:r>
            <a:r>
              <a:rPr lang="en-US" sz="2650" b="1" spc="140">
                <a:solidFill>
                  <a:srgbClr val="000000"/>
                </a:solidFill>
                <a:latin typeface="Tahoma" panose="02020603050405020304" pitchFamily="2"/>
              </a:rPr>
              <a:t>For you are all sons of God through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35187" y="791211"/>
            <a:ext cx="10915227" cy="3357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just">
              <a:lnSpc>
                <a:spcPts val="3400"/>
              </a:lnSpc>
              <a:spcBef>
                <a:spcPts val="410"/>
              </a:spcBef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3300"/>
              </a:lnSpc>
              <a:spcAft>
                <a:spcPts val="0"/>
              </a:spcAft>
            </a:pPr>
            <a:r>
              <a:rPr lang="en-US" sz="2650" b="1" spc="114">
                <a:solidFill>
                  <a:srgbClr val="000000"/>
                </a:solidFill>
                <a:latin typeface="Tahoma" panose="02020603050405020304" pitchFamily="2"/>
              </a:rPr>
              <a:t>faith in Christ Jesus. </a:t>
            </a:r>
            <a:r>
              <a:rPr lang="en-US" sz="2650" b="1" spc="114" baseline="30000">
                <a:solidFill>
                  <a:srgbClr val="000000"/>
                </a:solidFill>
                <a:latin typeface="Tahoma" panose="02020603050405020304" pitchFamily="2"/>
              </a:rPr>
              <a:t>27</a:t>
            </a:r>
            <a:r>
              <a:rPr lang="en-US" sz="2650" b="1" spc="114">
                <a:solidFill>
                  <a:srgbClr val="000000"/>
                </a:solidFill>
                <a:latin typeface="Tahoma" panose="02020603050405020304" pitchFamily="2"/>
              </a:rPr>
              <a:t>For as many of you as were </a:t>
            </a:r>
          </a:p>
          <a:p>
            <a:pPr marL="0" marR="0" indent="0" algn="just">
              <a:lnSpc>
                <a:spcPts val="3400"/>
              </a:lnSpc>
              <a:spcBef>
                <a:spcPts val="390"/>
              </a:spcBef>
              <a:spcAft>
                <a:spcPts val="0"/>
              </a:spcAft>
            </a:pPr>
            <a:r>
              <a:rPr lang="en-US" sz="2650" b="1" spc="125">
                <a:solidFill>
                  <a:srgbClr val="000000"/>
                </a:solidFill>
                <a:latin typeface="Tahoma" panose="02020603050405020304" pitchFamily="2"/>
              </a:rPr>
              <a:t>baptized into Christ have put on Christ. </a:t>
            </a:r>
            <a:r>
              <a:rPr lang="en-US" sz="2650" b="1" spc="125" baseline="30000">
                <a:solidFill>
                  <a:srgbClr val="000000"/>
                </a:solidFill>
                <a:latin typeface="Tahoma" panose="02020603050405020304" pitchFamily="2"/>
              </a:rPr>
              <a:t>28</a:t>
            </a:r>
            <a:r>
              <a:rPr lang="en-US" sz="2650" b="1" spc="125">
                <a:solidFill>
                  <a:srgbClr val="000000"/>
                </a:solidFill>
                <a:latin typeface="Tahoma" panose="02020603050405020304" pitchFamily="2"/>
              </a:rPr>
              <a:t>There is </a:t>
            </a:r>
          </a:p>
          <a:p>
            <a:pPr marL="0" marR="0" indent="0" algn="just">
              <a:lnSpc>
                <a:spcPts val="3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650" b="1" spc="150">
                <a:solidFill>
                  <a:srgbClr val="000000"/>
                </a:solidFill>
                <a:latin typeface="Tahoma" panose="02020603050405020304" pitchFamily="2"/>
              </a:rPr>
              <a:t>neither Jew nor Greek, there is neither slave nor </a:t>
            </a:r>
          </a:p>
          <a:p>
            <a:pPr marL="0" marR="0" indent="0" algn="just">
              <a:lnSpc>
                <a:spcPts val="34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2650" b="1" spc="145">
                <a:solidFill>
                  <a:srgbClr val="000000"/>
                </a:solidFill>
                <a:latin typeface="Tahoma" panose="02020603050405020304" pitchFamily="2"/>
              </a:rPr>
              <a:t>free, there is neither male nor female; for you are </a:t>
            </a:r>
          </a:p>
          <a:p>
            <a:pPr marL="0" marR="0" indent="0" algn="just">
              <a:lnSpc>
                <a:spcPts val="38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650" b="1" spc="105">
                <a:solidFill>
                  <a:srgbClr val="000000"/>
                </a:solidFill>
                <a:latin typeface="Tahoma" panose="02020603050405020304" pitchFamily="2"/>
              </a:rPr>
              <a:t>all one in Christ Jesus. </a:t>
            </a:r>
            <a:r>
              <a:rPr lang="en-US" sz="2650" b="1" spc="105" baseline="30000">
                <a:solidFill>
                  <a:srgbClr val="000000"/>
                </a:solidFill>
                <a:latin typeface="Tahoma" panose="02020603050405020304" pitchFamily="2"/>
              </a:rPr>
              <a:t>29</a:t>
            </a:r>
            <a:r>
              <a:rPr lang="en-US" sz="2650" b="1" spc="105">
                <a:solidFill>
                  <a:srgbClr val="000000"/>
                </a:solidFill>
                <a:latin typeface="Tahoma" panose="02020603050405020304" pitchFamily="2"/>
              </a:rPr>
              <a:t>And if you </a:t>
            </a:r>
            <a:r>
              <a:rPr lang="en-US" sz="3150" i="1" spc="105">
                <a:solidFill>
                  <a:srgbClr val="000000"/>
                </a:solidFill>
                <a:latin typeface="Calibri" panose="02020603050405020304" pitchFamily="1"/>
              </a:rPr>
              <a:t>are </a:t>
            </a:r>
            <a:r>
              <a:rPr lang="en-US" sz="2650" b="1" spc="105">
                <a:solidFill>
                  <a:srgbClr val="000000"/>
                </a:solidFill>
                <a:latin typeface="Tahoma" panose="02020603050405020304" pitchFamily="2"/>
              </a:rPr>
              <a:t>Christ’s, </a:t>
            </a:r>
          </a:p>
          <a:p>
            <a:pPr marL="0" marR="0" indent="0" algn="just">
              <a:lnSpc>
                <a:spcPts val="34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2650" b="1" spc="145">
                <a:solidFill>
                  <a:srgbClr val="000000"/>
                </a:solidFill>
                <a:latin typeface="Tahoma" panose="02020603050405020304" pitchFamily="2"/>
              </a:rPr>
              <a:t>then you are Abraham’s seed, and heirs according </a:t>
            </a:r>
          </a:p>
          <a:p>
            <a:pPr marL="0" marR="0" indent="0" algn="just">
              <a:lnSpc>
                <a:spcPts val="34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650" b="1" spc="150">
                <a:solidFill>
                  <a:srgbClr val="000000"/>
                </a:solidFill>
                <a:latin typeface="Tahoma" panose="02020603050405020304" pitchFamily="2"/>
              </a:rPr>
              <a:t>to the promise.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A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3970867" y="274320"/>
            <a:ext cx="4229947" cy="565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95000"/>
          </a:bodyPr>
          <a:lstStyle>
            <a:lvl1pPr marL="0" marR="0" indent="0" algn="l">
              <a:lnSpc>
                <a:spcPts val="44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5">
                <a:solidFill>
                  <a:srgbClr val="000000"/>
                </a:solidFill>
                <a:latin typeface="Arial" panose="02020603050405020304" pitchFamily="2"/>
              </a:rPr>
              <a:t>A Holy Nation 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430953" y="215900"/>
            <a:ext cx="11277600" cy="3937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755" rIns="0" bIns="0" anchor="t"/>
          <a:lstStyle>
            <a:lvl1pPr marL="0" marR="0" indent="0" algn="just">
              <a:lnSpc>
                <a:spcPts val="3400"/>
              </a:lnSpc>
              <a:spcBef>
                <a:spcPts val="395"/>
              </a:spcBef>
              <a:spcAft>
                <a:spcPts val="85"/>
              </a:spcAft>
              <a:defRPr/>
            </a:lvl1pPr>
          </a:lstStyle>
          <a:p>
            <a:pPr marL="0" marR="0" indent="0" algn="just">
              <a:lnSpc>
                <a:spcPts val="3500"/>
              </a:lnSpc>
              <a:spcAft>
                <a:spcPts val="0"/>
              </a:spcAft>
            </a:pPr>
            <a:r>
              <a:rPr lang="en-US" sz="2700" b="1" spc="-30">
                <a:solidFill>
                  <a:srgbClr val="FFFFFF"/>
                </a:solidFill>
                <a:latin typeface="Tahoma" panose="02020603050405020304" pitchFamily="2"/>
              </a:rPr>
              <a:t>Heb. 3:16-19 </a:t>
            </a:r>
            <a:r>
              <a:rPr lang="en-US" sz="2700" spc="-30">
                <a:solidFill>
                  <a:srgbClr val="FFFFFF"/>
                </a:solidFill>
                <a:latin typeface="Tahoma" panose="02020603050405020304" pitchFamily="2"/>
              </a:rPr>
              <a:t>- </a:t>
            </a:r>
            <a:r>
              <a:rPr lang="en-US" sz="2700" spc="-20" baseline="30000">
                <a:solidFill>
                  <a:srgbClr val="FFFFFF"/>
                </a:solidFill>
                <a:latin typeface="Tahoma" panose="02020603050405020304" pitchFamily="2"/>
              </a:rPr>
              <a:t>16</a:t>
            </a:r>
            <a:r>
              <a:rPr lang="en-US" sz="2700" spc="-30">
                <a:solidFill>
                  <a:srgbClr val="FFFFFF"/>
                </a:solidFill>
                <a:latin typeface="Tahoma" panose="02020603050405020304" pitchFamily="2"/>
              </a:rPr>
              <a:t>For who, having heard, rebelled? </a:t>
            </a:r>
          </a:p>
          <a:p>
            <a:pPr marL="0" marR="0" indent="0" algn="just">
              <a:lnSpc>
                <a:spcPts val="35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700" spc="25">
                <a:solidFill>
                  <a:srgbClr val="FFFFFF"/>
                </a:solidFill>
                <a:latin typeface="Tahoma" panose="02020603050405020304" pitchFamily="2"/>
              </a:rPr>
              <a:t>Indeed, </a:t>
            </a:r>
            <a:r>
              <a:rPr lang="en-US" sz="2700" i="1" spc="25">
                <a:solidFill>
                  <a:srgbClr val="FFFFFF"/>
                </a:solidFill>
                <a:latin typeface="Tahoma" panose="02020603050405020304" pitchFamily="2"/>
              </a:rPr>
              <a:t>was it </a:t>
            </a:r>
            <a:r>
              <a:rPr lang="en-US" sz="2700" spc="25">
                <a:solidFill>
                  <a:srgbClr val="FFFFFF"/>
                </a:solidFill>
                <a:latin typeface="Tahoma" panose="02020603050405020304" pitchFamily="2"/>
              </a:rPr>
              <a:t>not all who came out of Egypt, </a:t>
            </a:r>
            <a:r>
              <a:rPr lang="en-US" sz="2700" i="1" spc="25">
                <a:solidFill>
                  <a:srgbClr val="FFFFFF"/>
                </a:solidFill>
                <a:latin typeface="Tahoma" panose="02020603050405020304" pitchFamily="2"/>
              </a:rPr>
              <a:t>led </a:t>
            </a:r>
          </a:p>
          <a:p>
            <a:pPr marL="0" marR="0" indent="0" algn="just">
              <a:lnSpc>
                <a:spcPts val="35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700" b="1" spc="-10">
                <a:solidFill>
                  <a:srgbClr val="FFFFFF"/>
                </a:solidFill>
                <a:latin typeface="Tahoma" panose="02020603050405020304" pitchFamily="2"/>
              </a:rPr>
              <a:t>by Moses? </a:t>
            </a:r>
            <a:r>
              <a:rPr lang="en-US" sz="2700" spc="-5" baseline="30000">
                <a:solidFill>
                  <a:srgbClr val="FFFFFF"/>
                </a:solidFill>
                <a:latin typeface="Tahoma" panose="02020603050405020304" pitchFamily="2"/>
              </a:rPr>
              <a:t>17</a:t>
            </a:r>
            <a:r>
              <a:rPr lang="en-US" sz="2700" spc="-10">
                <a:solidFill>
                  <a:srgbClr val="FFFFFF"/>
                </a:solidFill>
                <a:latin typeface="Tahoma" panose="02020603050405020304" pitchFamily="2"/>
              </a:rPr>
              <a:t>Now with whom was He angry forty </a:t>
            </a:r>
          </a:p>
          <a:p>
            <a:pPr marL="0" marR="0" indent="0" algn="just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40">
                <a:solidFill>
                  <a:srgbClr val="FFFFFF"/>
                </a:solidFill>
                <a:latin typeface="Tahoma" panose="02020603050405020304" pitchFamily="2"/>
              </a:rPr>
              <a:t>years? </a:t>
            </a:r>
            <a:r>
              <a:rPr lang="en-US" sz="2700" i="1" spc="40">
                <a:solidFill>
                  <a:srgbClr val="FFFFFF"/>
                </a:solidFill>
                <a:latin typeface="Tahoma" panose="02020603050405020304" pitchFamily="2"/>
              </a:rPr>
              <a:t>Was it </a:t>
            </a:r>
            <a:r>
              <a:rPr lang="en-US" sz="2700" spc="40">
                <a:solidFill>
                  <a:srgbClr val="FFFFFF"/>
                </a:solidFill>
                <a:latin typeface="Tahoma" panose="02020603050405020304" pitchFamily="2"/>
              </a:rPr>
              <a:t>not with those who sinned, whose </a:t>
            </a:r>
          </a:p>
          <a:p>
            <a:pPr marL="0" marR="0" indent="0" algn="just">
              <a:lnSpc>
                <a:spcPts val="35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700" spc="15">
                <a:solidFill>
                  <a:srgbClr val="FFFFFF"/>
                </a:solidFill>
                <a:latin typeface="Tahoma" panose="02020603050405020304" pitchFamily="2"/>
              </a:rPr>
              <a:t>corpses fell in the wilderness? </a:t>
            </a:r>
            <a:r>
              <a:rPr lang="en-US" sz="2700" spc="15" baseline="30000">
                <a:solidFill>
                  <a:srgbClr val="FFFFFF"/>
                </a:solidFill>
                <a:latin typeface="Tahoma" panose="02020603050405020304" pitchFamily="2"/>
              </a:rPr>
              <a:t>18</a:t>
            </a:r>
            <a:r>
              <a:rPr lang="en-US" sz="2700" spc="15">
                <a:solidFill>
                  <a:srgbClr val="FFFFFF"/>
                </a:solidFill>
                <a:latin typeface="Tahoma" panose="02020603050405020304" pitchFamily="2"/>
              </a:rPr>
              <a:t>And to whom did </a:t>
            </a:r>
          </a:p>
          <a:p>
            <a:pPr marL="0" marR="0" indent="0" algn="just">
              <a:lnSpc>
                <a:spcPts val="34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2700" spc="30">
                <a:solidFill>
                  <a:srgbClr val="FFFFFF"/>
                </a:solidFill>
                <a:latin typeface="Tahoma" panose="02020603050405020304" pitchFamily="2"/>
              </a:rPr>
              <a:t>He swear that they would not enter His rest, but to </a:t>
            </a:r>
          </a:p>
          <a:p>
            <a:pPr marL="0" marR="0" indent="0" algn="just">
              <a:lnSpc>
                <a:spcPts val="38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700" spc="10">
                <a:solidFill>
                  <a:srgbClr val="FFFFFF"/>
                </a:solidFill>
                <a:latin typeface="Tahoma" panose="02020603050405020304" pitchFamily="2"/>
              </a:rPr>
              <a:t>those who did not obey? </a:t>
            </a:r>
            <a:r>
              <a:rPr lang="en-US" sz="2700" spc="10" baseline="30000">
                <a:solidFill>
                  <a:srgbClr val="FFFFFF"/>
                </a:solidFill>
                <a:latin typeface="Tahoma" panose="02020603050405020304" pitchFamily="2"/>
              </a:rPr>
              <a:t>19</a:t>
            </a:r>
            <a:r>
              <a:rPr lang="en-US" sz="2700" spc="10">
                <a:solidFill>
                  <a:srgbClr val="FFFFFF"/>
                </a:solidFill>
                <a:latin typeface="Tahoma" panose="02020603050405020304" pitchFamily="2"/>
              </a:rPr>
              <a:t>So we see that they </a:t>
            </a:r>
          </a:p>
          <a:p>
            <a:pPr marL="0" marR="0" indent="0" algn="just">
              <a:lnSpc>
                <a:spcPts val="3400"/>
              </a:lnSpc>
              <a:spcBef>
                <a:spcPts val="395"/>
              </a:spcBef>
              <a:spcAft>
                <a:spcPts val="85"/>
              </a:spcAft>
            </a:pPr>
            <a:r>
              <a:rPr lang="en-US" sz="2700" spc="30">
                <a:solidFill>
                  <a:srgbClr val="FFFFFF"/>
                </a:solidFill>
                <a:latin typeface="Tahoma" panose="02020603050405020304" pitchFamily="2"/>
              </a:rPr>
              <a:t>could not enter in because of unbelief. 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83" r:id="rId5"/>
    <p:sldLayoutId id="2147483684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72656" y="1"/>
            <a:ext cx="10751126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22756" y="134815"/>
            <a:ext cx="6203284" cy="575310"/>
          </a:xfrm>
          <a:prstGeom prst="rect">
            <a:avLst/>
          </a:prstGeom>
          <a:solidFill>
            <a:srgbClr val="FBFAE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>
              <a:buNone/>
            </a:pPr>
            <a:r>
              <a:rPr lang="en-US" sz="4000" b="1" spc="5" dirty="0">
                <a:solidFill>
                  <a:srgbClr val="000000"/>
                </a:solidFill>
                <a:latin typeface="Arial" panose="02020603050405020304" pitchFamily="2"/>
              </a:rPr>
              <a:t>A Holy Nation </a:t>
            </a:r>
          </a:p>
          <a:p>
            <a:pPr algn="l"/>
            <a:endParaRPr lang="en-US" sz="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022756" y="494819"/>
            <a:ext cx="5530008" cy="4306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Autofit/>
          </a:bodyPr>
          <a:lstStyle/>
          <a:p>
            <a:pPr>
              <a:lnSpc>
                <a:spcPts val="4400"/>
              </a:lnSpc>
              <a:spcAft>
                <a:spcPts val="0"/>
              </a:spcAft>
              <a:buNone/>
            </a:pPr>
            <a:r>
              <a:rPr lang="en-US" sz="1800" b="1" spc="5" dirty="0">
                <a:solidFill>
                  <a:srgbClr val="000000"/>
                </a:solidFill>
                <a:latin typeface="Arial" panose="02020603050405020304" pitchFamily="2"/>
              </a:rPr>
              <a:t>Readings – Ephesians 4:1-3 and 1 Peter 2:9-10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004128" y="190200"/>
            <a:ext cx="10927927" cy="506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Autofit/>
          </a:bodyPr>
          <a:lstStyle/>
          <a:p>
            <a:pPr algn="ctr">
              <a:lnSpc>
                <a:spcPts val="4500"/>
              </a:lnSpc>
              <a:spcAft>
                <a:spcPts val="2590"/>
              </a:spcAft>
              <a:buNone/>
            </a:pPr>
            <a:r>
              <a:rPr lang="en-US" sz="3600" b="1" spc="145" dirty="0">
                <a:solidFill>
                  <a:srgbClr val="000000"/>
                </a:solidFill>
                <a:latin typeface="Tahoma" panose="02020603050405020304" pitchFamily="2"/>
              </a:rPr>
              <a:t>Israel Was To Be A Holy Nation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199614" y="853289"/>
            <a:ext cx="8536953" cy="5151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/>
              <a:t>So Are We:</a:t>
            </a:r>
          </a:p>
          <a:p>
            <a:pPr>
              <a:spcAft>
                <a:spcPts val="600"/>
              </a:spcAft>
            </a:pPr>
            <a:r>
              <a:rPr lang="en-US" sz="5200" b="1" dirty="0"/>
              <a:t>Galatians 6:14-16</a:t>
            </a:r>
          </a:p>
          <a:p>
            <a:pPr>
              <a:spcAft>
                <a:spcPts val="600"/>
              </a:spcAft>
            </a:pPr>
            <a:r>
              <a:rPr lang="en-US" sz="5200" b="1" dirty="0"/>
              <a:t>Galatians 3:26-29</a:t>
            </a:r>
          </a:p>
          <a:p>
            <a:pPr>
              <a:spcAft>
                <a:spcPts val="600"/>
              </a:spcAft>
            </a:pPr>
            <a:r>
              <a:rPr lang="en-US" sz="5200" b="1" dirty="0"/>
              <a:t>Hebrews 3:1-6</a:t>
            </a:r>
          </a:p>
          <a:p>
            <a:pPr>
              <a:spcAft>
                <a:spcPts val="600"/>
              </a:spcAft>
            </a:pPr>
            <a:r>
              <a:rPr lang="en-US" sz="5200" b="1" dirty="0"/>
              <a:t>Ephesians 2:19-22</a:t>
            </a:r>
          </a:p>
          <a:p>
            <a:pPr>
              <a:spcAft>
                <a:spcPts val="600"/>
              </a:spcAft>
            </a:pPr>
            <a:r>
              <a:rPr lang="en-US" sz="5200" b="1" dirty="0"/>
              <a:t>1 Corinthians 3:16-17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72"/>
            <a:ext cx="2008256" cy="4481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9CED8E-E6DA-DE19-563D-B58ADB4C9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81" y="2964581"/>
            <a:ext cx="3893419" cy="38934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Autofit/>
          </a:bodyPr>
          <a:lstStyle/>
          <a:p>
            <a:pPr algn="ctr">
              <a:lnSpc>
                <a:spcPts val="4500"/>
              </a:lnSpc>
              <a:spcAft>
                <a:spcPts val="2590"/>
              </a:spcAft>
              <a:buNone/>
            </a:pPr>
            <a:r>
              <a:rPr lang="en-US" sz="4400" b="1" spc="145" dirty="0">
                <a:solidFill>
                  <a:srgbClr val="000000"/>
                </a:solidFill>
                <a:latin typeface="Tahoma" panose="02020603050405020304" pitchFamily="2"/>
              </a:rPr>
              <a:t>Israel Was A Nation of Slaves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436504" y="1706580"/>
            <a:ext cx="5609189" cy="41648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5400" b="1" u="sng" dirty="0"/>
              <a:t>So Are We: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600" b="1" dirty="0"/>
              <a:t>John 8:34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600" b="1" dirty="0"/>
              <a:t>Romans 6:16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10" y="1267970"/>
            <a:ext cx="5049864" cy="37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5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641927" y="170273"/>
            <a:ext cx="8953876" cy="506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Autofit/>
          </a:bodyPr>
          <a:lstStyle/>
          <a:p>
            <a:pPr algn="ctr">
              <a:lnSpc>
                <a:spcPts val="4500"/>
              </a:lnSpc>
              <a:spcAft>
                <a:spcPts val="2590"/>
              </a:spcAft>
              <a:buNone/>
            </a:pPr>
            <a:r>
              <a:rPr lang="en-US" sz="3600" b="1" spc="145" dirty="0">
                <a:solidFill>
                  <a:srgbClr val="000000"/>
                </a:solidFill>
                <a:latin typeface="Tahoma" panose="02020603050405020304" pitchFamily="2"/>
              </a:rPr>
              <a:t>Israel Needed An Atoning Sacrifice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641927" y="1427399"/>
            <a:ext cx="8536953" cy="5151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u="sng" dirty="0"/>
              <a:t>So Do We: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/>
              <a:t>John 1:29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/>
              <a:t>Hebrews 10:1-4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/>
              <a:t>Hebrews 9:11-14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/>
              <a:t>1 Peter 1:17-19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5" y="1427399"/>
            <a:ext cx="4779721" cy="38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7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Autofit/>
          </a:bodyPr>
          <a:lstStyle/>
          <a:p>
            <a:pPr algn="ctr">
              <a:lnSpc>
                <a:spcPts val="4500"/>
              </a:lnSpc>
              <a:spcAft>
                <a:spcPts val="2590"/>
              </a:spcAft>
              <a:buNone/>
            </a:pPr>
            <a:r>
              <a:rPr lang="en-US" sz="3200" b="1" spc="145" dirty="0">
                <a:solidFill>
                  <a:srgbClr val="000000"/>
                </a:solidFill>
                <a:latin typeface="Tahoma" panose="02020603050405020304" pitchFamily="2"/>
              </a:rPr>
              <a:t>Israel Was A Nation Of Pilgrims In A Weary Land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55241" y="1487503"/>
            <a:ext cx="8536953" cy="5151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/>
              <a:t>So Are We:</a:t>
            </a:r>
          </a:p>
          <a:p>
            <a:r>
              <a:rPr lang="en-US" sz="5400" b="1" dirty="0"/>
              <a:t>1 Peter 2:11-12</a:t>
            </a:r>
          </a:p>
          <a:p>
            <a:r>
              <a:rPr lang="en-US" sz="2400" b="1" dirty="0"/>
              <a:t>Although we may be pilgrims, we are not destitute</a:t>
            </a:r>
          </a:p>
          <a:p>
            <a:r>
              <a:rPr lang="en-US" sz="5400" b="1" dirty="0"/>
              <a:t>2 Peter 1:2-4</a:t>
            </a:r>
          </a:p>
          <a:p>
            <a:pPr>
              <a:lnSpc>
                <a:spcPct val="100000"/>
              </a:lnSpc>
            </a:pPr>
            <a:r>
              <a:rPr lang="en-US" sz="5400" b="1" dirty="0"/>
              <a:t>1 Peter 2:25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1611" r="4889" b="3403"/>
          <a:stretch/>
        </p:blipFill>
        <p:spPr>
          <a:xfrm>
            <a:off x="7969718" y="1052014"/>
            <a:ext cx="3505278" cy="460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26" y="3180923"/>
            <a:ext cx="6245381" cy="374722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95" rIns="0" bIns="0" anchor="t">
            <a:noAutofit/>
          </a:bodyPr>
          <a:lstStyle/>
          <a:p>
            <a:pPr algn="ctr">
              <a:lnSpc>
                <a:spcPts val="4500"/>
              </a:lnSpc>
              <a:spcAft>
                <a:spcPts val="2590"/>
              </a:spcAft>
              <a:buNone/>
            </a:pPr>
            <a:r>
              <a:rPr lang="en-US" sz="3200" b="1" spc="145" dirty="0">
                <a:solidFill>
                  <a:srgbClr val="000000"/>
                </a:solidFill>
                <a:latin typeface="Tahoma" panose="02020603050405020304" pitchFamily="2"/>
              </a:rPr>
              <a:t>Israel Looked For A Promised Land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850390" y="869134"/>
            <a:ext cx="8536953" cy="51514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u="sng" dirty="0"/>
              <a:t>So Do We:</a:t>
            </a:r>
          </a:p>
          <a:p>
            <a:r>
              <a:rPr lang="en-US" sz="4800" b="1" dirty="0"/>
              <a:t>Hebrews 12:22-24</a:t>
            </a:r>
          </a:p>
          <a:p>
            <a:r>
              <a:rPr lang="en-US" sz="4800" b="1" dirty="0"/>
              <a:t>John 14:1-3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90" y="1114211"/>
            <a:ext cx="4353844" cy="32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 Placeholder 193"/>
          <p:cNvSpPr>
            <a:spLocks noGrp="1"/>
          </p:cNvSpPr>
          <p:nvPr>
            <p:ph type="body" idx="10"/>
          </p:nvPr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BFAE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9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7" name="Text Placeholder 196"/>
          <p:cNvSpPr>
            <a:spLocks noGrp="1"/>
          </p:cNvSpPr>
          <p:nvPr>
            <p:ph type="body" idx="10"/>
          </p:nvPr>
        </p:nvSpPr>
        <p:spPr>
          <a:xfrm>
            <a:off x="3226051" y="129464"/>
            <a:ext cx="6572816" cy="178081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>
            <a:normAutofit fontScale="70000" lnSpcReduction="20000"/>
          </a:bodyPr>
          <a:lstStyle/>
          <a:p>
            <a:pPr marL="0" indent="0" algn="ctr">
              <a:lnSpc>
                <a:spcPts val="4400"/>
              </a:lnSpc>
              <a:buNone/>
            </a:pPr>
            <a:r>
              <a:rPr lang="en-US" sz="3900" b="1" spc="5" dirty="0">
                <a:solidFill>
                  <a:srgbClr val="000000"/>
                </a:solidFill>
                <a:latin typeface="Arial" panose="02020603050405020304" pitchFamily="2"/>
              </a:rPr>
              <a:t>Israel Found Salvation Through Water </a:t>
            </a:r>
          </a:p>
          <a:p>
            <a:pPr marL="0" indent="0" algn="ctr">
              <a:lnSpc>
                <a:spcPts val="4400"/>
              </a:lnSpc>
              <a:buNone/>
            </a:pPr>
            <a:r>
              <a:rPr lang="en-US" sz="3900" b="1" spc="5" dirty="0">
                <a:solidFill>
                  <a:srgbClr val="000000"/>
                </a:solidFill>
                <a:latin typeface="Arial" panose="02020603050405020304" pitchFamily="2"/>
              </a:rPr>
              <a:t>So Do We!</a:t>
            </a:r>
          </a:p>
          <a:p>
            <a:pPr marL="0" indent="0">
              <a:lnSpc>
                <a:spcPts val="4400"/>
              </a:lnSpc>
              <a:buNone/>
            </a:pPr>
            <a:endParaRPr lang="en-US" sz="3900" b="1" spc="5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1847215" y="215900"/>
            <a:ext cx="8603502" cy="6157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755" rIns="0" bIns="0" anchor="t"/>
          <a:lstStyle/>
          <a:p>
            <a:pPr algn="ctr">
              <a:lnSpc>
                <a:spcPts val="3500"/>
              </a:lnSpc>
              <a:spcAft>
                <a:spcPts val="0"/>
              </a:spcAft>
              <a:buNone/>
            </a:pPr>
            <a:r>
              <a:rPr lang="en-US" sz="3600" b="1" spc="-30" dirty="0">
                <a:solidFill>
                  <a:srgbClr val="FFFFFF"/>
                </a:solidFill>
                <a:latin typeface="Tahoma" panose="02020603050405020304" pitchFamily="2"/>
              </a:rPr>
              <a:t>Once Saved Always Saved?</a:t>
            </a:r>
          </a:p>
          <a:p>
            <a:pPr>
              <a:lnSpc>
                <a:spcPts val="3500"/>
              </a:lnSpc>
              <a:spcAft>
                <a:spcPts val="0"/>
              </a:spcAft>
              <a:buNone/>
            </a:pPr>
            <a:endParaRPr lang="en-US" sz="2700" b="1" spc="-30" dirty="0">
              <a:solidFill>
                <a:srgbClr val="FFFFFF"/>
              </a:solidFill>
              <a:latin typeface="Tahoma" panose="02020603050405020304" pitchFamily="2"/>
            </a:endParaRPr>
          </a:p>
          <a:p>
            <a:pPr>
              <a:lnSpc>
                <a:spcPts val="3500"/>
              </a:lnSpc>
              <a:spcAft>
                <a:spcPts val="0"/>
              </a:spcAft>
              <a:buNone/>
            </a:pPr>
            <a:r>
              <a:rPr lang="en-US" sz="3200" b="1" spc="-30" dirty="0">
                <a:solidFill>
                  <a:srgbClr val="FFFFFF"/>
                </a:solidFill>
                <a:latin typeface="Tahoma" panose="02020603050405020304" pitchFamily="2"/>
              </a:rPr>
              <a:t>[Hebrews 3:16-19] </a:t>
            </a:r>
            <a:r>
              <a:rPr lang="en-US" sz="3200" spc="-30" dirty="0">
                <a:solidFill>
                  <a:srgbClr val="FFFFFF"/>
                </a:solidFill>
                <a:latin typeface="Tahoma" panose="02020603050405020304" pitchFamily="2"/>
              </a:rPr>
              <a:t>For who, having heard, rebelled? </a:t>
            </a:r>
            <a:r>
              <a:rPr lang="en-US" sz="3200" spc="25" dirty="0">
                <a:solidFill>
                  <a:srgbClr val="FFFFFF"/>
                </a:solidFill>
                <a:latin typeface="Tahoma" panose="02020603050405020304" pitchFamily="2"/>
              </a:rPr>
              <a:t>Indeed, </a:t>
            </a:r>
            <a:r>
              <a:rPr lang="en-US" sz="3200" i="1" spc="25" dirty="0">
                <a:solidFill>
                  <a:srgbClr val="FFFFFF"/>
                </a:solidFill>
                <a:latin typeface="Tahoma" panose="02020603050405020304" pitchFamily="2"/>
              </a:rPr>
              <a:t>was it </a:t>
            </a:r>
            <a:r>
              <a:rPr lang="en-US" sz="3200" spc="25" dirty="0">
                <a:solidFill>
                  <a:srgbClr val="FFFFFF"/>
                </a:solidFill>
                <a:latin typeface="Tahoma" panose="02020603050405020304" pitchFamily="2"/>
              </a:rPr>
              <a:t>not all who came out of Egypt, </a:t>
            </a:r>
            <a:r>
              <a:rPr lang="en-US" sz="3200" i="1" spc="25" dirty="0">
                <a:solidFill>
                  <a:srgbClr val="FFFFFF"/>
                </a:solidFill>
                <a:latin typeface="Tahoma" panose="02020603050405020304" pitchFamily="2"/>
              </a:rPr>
              <a:t>led  </a:t>
            </a:r>
            <a:r>
              <a:rPr lang="en-US" sz="3200" b="1" spc="-10" dirty="0">
                <a:solidFill>
                  <a:srgbClr val="FFFFFF"/>
                </a:solidFill>
                <a:latin typeface="Tahoma" panose="02020603050405020304" pitchFamily="2"/>
              </a:rPr>
              <a:t>by Moses? </a:t>
            </a:r>
            <a:r>
              <a:rPr lang="en-US" sz="3200" spc="-5" baseline="30000" dirty="0">
                <a:solidFill>
                  <a:srgbClr val="FFFFFF"/>
                </a:solidFill>
                <a:latin typeface="Tahoma" panose="02020603050405020304" pitchFamily="2"/>
              </a:rPr>
              <a:t>17</a:t>
            </a:r>
            <a:r>
              <a:rPr lang="en-US" sz="3200" spc="-10" dirty="0">
                <a:solidFill>
                  <a:srgbClr val="FFFFFF"/>
                </a:solidFill>
                <a:latin typeface="Tahoma" panose="02020603050405020304" pitchFamily="2"/>
              </a:rPr>
              <a:t>Now with whom was He angry forty </a:t>
            </a:r>
            <a:r>
              <a:rPr lang="en-US" sz="3200" spc="40" dirty="0">
                <a:solidFill>
                  <a:srgbClr val="FFFFFF"/>
                </a:solidFill>
                <a:latin typeface="Tahoma" panose="02020603050405020304" pitchFamily="2"/>
              </a:rPr>
              <a:t>years? </a:t>
            </a:r>
            <a:r>
              <a:rPr lang="en-US" sz="3200" i="1" spc="40" dirty="0">
                <a:solidFill>
                  <a:srgbClr val="FFFFFF"/>
                </a:solidFill>
                <a:latin typeface="Tahoma" panose="02020603050405020304" pitchFamily="2"/>
              </a:rPr>
              <a:t>Was it </a:t>
            </a:r>
            <a:r>
              <a:rPr lang="en-US" sz="3200" spc="40" dirty="0">
                <a:solidFill>
                  <a:srgbClr val="FFFFFF"/>
                </a:solidFill>
                <a:latin typeface="Tahoma" panose="02020603050405020304" pitchFamily="2"/>
              </a:rPr>
              <a:t>not with those who sinned, whose </a:t>
            </a:r>
            <a:r>
              <a:rPr lang="en-US" sz="3200" spc="15" dirty="0">
                <a:solidFill>
                  <a:srgbClr val="FFFFFF"/>
                </a:solidFill>
                <a:latin typeface="Tahoma" panose="02020603050405020304" pitchFamily="2"/>
              </a:rPr>
              <a:t>corpses fell in the wilderness? </a:t>
            </a:r>
            <a:r>
              <a:rPr lang="en-US" sz="3200" spc="15" baseline="30000" dirty="0">
                <a:solidFill>
                  <a:srgbClr val="FFFFFF"/>
                </a:solidFill>
                <a:latin typeface="Tahoma" panose="02020603050405020304" pitchFamily="2"/>
              </a:rPr>
              <a:t>18</a:t>
            </a:r>
            <a:r>
              <a:rPr lang="en-US" sz="3200" spc="15" dirty="0">
                <a:solidFill>
                  <a:srgbClr val="FFFFFF"/>
                </a:solidFill>
                <a:latin typeface="Tahoma" panose="02020603050405020304" pitchFamily="2"/>
              </a:rPr>
              <a:t>And to whom did </a:t>
            </a:r>
            <a:r>
              <a:rPr lang="en-US" sz="3200" spc="30" dirty="0">
                <a:solidFill>
                  <a:srgbClr val="FFFFFF"/>
                </a:solidFill>
                <a:latin typeface="Tahoma" panose="02020603050405020304" pitchFamily="2"/>
              </a:rPr>
              <a:t>He swear that they would not enter His rest, but to </a:t>
            </a:r>
            <a:r>
              <a:rPr lang="en-US" sz="3200" spc="10" dirty="0">
                <a:solidFill>
                  <a:srgbClr val="FFFFFF"/>
                </a:solidFill>
                <a:latin typeface="Tahoma" panose="02020603050405020304" pitchFamily="2"/>
              </a:rPr>
              <a:t>those who did not obey? </a:t>
            </a:r>
            <a:r>
              <a:rPr lang="en-US" sz="3200" spc="10" baseline="30000" dirty="0">
                <a:solidFill>
                  <a:srgbClr val="FFFFFF"/>
                </a:solidFill>
                <a:latin typeface="Tahoma" panose="02020603050405020304" pitchFamily="2"/>
              </a:rPr>
              <a:t>19</a:t>
            </a:r>
            <a:r>
              <a:rPr lang="en-US" sz="3200" spc="10" dirty="0">
                <a:solidFill>
                  <a:srgbClr val="FFFFFF"/>
                </a:solidFill>
                <a:latin typeface="Tahoma" panose="02020603050405020304" pitchFamily="2"/>
              </a:rPr>
              <a:t>So we see that they </a:t>
            </a:r>
            <a:r>
              <a:rPr lang="en-US" sz="3200" spc="30" dirty="0">
                <a:solidFill>
                  <a:srgbClr val="FFFFFF"/>
                </a:solidFill>
                <a:latin typeface="Tahoma" panose="02020603050405020304" pitchFamily="2"/>
              </a:rPr>
              <a:t>could not enter in because of unbelief. 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214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Tahoma</vt:lpstr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Bill McIlvain</cp:lastModifiedBy>
  <cp:revision>21</cp:revision>
  <dcterms:modified xsi:type="dcterms:W3CDTF">2023-09-02T19:19:17Z</dcterms:modified>
</cp:coreProperties>
</file>