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84" r:id="rId3"/>
    <p:sldId id="285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848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043680" y="434975"/>
            <a:ext cx="4092787" cy="582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>
            <a:normAutofit fontScale="90000"/>
          </a:bodyPr>
          <a:lstStyle>
            <a:lvl1pPr marL="0" marR="0" indent="0" algn="l">
              <a:lnSpc>
                <a:spcPts val="45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750" b="1" spc="65">
                <a:solidFill>
                  <a:srgbClr val="000000"/>
                </a:solidFill>
                <a:latin typeface="Tahoma" panose="02020603050405020304" pitchFamily="2"/>
              </a:rPr>
              <a:t>True Worship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3637280" y="347346"/>
            <a:ext cx="4933527" cy="1435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>
            <a:normAutofit fontScale="90000"/>
          </a:bodyPr>
          <a:lstStyle>
            <a:lvl1pPr marL="0" marR="0" indent="0" algn="l">
              <a:lnSpc>
                <a:spcPts val="3300"/>
              </a:lnSpc>
              <a:spcBef>
                <a:spcPts val="4380"/>
              </a:spcBef>
              <a:spcAft>
                <a:spcPts val="25"/>
              </a:spcAft>
              <a:defRPr/>
            </a:lvl1pPr>
          </a:lstStyle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3150" spc="0">
                <a:solidFill>
                  <a:srgbClr val="060606"/>
                </a:solidFill>
                <a:latin typeface="Calibri" panose="02020603050405020304" pitchFamily="1"/>
              </a:rPr>
              <a:t>Singing </a:t>
            </a:r>
          </a:p>
          <a:p>
            <a:pPr marL="0" marR="0" indent="0" algn="l">
              <a:lnSpc>
                <a:spcPts val="3300"/>
              </a:lnSpc>
              <a:spcBef>
                <a:spcPts val="4380"/>
              </a:spcBef>
              <a:spcAft>
                <a:spcPts val="25"/>
              </a:spcAft>
            </a:pPr>
            <a:r>
              <a:rPr lang="en-US" sz="2700" b="1" spc="5">
                <a:solidFill>
                  <a:srgbClr val="060606"/>
                </a:solidFill>
                <a:latin typeface="Tahoma" panose="02020603050405020304" pitchFamily="2"/>
              </a:rPr>
              <a:t>Eph. 5:19; 1 Cor. 14:15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1316567" y="406400"/>
            <a:ext cx="5482167" cy="1384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3300"/>
              </a:lnSpc>
              <a:spcBef>
                <a:spcPts val="4290"/>
              </a:spcBef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3200"/>
              </a:lnSpc>
              <a:spcAft>
                <a:spcPts val="0"/>
              </a:spcAft>
            </a:pPr>
            <a:r>
              <a:rPr lang="en-US" sz="2800" b="1" spc="15">
                <a:solidFill>
                  <a:srgbClr val="000000"/>
                </a:solidFill>
                <a:latin typeface="Arial" panose="02020603050405020304" pitchFamily="2"/>
              </a:rPr>
              <a:t>Prayer </a:t>
            </a:r>
          </a:p>
          <a:p>
            <a:pPr marL="0" marR="0" indent="0" algn="l">
              <a:lnSpc>
                <a:spcPts val="3300"/>
              </a:lnSpc>
              <a:spcBef>
                <a:spcPts val="4290"/>
              </a:spcBef>
              <a:spcAft>
                <a:spcPts val="0"/>
              </a:spcAft>
            </a:pPr>
            <a:r>
              <a:rPr lang="en-US" sz="2800" b="1" spc="114">
                <a:solidFill>
                  <a:srgbClr val="000000"/>
                </a:solidFill>
                <a:latin typeface="Arial" panose="02020603050405020304" pitchFamily="2"/>
              </a:rPr>
              <a:t>Ahh, time to think about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5445760" y="353696"/>
            <a:ext cx="1352973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>
            <a:lvl1pPr marL="0" marR="0" indent="0" algn="l">
              <a:lnSpc>
                <a:spcPts val="3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3100" spc="-140">
                <a:solidFill>
                  <a:srgbClr val="000000"/>
                </a:solidFill>
                <a:latin typeface="Calibri" panose="02020603050405020304" pitchFamily="1"/>
              </a:rPr>
              <a:t>Prayer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1239520" y="1353820"/>
            <a:ext cx="9712960" cy="429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400"/>
              </a:lnSpc>
              <a:spcAft>
                <a:spcPts val="25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25"/>
              </a:spcAft>
            </a:pPr>
            <a:r>
              <a:rPr lang="en-US" sz="2650" b="1" spc="114">
                <a:solidFill>
                  <a:srgbClr val="000000"/>
                </a:solidFill>
                <a:latin typeface="Tahoma" panose="02020603050405020304" pitchFamily="2"/>
              </a:rPr>
              <a:t>Brother [insert name] isn’t folding his hands.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2881208" y="1841500"/>
            <a:ext cx="6425353" cy="420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650" b="1" spc="110">
                <a:solidFill>
                  <a:srgbClr val="000000"/>
                </a:solidFill>
                <a:latin typeface="Tahoma" panose="02020603050405020304" pitchFamily="2"/>
              </a:rPr>
              <a:t>I’m so much holier than he is!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5445760" y="384176"/>
            <a:ext cx="1352973" cy="413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650" b="1" spc="-15">
                <a:solidFill>
                  <a:srgbClr val="000000"/>
                </a:solidFill>
                <a:latin typeface="Tahoma" panose="02020603050405020304" pitchFamily="2"/>
              </a:rPr>
              <a:t>Prayer </a:t>
            </a:r>
          </a:p>
        </p:txBody>
      </p:sp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1040554" y="1359536"/>
            <a:ext cx="10110893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300"/>
              </a:lnSpc>
              <a:spcAft>
                <a:spcPts val="25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25"/>
              </a:spcAft>
            </a:pPr>
            <a:r>
              <a:rPr lang="en-US" sz="2650" b="1" spc="145">
                <a:solidFill>
                  <a:srgbClr val="000000"/>
                </a:solidFill>
                <a:latin typeface="Tahoma" panose="02020603050405020304" pitchFamily="2"/>
              </a:rPr>
              <a:t>Now to impress everyone with my vocabulary!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5445760" y="353696"/>
            <a:ext cx="1352973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>
            <a:lvl1pPr marL="0" marR="0" indent="0" algn="l">
              <a:lnSpc>
                <a:spcPts val="3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3100" spc="-140">
                <a:solidFill>
                  <a:srgbClr val="070707"/>
                </a:solidFill>
                <a:latin typeface="Calibri" panose="02020603050405020304" pitchFamily="1"/>
              </a:rPr>
              <a:t>Prayer 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4831927" y="1367156"/>
            <a:ext cx="2548467" cy="400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3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650" b="1" spc="-25">
                <a:solidFill>
                  <a:srgbClr val="070707"/>
                </a:solidFill>
                <a:latin typeface="Tahoma" panose="02020603050405020304" pitchFamily="2"/>
              </a:rPr>
              <a:t>Matt. 6:5, 7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5429673" y="377191"/>
            <a:ext cx="1341120" cy="422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700" spc="-50">
                <a:solidFill>
                  <a:srgbClr val="000000"/>
                </a:solidFill>
                <a:latin typeface="Tahoma" panose="02020603050405020304" pitchFamily="2"/>
              </a:rPr>
              <a:t>Giving </a:t>
            </a:r>
          </a:p>
        </p:txBody>
      </p:sp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1223434" y="1352550"/>
            <a:ext cx="9790007" cy="430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3400"/>
              </a:lnSpc>
              <a:spcAft>
                <a:spcPts val="25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25"/>
              </a:spcAft>
            </a:pPr>
            <a:r>
              <a:rPr lang="en-US" sz="2700" spc="0">
                <a:solidFill>
                  <a:srgbClr val="000000"/>
                </a:solidFill>
                <a:latin typeface="Tahoma" panose="02020603050405020304" pitchFamily="2"/>
              </a:rPr>
              <a:t>I think I have a few quarters in the bottom of </a:t>
            </a:r>
          </a:p>
        </p:txBody>
      </p:sp>
      <p:sp>
        <p:nvSpPr>
          <p:cNvPr id="98" name="Text Placeholder 97"/>
          <p:cNvSpPr>
            <a:spLocks noGrp="1"/>
          </p:cNvSpPr>
          <p:nvPr>
            <p:ph type="body" idx="10"/>
          </p:nvPr>
        </p:nvSpPr>
        <p:spPr>
          <a:xfrm>
            <a:off x="4941994" y="1804670"/>
            <a:ext cx="2320713" cy="466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895" rIns="0" bIns="0" anchor="t"/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200" spc="-170">
                <a:solidFill>
                  <a:srgbClr val="000000"/>
                </a:solidFill>
                <a:latin typeface="Calibri" panose="02020603050405020304" pitchFamily="1"/>
              </a:rPr>
              <a:t>my purse...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102"/>
          <p:cNvSpPr>
            <a:spLocks noGrp="1"/>
          </p:cNvSpPr>
          <p:nvPr>
            <p:ph type="body" idx="10"/>
          </p:nvPr>
        </p:nvSpPr>
        <p:spPr>
          <a:xfrm>
            <a:off x="2592494" y="347345"/>
            <a:ext cx="7027333" cy="1443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>
            <a:normAutofit fontScale="90000"/>
          </a:bodyPr>
          <a:lstStyle>
            <a:lvl1pPr marL="0" marR="0" indent="0" algn="l">
              <a:lnSpc>
                <a:spcPts val="3300"/>
              </a:lnSpc>
              <a:spcBef>
                <a:spcPts val="4375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3150" spc="-10">
                <a:solidFill>
                  <a:srgbClr val="000000"/>
                </a:solidFill>
                <a:latin typeface="Calibri" panose="02020603050405020304" pitchFamily="1"/>
              </a:rPr>
              <a:t>Giving </a:t>
            </a:r>
          </a:p>
          <a:p>
            <a:pPr marL="0" marR="0" indent="0" algn="l">
              <a:lnSpc>
                <a:spcPts val="3300"/>
              </a:lnSpc>
              <a:spcBef>
                <a:spcPts val="4375"/>
              </a:spcBef>
              <a:spcAft>
                <a:spcPts val="0"/>
              </a:spcAft>
            </a:pPr>
            <a:r>
              <a:rPr lang="en-US" sz="2800" b="1" spc="50">
                <a:solidFill>
                  <a:srgbClr val="000000"/>
                </a:solidFill>
                <a:latin typeface="Arial" panose="02020603050405020304" pitchFamily="2"/>
              </a:rPr>
              <a:t>Didn’t we just do this last week?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Placeholder 107"/>
          <p:cNvSpPr>
            <a:spLocks noGrp="1"/>
          </p:cNvSpPr>
          <p:nvPr>
            <p:ph type="body" idx="10"/>
          </p:nvPr>
        </p:nvSpPr>
        <p:spPr>
          <a:xfrm>
            <a:off x="5429673" y="372110"/>
            <a:ext cx="1341120" cy="425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650" b="1" spc="15">
                <a:solidFill>
                  <a:srgbClr val="000000"/>
                </a:solidFill>
                <a:latin typeface="Tahoma" panose="02020603050405020304" pitchFamily="2"/>
              </a:rPr>
              <a:t>Giving </a:t>
            </a:r>
          </a:p>
        </p:txBody>
      </p:sp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1308947" y="1347470"/>
            <a:ext cx="9578340" cy="435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400"/>
              </a:lnSpc>
              <a:spcAft>
                <a:spcPts val="25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25"/>
              </a:spcAft>
            </a:pPr>
            <a:r>
              <a:rPr lang="en-US" sz="2650" b="1" spc="105">
                <a:solidFill>
                  <a:srgbClr val="000000"/>
                </a:solidFill>
                <a:latin typeface="Tahoma" panose="02020603050405020304" pitchFamily="2"/>
              </a:rPr>
              <a:t>Maybe if I give a little extra, God will reward </a:t>
            </a:r>
          </a:p>
        </p:txBody>
      </p:sp>
      <p:sp>
        <p:nvSpPr>
          <p:cNvPr id="110" name="Text Placeholder 109"/>
          <p:cNvSpPr>
            <a:spLocks noGrp="1"/>
          </p:cNvSpPr>
          <p:nvPr>
            <p:ph type="body" idx="10"/>
          </p:nvPr>
        </p:nvSpPr>
        <p:spPr>
          <a:xfrm>
            <a:off x="5599853" y="1798320"/>
            <a:ext cx="1004147" cy="504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3340" rIns="0" bIns="0" anchor="t"/>
          <a:lstStyle>
            <a:lvl1pPr marL="0" marR="0" indent="0" algn="l">
              <a:lnSpc>
                <a:spcPts val="35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250" spc="-55">
                <a:solidFill>
                  <a:srgbClr val="000000"/>
                </a:solidFill>
                <a:latin typeface="Calibri" panose="02020603050405020304" pitchFamily="1"/>
              </a:rPr>
              <a:t>me...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Placeholder 114"/>
          <p:cNvSpPr>
            <a:spLocks noGrp="1"/>
          </p:cNvSpPr>
          <p:nvPr>
            <p:ph type="body" idx="10"/>
          </p:nvPr>
        </p:nvSpPr>
        <p:spPr>
          <a:xfrm>
            <a:off x="2389293" y="347346"/>
            <a:ext cx="7416800" cy="1420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>
            <a:lvl1pPr marL="0" marR="0" indent="0" algn="l">
              <a:lnSpc>
                <a:spcPts val="3200"/>
              </a:lnSpc>
              <a:spcBef>
                <a:spcPts val="433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3150" spc="-10">
                <a:solidFill>
                  <a:srgbClr val="050506"/>
                </a:solidFill>
                <a:latin typeface="Calibri" panose="02020603050405020304" pitchFamily="1"/>
              </a:rPr>
              <a:t>Giving </a:t>
            </a:r>
          </a:p>
          <a:p>
            <a:pPr marL="0" marR="0" indent="0" algn="l">
              <a:lnSpc>
                <a:spcPts val="3200"/>
              </a:lnSpc>
              <a:spcBef>
                <a:spcPts val="4330"/>
              </a:spcBef>
              <a:spcAft>
                <a:spcPts val="0"/>
              </a:spcAft>
            </a:pPr>
            <a:r>
              <a:rPr lang="en-US" sz="2850" spc="-280">
                <a:solidFill>
                  <a:srgbClr val="050506"/>
                </a:solidFill>
                <a:latin typeface="Verdana" panose="02020603050405020304" pitchFamily="2"/>
              </a:rPr>
              <a:t>2 Cor. 9:7; 1 Tim. 6:17-19; Jas. 4:3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5136727" y="353696"/>
            <a:ext cx="1905847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>
            <a:lvl1pPr marL="0" marR="0" indent="0" algn="l">
              <a:lnSpc>
                <a:spcPts val="3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3100" spc="-60">
                <a:solidFill>
                  <a:srgbClr val="000000"/>
                </a:solidFill>
                <a:latin typeface="Calibri" panose="02020603050405020304" pitchFamily="1"/>
              </a:rPr>
              <a:t>Teaching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2914227" y="1381760"/>
            <a:ext cx="6331373" cy="408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00" b="1" spc="-15">
                <a:solidFill>
                  <a:srgbClr val="000000"/>
                </a:solidFill>
                <a:latin typeface="Arial" panose="02020603050405020304" pitchFamily="2"/>
              </a:rPr>
              <a:t>The teacher’s tie is crooked...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141047" y="406400"/>
            <a:ext cx="3914140" cy="382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3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800" b="1" spc="-55">
                <a:solidFill>
                  <a:srgbClr val="000000"/>
                </a:solidFill>
                <a:latin typeface="Arial" panose="02020603050405020304" pitchFamily="2"/>
              </a:rPr>
              <a:t>The Lord’s Supper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3523827" y="1381760"/>
            <a:ext cx="5152813" cy="382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29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-10">
                <a:solidFill>
                  <a:srgbClr val="000000"/>
                </a:solidFill>
                <a:latin typeface="Arial" panose="02020603050405020304" pitchFamily="2"/>
              </a:rPr>
              <a:t>I can’t wait until lunch...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5136727" y="378460"/>
            <a:ext cx="1905847" cy="419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3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2650" b="1" spc="55">
                <a:solidFill>
                  <a:srgbClr val="000000"/>
                </a:solidFill>
                <a:latin typeface="Tahoma" panose="02020603050405020304" pitchFamily="2"/>
              </a:rPr>
              <a:t>Teaching </a:t>
            </a:r>
          </a:p>
        </p:txBody>
      </p:sp>
      <p:sp>
        <p:nvSpPr>
          <p:cNvPr id="127" name="Text Placeholder 126"/>
          <p:cNvSpPr>
            <a:spLocks noGrp="1"/>
          </p:cNvSpPr>
          <p:nvPr>
            <p:ph type="body" idx="10"/>
          </p:nvPr>
        </p:nvSpPr>
        <p:spPr>
          <a:xfrm>
            <a:off x="1390227" y="1353820"/>
            <a:ext cx="9415780" cy="429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400"/>
              </a:lnSpc>
              <a:spcAft>
                <a:spcPts val="25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25"/>
              </a:spcAft>
            </a:pPr>
            <a:r>
              <a:rPr lang="en-US" sz="2650" b="1" spc="120">
                <a:solidFill>
                  <a:srgbClr val="000000"/>
                </a:solidFill>
                <a:latin typeface="Tahoma" panose="02020603050405020304" pitchFamily="2"/>
              </a:rPr>
              <a:t>I already know this stuff. No need to listen.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 Placeholder 144"/>
          <p:cNvSpPr>
            <a:spLocks noGrp="1"/>
          </p:cNvSpPr>
          <p:nvPr>
            <p:ph type="body" idx="10"/>
          </p:nvPr>
        </p:nvSpPr>
        <p:spPr>
          <a:xfrm>
            <a:off x="5136727" y="353696"/>
            <a:ext cx="1905847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>
            <a:lvl1pPr marL="0" marR="0" indent="0" algn="l">
              <a:lnSpc>
                <a:spcPts val="3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3100" spc="-60">
                <a:solidFill>
                  <a:srgbClr val="050505"/>
                </a:solidFill>
                <a:latin typeface="Calibri" panose="02020603050405020304" pitchFamily="1"/>
              </a:rPr>
              <a:t>Teaching </a:t>
            </a:r>
          </a:p>
        </p:txBody>
      </p:sp>
      <p:sp>
        <p:nvSpPr>
          <p:cNvPr id="146" name="Text Placeholder 145"/>
          <p:cNvSpPr>
            <a:spLocks noGrp="1"/>
          </p:cNvSpPr>
          <p:nvPr>
            <p:ph type="body" idx="10"/>
          </p:nvPr>
        </p:nvSpPr>
        <p:spPr>
          <a:xfrm>
            <a:off x="2357121" y="1365250"/>
            <a:ext cx="7461673" cy="4025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650" b="1" spc="-15">
                <a:solidFill>
                  <a:srgbClr val="050505"/>
                </a:solidFill>
                <a:latin typeface="Verdana" panose="02020603050405020304" pitchFamily="2"/>
              </a:rPr>
              <a:t>Jas. 1:22-25; Rom. 2:5; Acts 17:11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 Placeholder 148"/>
          <p:cNvSpPr>
            <a:spLocks noGrp="1"/>
          </p:cNvSpPr>
          <p:nvPr>
            <p:ph type="body" idx="10"/>
          </p:nvPr>
        </p:nvSpPr>
        <p:spPr>
          <a:xfrm>
            <a:off x="4043680" y="431800"/>
            <a:ext cx="4097867" cy="944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>
            <a:normAutofit fontScale="90000"/>
          </a:bodyPr>
          <a:lstStyle>
            <a:lvl1pPr marL="0" marR="0" indent="0" algn="l">
              <a:lnSpc>
                <a:spcPts val="4500"/>
              </a:lnSpc>
              <a:spcAft>
                <a:spcPts val="2810"/>
              </a:spcAft>
              <a:defRPr/>
            </a:lvl1pPr>
          </a:lstStyle>
          <a:p>
            <a:pPr marL="0" marR="0" indent="0" algn="l">
              <a:lnSpc>
                <a:spcPts val="4500"/>
              </a:lnSpc>
              <a:spcAft>
                <a:spcPts val="2810"/>
              </a:spcAft>
            </a:pPr>
            <a:r>
              <a:rPr lang="en-US" sz="3750" b="1" spc="65">
                <a:solidFill>
                  <a:srgbClr val="000000"/>
                </a:solidFill>
                <a:latin typeface="Tahoma" panose="02020603050405020304" pitchFamily="2"/>
              </a:rPr>
              <a:t>True Worship </a:t>
            </a:r>
          </a:p>
        </p:txBody>
      </p:sp>
      <p:sp>
        <p:nvSpPr>
          <p:cNvPr id="150" name="Text Placeholder 149"/>
          <p:cNvSpPr>
            <a:spLocks noGrp="1"/>
          </p:cNvSpPr>
          <p:nvPr>
            <p:ph type="body" idx="10"/>
          </p:nvPr>
        </p:nvSpPr>
        <p:spPr>
          <a:xfrm>
            <a:off x="760307" y="1376680"/>
            <a:ext cx="10549467" cy="1497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4620" rIns="0" bIns="0" anchor="t">
            <a:normAutofit fontScale="90000"/>
          </a:bodyPr>
          <a:lstStyle>
            <a:lvl1pPr marL="320040" marR="0" indent="0" algn="l">
              <a:lnSpc>
                <a:spcPts val="3300"/>
              </a:lnSpc>
              <a:spcBef>
                <a:spcPts val="565"/>
              </a:spcBef>
              <a:spcAft>
                <a:spcPts val="3445"/>
              </a:spcAft>
              <a:buFont typeface="Symbol"/>
              <a:buChar char="·"/>
              <a:defRPr/>
            </a:lvl1pPr>
          </a:lstStyle>
          <a:p>
            <a:pPr marL="0" marR="0" indent="32004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700" b="1" spc="-55">
                <a:solidFill>
                  <a:srgbClr val="000000"/>
                </a:solidFill>
                <a:latin typeface="Tahoma" panose="02020603050405020304" pitchFamily="2"/>
              </a:rPr>
              <a:t>Why are you here? (John </a:t>
            </a:r>
            <a:r>
              <a:rPr lang="en-US" sz="2700" b="1" spc="-65">
                <a:solidFill>
                  <a:srgbClr val="000000"/>
                </a:solidFill>
                <a:latin typeface="Tahoma" panose="02020603050405020304" pitchFamily="2"/>
              </a:rPr>
              <a:t>6:26-27; Heb. 13:15; </a:t>
            </a:r>
          </a:p>
          <a:p>
            <a:pPr marL="320040" marR="0" indent="0" algn="l">
              <a:lnSpc>
                <a:spcPts val="3300"/>
              </a:lnSpc>
              <a:spcBef>
                <a:spcPts val="565"/>
              </a:spcBef>
              <a:spcAft>
                <a:spcPts val="3445"/>
              </a:spcAft>
            </a:pPr>
            <a:r>
              <a:rPr lang="en-US" sz="2700" b="1" spc="-5">
                <a:solidFill>
                  <a:srgbClr val="000000"/>
                </a:solidFill>
                <a:latin typeface="Tahoma" panose="02020603050405020304" pitchFamily="2"/>
              </a:rPr>
              <a:t>Psa. 27:4) </a:t>
            </a:r>
          </a:p>
        </p:txBody>
      </p:sp>
      <p:sp>
        <p:nvSpPr>
          <p:cNvPr id="151" name="Text Placeholder 150"/>
          <p:cNvSpPr>
            <a:spLocks noGrp="1"/>
          </p:cNvSpPr>
          <p:nvPr>
            <p:ph type="body" idx="10"/>
          </p:nvPr>
        </p:nvSpPr>
        <p:spPr>
          <a:xfrm>
            <a:off x="1702647" y="2874010"/>
            <a:ext cx="6400800" cy="3882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/>
          <a:lstStyle>
            <a:lvl1pPr marL="0" marR="0" indent="0" algn="ctr">
              <a:lnSpc>
                <a:spcPts val="3400"/>
              </a:lnSpc>
              <a:spcBef>
                <a:spcPts val="420"/>
              </a:spcBef>
              <a:spcAft>
                <a:spcPts val="3625"/>
              </a:spcAft>
              <a:defRPr/>
            </a:lvl1pPr>
          </a:lstStyle>
          <a:p>
            <a:pPr marL="0" marR="0" indent="0" algn="ctr">
              <a:lnSpc>
                <a:spcPts val="3400"/>
              </a:lnSpc>
              <a:spcAft>
                <a:spcPts val="0"/>
              </a:spcAft>
            </a:pPr>
            <a:r>
              <a:rPr lang="en-US" sz="2700" spc="20">
                <a:solidFill>
                  <a:srgbClr val="000000"/>
                </a:solidFill>
                <a:latin typeface="Tahoma" panose="02020603050405020304" pitchFamily="2"/>
              </a:rPr>
              <a:t>Oft we come together, </a:t>
            </a:r>
          </a:p>
          <a:p>
            <a:pPr marL="0" marR="0" indent="0"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spc="0">
                <a:solidFill>
                  <a:srgbClr val="000000"/>
                </a:solidFill>
                <a:latin typeface="Tahoma" panose="02020603050405020304" pitchFamily="2"/>
              </a:rPr>
              <a:t>Oft we sing and pray; </a:t>
            </a:r>
          </a:p>
          <a:p>
            <a:pPr marL="0" marR="0" indent="0"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spc="30">
                <a:solidFill>
                  <a:srgbClr val="000000"/>
                </a:solidFill>
                <a:latin typeface="Tahoma" panose="02020603050405020304" pitchFamily="2"/>
              </a:rPr>
              <a:t>Here we bring our offering </a:t>
            </a:r>
          </a:p>
          <a:p>
            <a:pPr marL="0" marR="0" indent="0"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spc="0">
                <a:solidFill>
                  <a:srgbClr val="000000"/>
                </a:solidFill>
                <a:latin typeface="Tahoma" panose="02020603050405020304" pitchFamily="2"/>
              </a:rPr>
              <a:t>On this holy day. </a:t>
            </a:r>
          </a:p>
          <a:p>
            <a:pPr marL="0" marR="0" indent="0"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spc="0">
                <a:solidFill>
                  <a:srgbClr val="000000"/>
                </a:solidFill>
                <a:latin typeface="Tahoma" panose="02020603050405020304" pitchFamily="2"/>
              </a:rPr>
              <a:t>Help us Lord Thy love to see, </a:t>
            </a:r>
          </a:p>
          <a:p>
            <a:pPr marL="0" marR="0" indent="0"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spc="40">
                <a:solidFill>
                  <a:srgbClr val="000000"/>
                </a:solidFill>
                <a:latin typeface="Tahoma" panose="02020603050405020304" pitchFamily="2"/>
              </a:rPr>
              <a:t>May we all in truth and spirit </a:t>
            </a:r>
          </a:p>
          <a:p>
            <a:pPr marL="0" marR="0" indent="0" algn="ctr">
              <a:lnSpc>
                <a:spcPts val="3400"/>
              </a:lnSpc>
              <a:spcBef>
                <a:spcPts val="420"/>
              </a:spcBef>
              <a:spcAft>
                <a:spcPts val="3625"/>
              </a:spcAft>
            </a:pPr>
            <a:r>
              <a:rPr lang="en-US" sz="2700" spc="20">
                <a:solidFill>
                  <a:srgbClr val="000000"/>
                </a:solidFill>
                <a:latin typeface="Tahoma" panose="02020603050405020304" pitchFamily="2"/>
              </a:rPr>
              <a:t>worship Thee.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Placeholder 155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848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59" name="Text Placeholder 158"/>
          <p:cNvSpPr>
            <a:spLocks noGrp="1"/>
          </p:cNvSpPr>
          <p:nvPr>
            <p:ph type="body" idx="10"/>
          </p:nvPr>
        </p:nvSpPr>
        <p:spPr>
          <a:xfrm>
            <a:off x="4043680" y="434975"/>
            <a:ext cx="4092787" cy="582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>
            <a:normAutofit fontScale="90000"/>
          </a:bodyPr>
          <a:lstStyle>
            <a:lvl1pPr marL="0" marR="0" indent="0" algn="l">
              <a:lnSpc>
                <a:spcPts val="45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750" b="1" spc="65">
                <a:solidFill>
                  <a:srgbClr val="000000"/>
                </a:solidFill>
                <a:latin typeface="Tahoma" panose="02020603050405020304" pitchFamily="2"/>
              </a:rPr>
              <a:t>True Worship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141047" y="406400"/>
            <a:ext cx="3914140" cy="382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3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800" b="1" spc="10">
                <a:solidFill>
                  <a:srgbClr val="000000"/>
                </a:solidFill>
                <a:latin typeface="Arial" panose="02020603050405020304" pitchFamily="2"/>
              </a:rPr>
              <a:t>The Lord’s Supper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3377354" y="1381760"/>
            <a:ext cx="5409353" cy="382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29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800" b="1" spc="35">
                <a:solidFill>
                  <a:srgbClr val="000000"/>
                </a:solidFill>
                <a:latin typeface="Arial" panose="02020603050405020304" pitchFamily="2"/>
              </a:rPr>
              <a:t>This bread has no taste...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2214880" y="400686"/>
            <a:ext cx="7770707" cy="1391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3300"/>
              </a:lnSpc>
              <a:spcBef>
                <a:spcPts val="427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2850" b="1" spc="20">
                <a:solidFill>
                  <a:srgbClr val="000000"/>
                </a:solidFill>
                <a:latin typeface="Arial" panose="02020603050405020304" pitchFamily="2"/>
              </a:rPr>
              <a:t>The Lord’s Supper </a:t>
            </a:r>
          </a:p>
          <a:p>
            <a:pPr marL="0" marR="0" indent="0" algn="l">
              <a:lnSpc>
                <a:spcPts val="3300"/>
              </a:lnSpc>
              <a:spcBef>
                <a:spcPts val="4270"/>
              </a:spcBef>
              <a:spcAft>
                <a:spcPts val="0"/>
              </a:spcAft>
            </a:pPr>
            <a:r>
              <a:rPr lang="en-US" sz="2850" b="1" spc="15">
                <a:solidFill>
                  <a:srgbClr val="000000"/>
                </a:solidFill>
                <a:latin typeface="Arial" panose="02020603050405020304" pitchFamily="2"/>
              </a:rPr>
              <a:t>I think this grape juice has expired...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4141047" y="370840"/>
            <a:ext cx="3914140" cy="406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rmAutofit fontScale="95000"/>
          </a:bodyPr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00" spc="-95">
                <a:solidFill>
                  <a:srgbClr val="060606"/>
                </a:solidFill>
                <a:latin typeface="Verdana" panose="02020603050405020304" pitchFamily="2"/>
              </a:rPr>
              <a:t>The Lord’s Supper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4466167" y="1346200"/>
            <a:ext cx="3291840" cy="406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rmAutofit fontScale="95000"/>
          </a:bodyPr>
          <a:lstStyle>
            <a:lvl1pPr marL="0" marR="0" indent="0" algn="l">
              <a:lnSpc>
                <a:spcPts val="3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800" spc="-210">
                <a:solidFill>
                  <a:srgbClr val="060606"/>
                </a:solidFill>
                <a:latin typeface="Verdana" panose="02020603050405020304" pitchFamily="2"/>
              </a:rPr>
              <a:t>1 Cor. 11:23-26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2210647" y="347345"/>
            <a:ext cx="7774940" cy="1443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>
            <a:normAutofit fontScale="90000"/>
          </a:bodyPr>
          <a:lstStyle>
            <a:lvl1pPr marL="0" marR="0" indent="0" algn="l">
              <a:lnSpc>
                <a:spcPts val="3300"/>
              </a:lnSpc>
              <a:spcBef>
                <a:spcPts val="4385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3150" spc="0">
                <a:solidFill>
                  <a:srgbClr val="000000"/>
                </a:solidFill>
                <a:latin typeface="Calibri" panose="02020603050405020304" pitchFamily="1"/>
              </a:rPr>
              <a:t>Singing </a:t>
            </a:r>
          </a:p>
          <a:p>
            <a:pPr marL="0" marR="0" indent="0" algn="l">
              <a:lnSpc>
                <a:spcPts val="3300"/>
              </a:lnSpc>
              <a:spcBef>
                <a:spcPts val="4385"/>
              </a:spcBef>
              <a:spcAft>
                <a:spcPts val="0"/>
              </a:spcAft>
            </a:pPr>
            <a:r>
              <a:rPr lang="en-US" sz="2750" b="1" spc="70">
                <a:solidFill>
                  <a:srgbClr val="000000"/>
                </a:solidFill>
                <a:latin typeface="Arial" panose="02020603050405020304" pitchFamily="2"/>
              </a:rPr>
              <a:t>I’m not a good singer. I’ll just listen.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5323841" y="372110"/>
            <a:ext cx="1548553" cy="40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650" b="1" spc="5">
                <a:solidFill>
                  <a:srgbClr val="000000"/>
                </a:solidFill>
                <a:latin typeface="Tahoma" panose="02020603050405020304" pitchFamily="2"/>
              </a:rPr>
              <a:t>Singing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1451187" y="1347470"/>
            <a:ext cx="9245600" cy="40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31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650" b="1" spc="140">
                <a:solidFill>
                  <a:srgbClr val="000000"/>
                </a:solidFill>
                <a:latin typeface="Tahoma" panose="02020603050405020304" pitchFamily="2"/>
              </a:rPr>
              <a:t>This would sound a lot better with a band.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5323841" y="359410"/>
            <a:ext cx="1548553" cy="417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>
            <a:lvl1pPr marL="0" marR="0" indent="0" algn="l">
              <a:lnSpc>
                <a:spcPts val="30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3050" spc="-85">
                <a:solidFill>
                  <a:srgbClr val="000000"/>
                </a:solidFill>
                <a:latin typeface="Calibri" panose="02020603050405020304" pitchFamily="1"/>
              </a:rPr>
              <a:t>Singing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1609514" y="1381761"/>
            <a:ext cx="8932333" cy="409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32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800" b="1" spc="65">
                <a:solidFill>
                  <a:srgbClr val="000000"/>
                </a:solidFill>
                <a:latin typeface="Arial" panose="02020603050405020304" pitchFamily="2"/>
              </a:rPr>
              <a:t>Wow...sister [insert name] is way off key!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3799840" y="390526"/>
            <a:ext cx="4592320" cy="1392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3400"/>
              </a:lnSpc>
              <a:spcBef>
                <a:spcPts val="4275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2850" b="1" spc="15">
                <a:solidFill>
                  <a:srgbClr val="000000"/>
                </a:solidFill>
                <a:latin typeface="Arial Narrow" panose="02020603050405020304" pitchFamily="2"/>
              </a:rPr>
              <a:t>Singing </a:t>
            </a:r>
          </a:p>
          <a:p>
            <a:pPr marL="0" marR="0" indent="0" algn="l">
              <a:lnSpc>
                <a:spcPts val="3400"/>
              </a:lnSpc>
              <a:spcBef>
                <a:spcPts val="4275"/>
              </a:spcBef>
              <a:spcAft>
                <a:spcPts val="0"/>
              </a:spcAft>
            </a:pPr>
            <a:r>
              <a:rPr lang="en-US" sz="2850" b="1" spc="85">
                <a:solidFill>
                  <a:srgbClr val="000000"/>
                </a:solidFill>
                <a:latin typeface="Arial Narrow" panose="02020603050405020304" pitchFamily="2"/>
              </a:rPr>
              <a:t>I sound phenomenal!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3" r:id="rId21"/>
    <p:sldLayoutId id="2147483674" r:id="rId22"/>
    <p:sldLayoutId id="214748367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83848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561205" y="473075"/>
            <a:ext cx="3069590" cy="582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en-US" sz="3750" b="1" spc="65" dirty="0">
                <a:solidFill>
                  <a:srgbClr val="000000"/>
                </a:solidFill>
                <a:latin typeface="Tahoma" panose="02020603050405020304" pitchFamily="2"/>
              </a:rPr>
              <a:t>True Worship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4254" y="1880821"/>
            <a:ext cx="491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Reading – John 4:7-24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5354003" y="335598"/>
            <a:ext cx="1483995" cy="40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algn="ctr">
              <a:lnSpc>
                <a:spcPts val="3300"/>
              </a:lnSpc>
              <a:buNone/>
            </a:pPr>
            <a:r>
              <a:rPr lang="en-US" sz="12800" b="1" dirty="0">
                <a:solidFill>
                  <a:srgbClr val="000000"/>
                </a:solidFill>
                <a:latin typeface="Calibri" panose="02020603050405020304" pitchFamily="1"/>
              </a:rPr>
              <a:t>Singing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2612390" y="1347470"/>
            <a:ext cx="6934200" cy="405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7500" lnSpcReduction="20000"/>
          </a:bodyPr>
          <a:lstStyle/>
          <a:p>
            <a:pPr>
              <a:lnSpc>
                <a:spcPts val="3100"/>
              </a:lnSpc>
              <a:buNone/>
            </a:pPr>
            <a:r>
              <a:rPr lang="en-US" sz="2650" b="1" spc="140" dirty="0">
                <a:solidFill>
                  <a:srgbClr val="000000"/>
                </a:solidFill>
                <a:latin typeface="Tahoma" panose="02020603050405020304" pitchFamily="2"/>
              </a:rPr>
              <a:t>This would sound a lot better with a band.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5381626" y="359410"/>
            <a:ext cx="1296670" cy="417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>
              <a:buNone/>
            </a:pPr>
            <a:r>
              <a:rPr lang="en-US" sz="3200" b="1" spc="-85" dirty="0">
                <a:solidFill>
                  <a:srgbClr val="000000"/>
                </a:solidFill>
                <a:latin typeface="Calibri" panose="02020603050405020304" pitchFamily="1"/>
              </a:rPr>
              <a:t>Singing</a:t>
            </a:r>
            <a:r>
              <a:rPr lang="en-US" sz="3050" spc="-85" dirty="0">
                <a:solidFill>
                  <a:srgbClr val="000000"/>
                </a:solidFill>
                <a:latin typeface="Calibri" panose="02020603050405020304" pitchFamily="1"/>
              </a:rPr>
              <a:t>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2731135" y="1381761"/>
            <a:ext cx="6699250" cy="409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>
              <a:lnSpc>
                <a:spcPts val="3200"/>
              </a:lnSpc>
              <a:buNone/>
            </a:pPr>
            <a:r>
              <a:rPr lang="en-US" b="1" spc="65" dirty="0">
                <a:solidFill>
                  <a:srgbClr val="000000"/>
                </a:solidFill>
                <a:latin typeface="Arial" panose="02020603050405020304" pitchFamily="2"/>
              </a:rPr>
              <a:t>Wow...sister [insert name] is way off key!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4373880" y="390526"/>
            <a:ext cx="3444240" cy="1392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ctr">
              <a:lnSpc>
                <a:spcPts val="3300"/>
              </a:lnSpc>
              <a:buNone/>
            </a:pPr>
            <a:r>
              <a:rPr lang="en-US" sz="2850" b="1" spc="15" dirty="0">
                <a:solidFill>
                  <a:srgbClr val="000000"/>
                </a:solidFill>
                <a:latin typeface="Arial Narrow" panose="02020603050405020304" pitchFamily="2"/>
              </a:rPr>
              <a:t>Singing </a:t>
            </a:r>
          </a:p>
          <a:p>
            <a:r>
              <a:rPr lang="en-US" sz="2850" b="1" spc="85" dirty="0">
                <a:solidFill>
                  <a:srgbClr val="000000"/>
                </a:solidFill>
                <a:latin typeface="Arial Narrow" panose="02020603050405020304" pitchFamily="2"/>
              </a:rPr>
              <a:t>I sound phenomenal!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45920" y="121920"/>
            <a:ext cx="8900160" cy="6736080"/>
          </a:xfrm>
          <a:prstGeom prst="rect">
            <a:avLst/>
          </a:prstGeom>
        </p:spPr>
      </p:pic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4286251" y="347346"/>
            <a:ext cx="3665855" cy="2014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>
            <a:normAutofit fontScale="25000" lnSpcReduction="20000"/>
          </a:bodyPr>
          <a:lstStyle/>
          <a:p>
            <a:pPr algn="ctr">
              <a:spcAft>
                <a:spcPts val="0"/>
              </a:spcAft>
              <a:buNone/>
            </a:pPr>
            <a:r>
              <a:rPr lang="en-US" sz="11200" b="1" dirty="0">
                <a:solidFill>
                  <a:srgbClr val="060606"/>
                </a:solidFill>
                <a:latin typeface="Calibri" panose="02020603050405020304" pitchFamily="1"/>
              </a:rPr>
              <a:t>Singing </a:t>
            </a:r>
            <a:endParaRPr lang="en-US" sz="9600" b="1" dirty="0">
              <a:solidFill>
                <a:srgbClr val="060606"/>
              </a:solidFill>
              <a:latin typeface="Calibri" panose="02020603050405020304" pitchFamily="1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1200" b="1" spc="5" dirty="0">
                <a:solidFill>
                  <a:srgbClr val="060606"/>
                </a:solidFill>
                <a:latin typeface="Tahoma" panose="02020603050405020304" pitchFamily="2"/>
              </a:rPr>
              <a:t>Ephesians 5:19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1200" b="1" spc="5" dirty="0">
                <a:solidFill>
                  <a:srgbClr val="060606"/>
                </a:solidFill>
                <a:latin typeface="Tahoma" panose="02020603050405020304" pitchFamily="2"/>
              </a:rPr>
              <a:t>1 Corinthians 14:15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2511426" y="406400"/>
            <a:ext cx="4111625" cy="13843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algn="r">
              <a:lnSpc>
                <a:spcPts val="3200"/>
              </a:lnSpc>
              <a:buNone/>
            </a:pPr>
            <a:r>
              <a:rPr lang="en-US" b="1" spc="15" dirty="0">
                <a:solidFill>
                  <a:srgbClr val="000000"/>
                </a:solidFill>
                <a:latin typeface="Arial" panose="02020603050405020304" pitchFamily="2"/>
              </a:rPr>
              <a:t>Prayer </a:t>
            </a:r>
          </a:p>
          <a:p>
            <a:pPr>
              <a:buNone/>
            </a:pPr>
            <a:r>
              <a:rPr lang="en-US" b="1" spc="114" dirty="0" err="1">
                <a:solidFill>
                  <a:srgbClr val="000000"/>
                </a:solidFill>
                <a:latin typeface="Arial" panose="02020603050405020304" pitchFamily="2"/>
              </a:rPr>
              <a:t>Ahh</a:t>
            </a:r>
            <a:r>
              <a:rPr lang="en-US" b="1" spc="114" dirty="0">
                <a:solidFill>
                  <a:srgbClr val="000000"/>
                </a:solidFill>
                <a:latin typeface="Arial" panose="02020603050405020304" pitchFamily="2"/>
              </a:rPr>
              <a:t>, time to think about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5608320" y="353696"/>
            <a:ext cx="1144905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>
              <a:buNone/>
            </a:pPr>
            <a:r>
              <a:rPr lang="en-US" sz="3100" b="1" spc="-140" dirty="0">
                <a:solidFill>
                  <a:srgbClr val="000000"/>
                </a:solidFill>
                <a:latin typeface="Calibri" panose="02020603050405020304" pitchFamily="1"/>
              </a:rPr>
              <a:t>Prayer</a:t>
            </a:r>
            <a:r>
              <a:rPr lang="en-US" sz="3100" spc="-140" dirty="0">
                <a:solidFill>
                  <a:srgbClr val="000000"/>
                </a:solidFill>
                <a:latin typeface="Calibri" panose="02020603050405020304" pitchFamily="1"/>
              </a:rPr>
              <a:t>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2453640" y="1353820"/>
            <a:ext cx="7284720" cy="429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>
              <a:lnSpc>
                <a:spcPts val="3400"/>
              </a:lnSpc>
              <a:spcAft>
                <a:spcPts val="25"/>
              </a:spcAft>
            </a:pPr>
            <a:r>
              <a:rPr lang="en-US" sz="2400" b="1" spc="114" dirty="0">
                <a:solidFill>
                  <a:srgbClr val="000000"/>
                </a:solidFill>
                <a:latin typeface="Tahoma" panose="02020603050405020304" pitchFamily="2"/>
              </a:rPr>
              <a:t>Brother [insert name] isn’t folding his hands.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3684906" y="1841500"/>
            <a:ext cx="5116195" cy="420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>
              <a:lnSpc>
                <a:spcPts val="3300"/>
              </a:lnSpc>
            </a:pPr>
            <a:r>
              <a:rPr lang="en-US" sz="2400" b="1" spc="110" dirty="0">
                <a:solidFill>
                  <a:srgbClr val="000000"/>
                </a:solidFill>
                <a:latin typeface="Tahoma" panose="02020603050405020304" pitchFamily="2"/>
              </a:rPr>
              <a:t>I’m so much holier than he is!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5608320" y="384176"/>
            <a:ext cx="1014730" cy="413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 lnSpcReduction="10000"/>
          </a:bodyPr>
          <a:lstStyle/>
          <a:p>
            <a:pPr>
              <a:buNone/>
            </a:pPr>
            <a:r>
              <a:rPr lang="en-US" sz="2650" b="1" spc="-15" dirty="0">
                <a:solidFill>
                  <a:srgbClr val="000000"/>
                </a:solidFill>
                <a:latin typeface="Tahoma" panose="02020603050405020304" pitchFamily="2"/>
              </a:rPr>
              <a:t>Prayer </a:t>
            </a:r>
          </a:p>
        </p:txBody>
      </p:sp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2304415" y="1359536"/>
            <a:ext cx="7583170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7500" lnSpcReduction="20000"/>
          </a:bodyPr>
          <a:lstStyle/>
          <a:p>
            <a:pPr>
              <a:lnSpc>
                <a:spcPts val="3300"/>
              </a:lnSpc>
              <a:spcAft>
                <a:spcPts val="25"/>
              </a:spcAft>
              <a:buNone/>
            </a:pPr>
            <a:r>
              <a:rPr lang="en-US" sz="2650" b="1" spc="145" dirty="0">
                <a:solidFill>
                  <a:srgbClr val="000000"/>
                </a:solidFill>
                <a:latin typeface="Tahoma" panose="02020603050405020304" pitchFamily="2"/>
              </a:rPr>
              <a:t>Now to impress everyone with my vocabulary!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45920" y="121920"/>
            <a:ext cx="8900160" cy="6736080"/>
          </a:xfrm>
          <a:prstGeom prst="rect">
            <a:avLst/>
          </a:prstGeom>
        </p:spPr>
      </p:pic>
      <p:sp>
        <p:nvSpPr>
          <p:cNvPr id="90" name="Text Placeholder 89"/>
          <p:cNvSpPr>
            <a:spLocks noGrp="1"/>
          </p:cNvSpPr>
          <p:nvPr>
            <p:ph type="body" idx="10"/>
          </p:nvPr>
        </p:nvSpPr>
        <p:spPr>
          <a:xfrm>
            <a:off x="5608320" y="353696"/>
            <a:ext cx="1014730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>
              <a:buNone/>
            </a:pPr>
            <a:r>
              <a:rPr lang="en-US" sz="3100" spc="-140" dirty="0">
                <a:solidFill>
                  <a:srgbClr val="070707"/>
                </a:solidFill>
                <a:latin typeface="Calibri" panose="02020603050405020304" pitchFamily="1"/>
              </a:rPr>
              <a:t>Prayer 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idx="10"/>
          </p:nvPr>
        </p:nvSpPr>
        <p:spPr>
          <a:xfrm>
            <a:off x="4003431" y="1371600"/>
            <a:ext cx="3530844" cy="3962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>
              <a:lnSpc>
                <a:spcPts val="3100"/>
              </a:lnSpc>
              <a:buNone/>
            </a:pPr>
            <a:r>
              <a:rPr lang="en-US" sz="3600" b="1" spc="-25" dirty="0">
                <a:solidFill>
                  <a:srgbClr val="070707"/>
                </a:solidFill>
                <a:latin typeface="Tahoma" panose="02020603050405020304" pitchFamily="2"/>
              </a:rPr>
              <a:t>Matthew 6:5-7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96" name="Text Placeholder 95"/>
          <p:cNvSpPr>
            <a:spLocks noGrp="1"/>
          </p:cNvSpPr>
          <p:nvPr>
            <p:ph type="body" idx="10"/>
          </p:nvPr>
        </p:nvSpPr>
        <p:spPr>
          <a:xfrm>
            <a:off x="5596255" y="377191"/>
            <a:ext cx="1005840" cy="422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buNone/>
            </a:pPr>
            <a:r>
              <a:rPr lang="en-US" sz="2700" spc="-50" dirty="0">
                <a:solidFill>
                  <a:srgbClr val="000000"/>
                </a:solidFill>
                <a:latin typeface="Tahoma" panose="02020603050405020304" pitchFamily="2"/>
              </a:rPr>
              <a:t>Giving </a:t>
            </a:r>
          </a:p>
        </p:txBody>
      </p:sp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2441576" y="1352550"/>
            <a:ext cx="7342505" cy="430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3400"/>
              </a:lnSpc>
              <a:spcAft>
                <a:spcPts val="25"/>
              </a:spcAft>
            </a:pPr>
            <a:r>
              <a:rPr lang="en-US" sz="2700" dirty="0">
                <a:solidFill>
                  <a:srgbClr val="000000"/>
                </a:solidFill>
                <a:latin typeface="Tahoma" panose="02020603050405020304" pitchFamily="2"/>
              </a:rPr>
              <a:t>I think I have a few dollars in my pocket.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103" name="Text Placeholder 102"/>
          <p:cNvSpPr>
            <a:spLocks noGrp="1"/>
          </p:cNvSpPr>
          <p:nvPr>
            <p:ph type="body" idx="10"/>
          </p:nvPr>
        </p:nvSpPr>
        <p:spPr>
          <a:xfrm>
            <a:off x="3468370" y="347345"/>
            <a:ext cx="5270500" cy="1443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>
            <a:normAutofit fontScale="90000"/>
          </a:bodyPr>
          <a:lstStyle/>
          <a:p>
            <a:pPr algn="ctr">
              <a:buNone/>
            </a:pPr>
            <a:r>
              <a:rPr lang="en-US" sz="3150" spc="-10" dirty="0">
                <a:solidFill>
                  <a:srgbClr val="000000"/>
                </a:solidFill>
                <a:latin typeface="Calibri" panose="02020603050405020304" pitchFamily="1"/>
              </a:rPr>
              <a:t>Giving </a:t>
            </a:r>
          </a:p>
          <a:p>
            <a:pPr>
              <a:buNone/>
            </a:pPr>
            <a:r>
              <a:rPr lang="en-US" b="1" spc="50" dirty="0">
                <a:solidFill>
                  <a:srgbClr val="000000"/>
                </a:solidFill>
                <a:latin typeface="Arial" panose="02020603050405020304" pitchFamily="2"/>
              </a:rPr>
              <a:t>Didn’t we just do this last week?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514601" y="1381760"/>
            <a:ext cx="5599430" cy="4057015"/>
          </a:xfrm>
        </p:spPr>
        <p:txBody>
          <a:bodyPr>
            <a:normAutofit fontScale="975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5500" dirty="0"/>
              <a:t>Psalm 122:1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5500" dirty="0"/>
              <a:t>Psalm 29:1-2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5500" dirty="0"/>
              <a:t>Hebrews 10:24-25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034473" y="0"/>
            <a:ext cx="8471477" cy="1505527"/>
          </a:xfrm>
        </p:spPr>
        <p:txBody>
          <a:bodyPr anchor="ctr">
            <a:normAutofit fontScale="97500"/>
          </a:bodyPr>
          <a:lstStyle/>
          <a:p>
            <a:pPr>
              <a:buNone/>
            </a:pPr>
            <a:r>
              <a:rPr lang="en-US" sz="4800" b="1" dirty="0"/>
              <a:t>Attitude of True Worship</a:t>
            </a:r>
          </a:p>
        </p:txBody>
      </p:sp>
      <p:pic>
        <p:nvPicPr>
          <p:cNvPr id="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720454" y="3429000"/>
            <a:ext cx="1993727" cy="33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108" name="Text Placeholder 107"/>
          <p:cNvSpPr>
            <a:spLocks noGrp="1"/>
          </p:cNvSpPr>
          <p:nvPr>
            <p:ph type="body" idx="10"/>
          </p:nvPr>
        </p:nvSpPr>
        <p:spPr>
          <a:xfrm>
            <a:off x="5596255" y="372110"/>
            <a:ext cx="1005840" cy="4254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 lnSpcReduction="10000"/>
          </a:bodyPr>
          <a:lstStyle/>
          <a:p>
            <a:pPr>
              <a:buNone/>
            </a:pPr>
            <a:r>
              <a:rPr lang="en-US" sz="2650" b="1" spc="15" dirty="0">
                <a:solidFill>
                  <a:srgbClr val="000000"/>
                </a:solidFill>
                <a:latin typeface="Tahoma" panose="02020603050405020304" pitchFamily="2"/>
              </a:rPr>
              <a:t>Giving </a:t>
            </a:r>
          </a:p>
        </p:txBody>
      </p:sp>
      <p:sp>
        <p:nvSpPr>
          <p:cNvPr id="109" name="Text Placeholder 108"/>
          <p:cNvSpPr>
            <a:spLocks noGrp="1"/>
          </p:cNvSpPr>
          <p:nvPr>
            <p:ph type="body" idx="10"/>
          </p:nvPr>
        </p:nvSpPr>
        <p:spPr>
          <a:xfrm>
            <a:off x="1952626" y="1347470"/>
            <a:ext cx="7736840" cy="4356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7500" lnSpcReduction="20000"/>
          </a:bodyPr>
          <a:lstStyle/>
          <a:p>
            <a:pPr>
              <a:lnSpc>
                <a:spcPts val="3400"/>
              </a:lnSpc>
              <a:spcAft>
                <a:spcPts val="25"/>
              </a:spcAft>
            </a:pPr>
            <a:r>
              <a:rPr lang="en-US" sz="2650" b="1" spc="105" dirty="0">
                <a:solidFill>
                  <a:srgbClr val="000000"/>
                </a:solidFill>
                <a:latin typeface="Tahoma" panose="02020603050405020304" pitchFamily="2"/>
              </a:rPr>
              <a:t>Maybe if I give a little extra, God will reward me.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45920" y="121920"/>
            <a:ext cx="8900160" cy="6736080"/>
          </a:xfrm>
          <a:prstGeom prst="rect">
            <a:avLst/>
          </a:prstGeom>
        </p:spPr>
      </p:pic>
      <p:sp>
        <p:nvSpPr>
          <p:cNvPr id="115" name="Text Placeholder 114"/>
          <p:cNvSpPr>
            <a:spLocks noGrp="1"/>
          </p:cNvSpPr>
          <p:nvPr>
            <p:ph type="body" idx="10"/>
          </p:nvPr>
        </p:nvSpPr>
        <p:spPr>
          <a:xfrm>
            <a:off x="3315970" y="347345"/>
            <a:ext cx="5562600" cy="2043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/>
          <a:p>
            <a:pPr algn="ctr">
              <a:lnSpc>
                <a:spcPts val="3300"/>
              </a:lnSpc>
              <a:buNone/>
            </a:pPr>
            <a:r>
              <a:rPr lang="en-US" sz="3150" spc="-10" dirty="0">
                <a:solidFill>
                  <a:srgbClr val="050506"/>
                </a:solidFill>
                <a:latin typeface="Calibri" panose="02020603050405020304" pitchFamily="1"/>
              </a:rPr>
              <a:t>Giving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spc="-280" dirty="0">
                <a:solidFill>
                  <a:srgbClr val="050506"/>
                </a:solidFill>
                <a:latin typeface="Verdana" panose="02020603050405020304" pitchFamily="2"/>
              </a:rPr>
              <a:t>2 Corinthians  9:7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spc="-280" dirty="0">
                <a:solidFill>
                  <a:srgbClr val="050506"/>
                </a:solidFill>
                <a:latin typeface="Verdana" panose="02020603050405020304" pitchFamily="2"/>
              </a:rPr>
              <a:t>1 Timothy 6:17-19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5376546" y="353696"/>
            <a:ext cx="1429385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>
              <a:buNone/>
            </a:pPr>
            <a:r>
              <a:rPr lang="en-US" sz="3100" spc="-60" dirty="0">
                <a:solidFill>
                  <a:srgbClr val="000000"/>
                </a:solidFill>
                <a:latin typeface="Calibri" panose="02020603050405020304" pitchFamily="1"/>
              </a:rPr>
              <a:t>Teaching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3709670" y="1381760"/>
            <a:ext cx="4748530" cy="408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7500"/>
          </a:bodyPr>
          <a:lstStyle/>
          <a:p>
            <a:pPr>
              <a:lnSpc>
                <a:spcPts val="3200"/>
              </a:lnSpc>
            </a:pPr>
            <a:r>
              <a:rPr lang="en-US" b="1" spc="-15">
                <a:solidFill>
                  <a:srgbClr val="000000"/>
                </a:solidFill>
                <a:latin typeface="Arial" panose="02020603050405020304" pitchFamily="2"/>
              </a:rPr>
              <a:t>The teacher’s tie is crooked...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126" name="Text Placeholder 125"/>
          <p:cNvSpPr>
            <a:spLocks noGrp="1"/>
          </p:cNvSpPr>
          <p:nvPr>
            <p:ph type="body" idx="10"/>
          </p:nvPr>
        </p:nvSpPr>
        <p:spPr>
          <a:xfrm>
            <a:off x="5376546" y="378460"/>
            <a:ext cx="1429385" cy="419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 lnSpcReduction="10000"/>
          </a:bodyPr>
          <a:lstStyle/>
          <a:p>
            <a:pPr>
              <a:buNone/>
            </a:pPr>
            <a:r>
              <a:rPr lang="en-US" sz="2650" b="1" spc="55" dirty="0">
                <a:solidFill>
                  <a:srgbClr val="000000"/>
                </a:solidFill>
                <a:latin typeface="Tahoma" panose="02020603050405020304" pitchFamily="2"/>
              </a:rPr>
              <a:t>Teaching </a:t>
            </a:r>
          </a:p>
        </p:txBody>
      </p:sp>
      <p:sp>
        <p:nvSpPr>
          <p:cNvPr id="127" name="Text Placeholder 126"/>
          <p:cNvSpPr>
            <a:spLocks noGrp="1"/>
          </p:cNvSpPr>
          <p:nvPr>
            <p:ph type="body" idx="10"/>
          </p:nvPr>
        </p:nvSpPr>
        <p:spPr>
          <a:xfrm>
            <a:off x="2566671" y="1353820"/>
            <a:ext cx="7501255" cy="429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>
              <a:lnSpc>
                <a:spcPts val="3400"/>
              </a:lnSpc>
              <a:spcAft>
                <a:spcPts val="25"/>
              </a:spcAft>
              <a:buNone/>
            </a:pPr>
            <a:r>
              <a:rPr lang="en-US" sz="2400" b="1" spc="120" dirty="0">
                <a:solidFill>
                  <a:srgbClr val="000000"/>
                </a:solidFill>
                <a:latin typeface="Tahoma" panose="02020603050405020304" pitchFamily="2"/>
              </a:rPr>
              <a:t>I already know this stuff. No need to listen.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67840" y="121920"/>
            <a:ext cx="8900160" cy="6736080"/>
          </a:xfrm>
          <a:prstGeom prst="rect">
            <a:avLst/>
          </a:prstGeom>
        </p:spPr>
      </p:pic>
      <p:sp>
        <p:nvSpPr>
          <p:cNvPr id="145" name="Text Placeholder 144"/>
          <p:cNvSpPr>
            <a:spLocks noGrp="1"/>
          </p:cNvSpPr>
          <p:nvPr>
            <p:ph type="body" idx="10"/>
          </p:nvPr>
        </p:nvSpPr>
        <p:spPr>
          <a:xfrm>
            <a:off x="5376546" y="353696"/>
            <a:ext cx="1429385" cy="423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>
              <a:buNone/>
            </a:pPr>
            <a:r>
              <a:rPr lang="en-US" sz="3100" spc="-60" dirty="0">
                <a:solidFill>
                  <a:srgbClr val="050505"/>
                </a:solidFill>
                <a:latin typeface="Calibri" panose="02020603050405020304" pitchFamily="1"/>
              </a:rPr>
              <a:t>Teaching </a:t>
            </a:r>
          </a:p>
        </p:txBody>
      </p:sp>
      <p:sp>
        <p:nvSpPr>
          <p:cNvPr id="146" name="Text Placeholder 145"/>
          <p:cNvSpPr>
            <a:spLocks noGrp="1"/>
          </p:cNvSpPr>
          <p:nvPr>
            <p:ph type="body" idx="10"/>
          </p:nvPr>
        </p:nvSpPr>
        <p:spPr>
          <a:xfrm>
            <a:off x="5071746" y="1009015"/>
            <a:ext cx="5339080" cy="1606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spc="-15" dirty="0">
                <a:solidFill>
                  <a:srgbClr val="050505"/>
                </a:solidFill>
                <a:latin typeface="Verdana" panose="02020603050405020304" pitchFamily="2"/>
              </a:rPr>
              <a:t>James 1:22-25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spc="-15" dirty="0">
                <a:solidFill>
                  <a:srgbClr val="050505"/>
                </a:solidFill>
                <a:latin typeface="Verdana" panose="02020603050405020304" pitchFamily="2"/>
              </a:rPr>
              <a:t> Acts 17:11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8720455" y="3959225"/>
            <a:ext cx="1837690" cy="2788920"/>
          </a:xfrm>
          <a:prstGeom prst="rect">
            <a:avLst/>
          </a:prstGeom>
        </p:spPr>
      </p:pic>
      <p:sp>
        <p:nvSpPr>
          <p:cNvPr id="149" name="Text Placeholder 148"/>
          <p:cNvSpPr>
            <a:spLocks noGrp="1"/>
          </p:cNvSpPr>
          <p:nvPr>
            <p:ph type="body" idx="10"/>
          </p:nvPr>
        </p:nvSpPr>
        <p:spPr>
          <a:xfrm>
            <a:off x="1670685" y="155575"/>
            <a:ext cx="4453890" cy="944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>
            <a:noAutofit/>
          </a:bodyPr>
          <a:lstStyle/>
          <a:p>
            <a:pPr>
              <a:buNone/>
            </a:pPr>
            <a:r>
              <a:rPr lang="en-US" sz="3200" b="1" spc="65" dirty="0">
                <a:solidFill>
                  <a:srgbClr val="000000"/>
                </a:solidFill>
                <a:latin typeface="Tahoma" panose="02020603050405020304" pitchFamily="2"/>
              </a:rPr>
              <a:t>Why Are We Here?</a:t>
            </a:r>
          </a:p>
        </p:txBody>
      </p:sp>
      <p:sp>
        <p:nvSpPr>
          <p:cNvPr id="150" name="Text Placeholder 149"/>
          <p:cNvSpPr>
            <a:spLocks noGrp="1"/>
          </p:cNvSpPr>
          <p:nvPr>
            <p:ph type="body" idx="10"/>
          </p:nvPr>
        </p:nvSpPr>
        <p:spPr>
          <a:xfrm>
            <a:off x="2094230" y="923926"/>
            <a:ext cx="7912100" cy="19500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4620" rIns="0" bIns="0" anchor="t">
            <a:normAutofit fontScale="97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/>
              <a:buChar char="·"/>
            </a:pPr>
            <a:r>
              <a:rPr lang="en-US" sz="4400" b="1" spc="-55" dirty="0">
                <a:solidFill>
                  <a:srgbClr val="000000"/>
                </a:solidFill>
                <a:latin typeface="Tahoma" panose="02020603050405020304" pitchFamily="2"/>
              </a:rPr>
              <a:t>John </a:t>
            </a:r>
            <a:r>
              <a:rPr lang="en-US" sz="4400" b="1" spc="-65" dirty="0">
                <a:solidFill>
                  <a:srgbClr val="000000"/>
                </a:solidFill>
                <a:latin typeface="Tahoma" panose="02020603050405020304" pitchFamily="2"/>
              </a:rPr>
              <a:t>6:26-27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/>
              <a:buChar char="·"/>
            </a:pPr>
            <a:r>
              <a:rPr lang="en-US" sz="4400" b="1" spc="-65" dirty="0">
                <a:solidFill>
                  <a:srgbClr val="000000"/>
                </a:solidFill>
                <a:latin typeface="Tahoma" panose="02020603050405020304" pitchFamily="2"/>
              </a:rPr>
              <a:t>Hebrews 3:15 </a:t>
            </a:r>
            <a:r>
              <a:rPr lang="en-US" sz="4400" b="1" spc="-5" dirty="0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sp>
        <p:nvSpPr>
          <p:cNvPr id="151" name="Text Placeholder 150"/>
          <p:cNvSpPr>
            <a:spLocks noGrp="1"/>
          </p:cNvSpPr>
          <p:nvPr>
            <p:ph type="body" idx="10"/>
          </p:nvPr>
        </p:nvSpPr>
        <p:spPr>
          <a:xfrm>
            <a:off x="2800985" y="2874010"/>
            <a:ext cx="5219065" cy="38823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>
            <a:normAutofit fontScale="97500"/>
          </a:bodyPr>
          <a:lstStyle/>
          <a:p>
            <a:pPr algn="ctr">
              <a:lnSpc>
                <a:spcPts val="3400"/>
              </a:lnSpc>
              <a:spcAft>
                <a:spcPts val="0"/>
              </a:spcAft>
              <a:buNone/>
            </a:pPr>
            <a:r>
              <a:rPr lang="en-US" sz="2700" b="1" spc="20" dirty="0">
                <a:solidFill>
                  <a:srgbClr val="FF0000"/>
                </a:solidFill>
                <a:latin typeface="Tahoma" panose="02020603050405020304" pitchFamily="2"/>
              </a:rPr>
              <a:t>Oft we come together, </a:t>
            </a:r>
          </a:p>
          <a:p>
            <a:pPr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FF0000"/>
                </a:solidFill>
                <a:latin typeface="Tahoma" panose="02020603050405020304" pitchFamily="2"/>
              </a:rPr>
              <a:t>Oft we sing and pray; </a:t>
            </a:r>
          </a:p>
          <a:p>
            <a:pPr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2700" b="1" spc="30" dirty="0">
                <a:solidFill>
                  <a:srgbClr val="FF0000"/>
                </a:solidFill>
                <a:latin typeface="Tahoma" panose="02020603050405020304" pitchFamily="2"/>
              </a:rPr>
              <a:t>Here we bring our offering </a:t>
            </a:r>
          </a:p>
          <a:p>
            <a:pPr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FF0000"/>
                </a:solidFill>
                <a:latin typeface="Tahoma" panose="02020603050405020304" pitchFamily="2"/>
              </a:rPr>
              <a:t>On this holy day. </a:t>
            </a:r>
          </a:p>
          <a:p>
            <a:pPr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FF0000"/>
                </a:solidFill>
                <a:latin typeface="Tahoma" panose="02020603050405020304" pitchFamily="2"/>
              </a:rPr>
              <a:t>Help us Lord Thy love to see, </a:t>
            </a:r>
          </a:p>
          <a:p>
            <a:pPr algn="ctr">
              <a:lnSpc>
                <a:spcPts val="34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en-US" sz="2700" b="1" spc="40" dirty="0">
                <a:solidFill>
                  <a:srgbClr val="FF0000"/>
                </a:solidFill>
                <a:latin typeface="Tahoma" panose="02020603050405020304" pitchFamily="2"/>
              </a:rPr>
              <a:t>May we all in truth and spirit </a:t>
            </a:r>
          </a:p>
          <a:p>
            <a:pPr algn="ctr">
              <a:lnSpc>
                <a:spcPts val="3400"/>
              </a:lnSpc>
              <a:spcBef>
                <a:spcPts val="420"/>
              </a:spcBef>
              <a:spcAft>
                <a:spcPts val="3625"/>
              </a:spcAft>
              <a:buNone/>
            </a:pPr>
            <a:r>
              <a:rPr lang="en-US" sz="2700" b="1" spc="20" dirty="0">
                <a:solidFill>
                  <a:srgbClr val="FF0000"/>
                </a:solidFill>
                <a:latin typeface="Tahoma" panose="02020603050405020304" pitchFamily="2"/>
              </a:rPr>
              <a:t>Worship Thee.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Placeholder 155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838485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5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59" name="Text Placeholder 158"/>
          <p:cNvSpPr>
            <a:spLocks noGrp="1"/>
          </p:cNvSpPr>
          <p:nvPr>
            <p:ph type="body" idx="10"/>
          </p:nvPr>
        </p:nvSpPr>
        <p:spPr>
          <a:xfrm>
            <a:off x="4556760" y="434975"/>
            <a:ext cx="3069590" cy="582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>
            <a:normAutofit fontScale="90000"/>
          </a:bodyPr>
          <a:lstStyle/>
          <a:p>
            <a:pPr marL="0" indent="0">
              <a:lnSpc>
                <a:spcPts val="4500"/>
              </a:lnSpc>
              <a:buNone/>
            </a:pPr>
            <a:r>
              <a:rPr lang="en-US" sz="3750" b="1" spc="65" dirty="0">
                <a:solidFill>
                  <a:srgbClr val="000000"/>
                </a:solidFill>
                <a:latin typeface="Tahoma" panose="02020603050405020304" pitchFamily="2"/>
              </a:rPr>
              <a:t>True Worship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86225" y="1571625"/>
            <a:ext cx="4152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John 14:6</a:t>
            </a:r>
          </a:p>
          <a:p>
            <a:r>
              <a:rPr lang="en-US" sz="4800" dirty="0"/>
              <a:t>Galatians 3:27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514601" y="1381760"/>
            <a:ext cx="5599430" cy="4057015"/>
          </a:xfrm>
        </p:spPr>
        <p:txBody>
          <a:bodyPr>
            <a:normAutofit fontScale="97500"/>
          </a:bodyPr>
          <a:lstStyle/>
          <a:p>
            <a:pPr>
              <a:lnSpc>
                <a:spcPct val="100000"/>
              </a:lnSpc>
            </a:pPr>
            <a:r>
              <a:rPr lang="en-US" sz="5500" dirty="0"/>
              <a:t>Psalm 95:1-2</a:t>
            </a:r>
          </a:p>
          <a:p>
            <a:pPr>
              <a:lnSpc>
                <a:spcPct val="100000"/>
              </a:lnSpc>
            </a:pPr>
            <a:r>
              <a:rPr lang="en-US" sz="5500" dirty="0"/>
              <a:t>Matthew 18:20</a:t>
            </a:r>
          </a:p>
          <a:p>
            <a:pPr>
              <a:buNone/>
            </a:pPr>
            <a:endParaRPr lang="en-US" sz="55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19433" y="406399"/>
            <a:ext cx="8886518" cy="765176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en-US" sz="5400" b="1" dirty="0"/>
              <a:t>In The Presence of The Lord</a:t>
            </a:r>
          </a:p>
        </p:txBody>
      </p:sp>
      <p:pic>
        <p:nvPicPr>
          <p:cNvPr id="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64" y="3195484"/>
            <a:ext cx="4277410" cy="33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200275" y="1381760"/>
            <a:ext cx="5913756" cy="4057015"/>
          </a:xfrm>
        </p:spPr>
        <p:txBody>
          <a:bodyPr>
            <a:normAutofit fontScale="97500"/>
          </a:bodyPr>
          <a:lstStyle/>
          <a:p>
            <a:pPr>
              <a:lnSpc>
                <a:spcPct val="100000"/>
              </a:lnSpc>
            </a:pPr>
            <a:r>
              <a:rPr lang="en-US" sz="5500" dirty="0"/>
              <a:t>Colossians 3:17</a:t>
            </a:r>
          </a:p>
          <a:p>
            <a:pPr>
              <a:lnSpc>
                <a:spcPct val="100000"/>
              </a:lnSpc>
            </a:pPr>
            <a:r>
              <a:rPr lang="en-US" sz="5500" dirty="0"/>
              <a:t>Matthew 15:9</a:t>
            </a:r>
          </a:p>
          <a:p>
            <a:pPr>
              <a:lnSpc>
                <a:spcPct val="100000"/>
              </a:lnSpc>
            </a:pPr>
            <a:r>
              <a:rPr lang="en-US" sz="5500" dirty="0"/>
              <a:t>Leviticus 10:1-2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733675" y="406399"/>
            <a:ext cx="6772275" cy="765176"/>
          </a:xfrm>
        </p:spPr>
        <p:txBody>
          <a:bodyPr>
            <a:normAutofit fontScale="82500" lnSpcReduction="10000"/>
          </a:bodyPr>
          <a:lstStyle/>
          <a:p>
            <a:pPr>
              <a:buNone/>
            </a:pPr>
            <a:r>
              <a:rPr lang="en-US" sz="4400" b="1" dirty="0"/>
              <a:t>True Worship Has His Authorization</a:t>
            </a:r>
          </a:p>
        </p:txBody>
      </p:sp>
      <p:pic>
        <p:nvPicPr>
          <p:cNvPr id="5" name="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62" y="3637935"/>
            <a:ext cx="3791848" cy="29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629786" y="406400"/>
            <a:ext cx="2935605" cy="382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>
              <a:buNone/>
            </a:pPr>
            <a:r>
              <a:rPr lang="en-US" b="1" spc="-55" dirty="0">
                <a:solidFill>
                  <a:srgbClr val="000000"/>
                </a:solidFill>
                <a:latin typeface="Arial" panose="02020603050405020304" pitchFamily="2"/>
              </a:rPr>
              <a:t>The Lord’s Supper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4166870" y="1381760"/>
            <a:ext cx="3864610" cy="382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>
              <a:lnSpc>
                <a:spcPts val="2900"/>
              </a:lnSpc>
              <a:buNone/>
            </a:pPr>
            <a:r>
              <a:rPr lang="en-US" b="1" spc="-10" dirty="0">
                <a:solidFill>
                  <a:srgbClr val="000000"/>
                </a:solidFill>
                <a:latin typeface="Arial" panose="02020603050405020304" pitchFamily="2"/>
              </a:rPr>
              <a:t>I can’t wait until lunch...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629786" y="406400"/>
            <a:ext cx="2935605" cy="382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>
              <a:buNone/>
            </a:pPr>
            <a:r>
              <a:rPr lang="en-US" b="1" spc="10" dirty="0">
                <a:solidFill>
                  <a:srgbClr val="000000"/>
                </a:solidFill>
                <a:latin typeface="Arial" panose="02020603050405020304" pitchFamily="2"/>
              </a:rPr>
              <a:t>The Lord’s Supper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4057016" y="1381760"/>
            <a:ext cx="4057015" cy="382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>
              <a:lnSpc>
                <a:spcPts val="2900"/>
              </a:lnSpc>
              <a:buNone/>
            </a:pPr>
            <a:r>
              <a:rPr lang="en-US" b="1" spc="35" dirty="0">
                <a:solidFill>
                  <a:srgbClr val="000000"/>
                </a:solidFill>
                <a:latin typeface="Arial" panose="02020603050405020304" pitchFamily="2"/>
              </a:rPr>
              <a:t>This bread has no taste...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3185160" y="400686"/>
            <a:ext cx="5828030" cy="1391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algn="ctr">
              <a:buNone/>
            </a:pPr>
            <a:r>
              <a:rPr lang="en-US" sz="2850" b="1" spc="20" dirty="0">
                <a:solidFill>
                  <a:srgbClr val="000000"/>
                </a:solidFill>
                <a:latin typeface="Arial" panose="02020603050405020304" pitchFamily="2"/>
              </a:rPr>
              <a:t>The Lord’s Supper </a:t>
            </a:r>
          </a:p>
          <a:p>
            <a:pPr>
              <a:buNone/>
            </a:pPr>
            <a:r>
              <a:rPr lang="en-US" sz="2850" b="1" spc="15" dirty="0">
                <a:solidFill>
                  <a:srgbClr val="000000"/>
                </a:solidFill>
                <a:latin typeface="Arial" panose="02020603050405020304" pitchFamily="2"/>
              </a:rPr>
              <a:t>I think this grape juice has expired...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45920" y="121920"/>
            <a:ext cx="8900160" cy="6736080"/>
          </a:xfrm>
          <a:prstGeom prst="rect">
            <a:avLst/>
          </a:prstGeom>
        </p:spPr>
      </p:pic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4629785" y="370840"/>
            <a:ext cx="3247390" cy="4064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Autofit/>
          </a:bodyPr>
          <a:lstStyle/>
          <a:p>
            <a:pPr>
              <a:buNone/>
            </a:pPr>
            <a:r>
              <a:rPr lang="en-US" sz="2500" b="1" spc="-95" dirty="0">
                <a:solidFill>
                  <a:srgbClr val="060606"/>
                </a:solidFill>
                <a:latin typeface="Verdana" panose="02020603050405020304" pitchFamily="2"/>
              </a:rPr>
              <a:t>The Lord’s Supper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2733368" y="1181100"/>
            <a:ext cx="6017342" cy="685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Autofit/>
          </a:bodyPr>
          <a:lstStyle/>
          <a:p>
            <a:pPr>
              <a:lnSpc>
                <a:spcPts val="3100"/>
              </a:lnSpc>
              <a:buNone/>
            </a:pPr>
            <a:r>
              <a:rPr lang="en-US" sz="4000" spc="-210" dirty="0">
                <a:solidFill>
                  <a:srgbClr val="060606"/>
                </a:solidFill>
                <a:latin typeface="Verdana" panose="02020603050405020304" pitchFamily="2"/>
              </a:rPr>
              <a:t>1 Corinthians 11:23-26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54810" y="133986"/>
            <a:ext cx="8882380" cy="6724015"/>
          </a:xfrm>
          <a:prstGeom prst="rect">
            <a:avLst/>
          </a:prstGeom>
        </p:spPr>
      </p:pic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3181986" y="347345"/>
            <a:ext cx="5831205" cy="14439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>
            <a:normAutofit fontScale="90000"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000000"/>
                </a:solidFill>
                <a:latin typeface="Calibri" panose="02020603050405020304" pitchFamily="1"/>
              </a:rPr>
              <a:t>Singing </a:t>
            </a:r>
          </a:p>
          <a:p>
            <a:pPr>
              <a:buNone/>
            </a:pPr>
            <a:r>
              <a:rPr lang="en-US" sz="2750" b="1" spc="70" dirty="0">
                <a:solidFill>
                  <a:srgbClr val="000000"/>
                </a:solidFill>
                <a:latin typeface="Arial" panose="02020603050405020304" pitchFamily="2"/>
              </a:rPr>
              <a:t>I’m not a good singer. I’ll just listen.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279</Words>
  <Application>Microsoft Office PowerPoint</Application>
  <PresentationFormat>Widescreen</PresentationFormat>
  <Paragraphs>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Symbol</vt:lpstr>
      <vt:lpstr>Tahoma</vt:lpstr>
      <vt:lpstr>Verdana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McIlvain</dc:creator>
  <cp:lastModifiedBy>Bill McIlvain</cp:lastModifiedBy>
  <cp:revision>16</cp:revision>
  <dcterms:modified xsi:type="dcterms:W3CDTF">2023-09-24T03:20:52Z</dcterms:modified>
</cp:coreProperties>
</file>