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8" r:id="rId6"/>
    <p:sldId id="288" r:id="rId7"/>
    <p:sldId id="272" r:id="rId8"/>
    <p:sldId id="279" r:id="rId9"/>
    <p:sldId id="280" r:id="rId10"/>
    <p:sldId id="281" r:id="rId11"/>
    <p:sldId id="282" r:id="rId12"/>
    <p:sldId id="283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0" autoAdjust="0"/>
  </p:normalViewPr>
  <p:slideViewPr>
    <p:cSldViewPr>
      <p:cViewPr varScale="1">
        <p:scale>
          <a:sx n="99" d="100"/>
          <a:sy n="99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DBD-AFDC-46D4-BD97-9AD988E16110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1BBF-7F20-4F30-82D0-34D6299B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DDCD-1D37-4FE0-B71F-2F19C75A2835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D0D5B-07A5-4EAD-A5D9-B15C9F373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39D4-6D6A-4B57-9863-B88D9F689600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F9C7-2848-4BEE-9C5F-EADAEEC0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141D1-D3B6-42E2-8CF3-B65DFE5CA3D4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EA59-12AC-4522-81F6-F2C31C8BB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32D2-5E61-47A9-A099-74532A170A7B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720F-64EF-4D57-B804-3D670123A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0DACB-6150-49AC-95F5-44F39A140C54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5D15-E6CF-44C1-8AFE-0B05EBE4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731F-9915-4486-B231-A99E666627FD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BD-EC21-4360-BEA6-E7D7FB4E7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08B7-80B7-4446-94FE-0F5F28C867B7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DA20E-7C80-431D-AEE0-DB6594DA3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D5E60-A92D-4A22-A503-3BF71B2F9CE3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8FA0-DD61-47D9-BF7B-722ABDC38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EB0D-1751-4FF4-B181-CDB5D3853E15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720A-63BE-4532-AA6F-CBC93F8C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BB48-A54D-4EC5-8D6A-EC6D6623F718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265E-5F27-437E-AC56-0E9D3864F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mg28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EC4C05-3E88-4E9A-BAE0-9A83AD752258}" type="datetimeFigureOut">
              <a:rPr lang="en-US"/>
              <a:pPr>
                <a:defRPr/>
              </a:pPr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085640-18E7-49C5-9ABD-E8F912815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/>
  </p:transition>
  <p:txStyles>
    <p:titleStyle>
      <a:lvl1pPr algn="ctr" rtl="0" fontAlgn="base">
        <a:spcBef>
          <a:spcPct val="0"/>
        </a:spcBef>
        <a:spcAft>
          <a:spcPct val="0"/>
        </a:spcAft>
        <a:defRPr sz="4400" u="sng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u="sng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105400"/>
            <a:ext cx="8534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Reading – Hebrews 10:22-27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66110EF-3705-B6AB-0628-6EE1E1FCC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-17318"/>
            <a:ext cx="10363200" cy="1470025"/>
          </a:xfrm>
        </p:spPr>
        <p:txBody>
          <a:bodyPr/>
          <a:lstStyle/>
          <a:p>
            <a:r>
              <a:rPr lang="en-US" dirty="0"/>
              <a:t>What Is The Value?</a:t>
            </a:r>
          </a:p>
        </p:txBody>
      </p:sp>
    </p:spTree>
  </p:cSld>
  <p:clrMapOvr>
    <a:masterClrMapping/>
  </p:clrMapOvr>
  <p:transition spd="med"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2011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cap="all" dirty="0">
                <a:latin typeface="Freefrm721 Blk BT" pitchFamily="66" charset="0"/>
              </a:rPr>
              <a:t>Pray for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438400"/>
            <a:ext cx="8458200" cy="4038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(Matthew 9:37-38) Then He said to His disciples, "The harvest truly is plentiful, but the laborers are few. {38} "Therefore pray the Lord of the harvest to send out laborers into His harvest.“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We need to pray for the conviction &amp; the opportunity to do our part.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8676" name="Picture 3" descr="prayer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" y="35293"/>
            <a:ext cx="2184241" cy="331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06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b="1" cap="all" dirty="0">
                <a:latin typeface="Freefrm721 Blk BT" pitchFamily="66" charset="0"/>
              </a:rPr>
              <a:t>Accept the Challenge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9753600" cy="441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/>
              <a:t>“ All You Can Do IS All You Can Do.”</a:t>
            </a:r>
          </a:p>
          <a:p>
            <a:r>
              <a:rPr lang="en-US" b="1" i="1" dirty="0"/>
              <a:t>(Joshua 24:15)  And if it seem evil unto you to serve the LORD, choose you this day whom ye will serve; whether the gods which your fathers served that were on the other side of the flood, or the gods of the Amorites, in whose land you dwell: but as for me and my house, we will serve the LORD.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cap="all" dirty="0">
                <a:latin typeface="Freefrm721 Blk BT" pitchFamily="66" charset="0"/>
              </a:rPr>
              <a:t>This is a Period of services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Don’t just go through the motions.</a:t>
            </a:r>
          </a:p>
          <a:p>
            <a:r>
              <a:rPr lang="en-US" b="1" i="1"/>
              <a:t>(John 4:23-24) But the hour comes, and now is, when the true worshippers shall worship the Father in spirit and in truth: for the Father seeks such to worship him. {24} God is a Spirit: and they that worship him must worship him in spirit and in truth.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54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cap="all" dirty="0">
                <a:latin typeface="Freefrm721 Blk BT" pitchFamily="66" charset="0"/>
              </a:rPr>
              <a:t>Do not yield to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57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(James 4:7-8) Submit yourselves therefore to God. Resist the devil, and he will flee from you. {8} Draw nigh to God, and he will draw nigh to you</a:t>
            </a:r>
            <a:r>
              <a:rPr lang="en-US" dirty="0"/>
              <a:t>.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/>
              <a:t> You will be tempted to make excuses.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devil would like nothing better than for you to stay at home.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He doesn’t care if you’re not practicing sin as long as you’re not practicing Christianity.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med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336"/>
            <a:ext cx="5943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cap="all" dirty="0">
                <a:latin typeface="Freefrm721 Blk BT" pitchFamily="66" charset="0"/>
              </a:rPr>
              <a:t>Are You Growing Spiritually?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6898546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Our zeal must be accompanied with knowledge. </a:t>
            </a:r>
            <a:r>
              <a:rPr lang="en-US" b="1" i="1" dirty="0"/>
              <a:t>(Romans 10:1-3) Brethren, my heart's desire and prayer to God for Israel is, that they might be saved. {2} For I bear them record that they have a zeal of God, but not according to knowledge. {3} For they being ignorant of God's righteousness, and going about to establish their own righteousness, have not submitted themselves unto the righteousness of God.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500E8D-9103-E1E4-71B4-D396FF419D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6" b="4005"/>
          <a:stretch/>
        </p:blipFill>
        <p:spPr>
          <a:xfrm>
            <a:off x="7508146" y="28074"/>
            <a:ext cx="4656582" cy="5516562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Time!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505200" y="1417638"/>
            <a:ext cx="5449981" cy="4724400"/>
          </a:xfrm>
        </p:spPr>
        <p:txBody>
          <a:bodyPr/>
          <a:lstStyle/>
          <a:p>
            <a:r>
              <a:rPr lang="en-US" dirty="0"/>
              <a:t>If you know someone who is zealous of God why don’t you do them a favor and </a:t>
            </a:r>
            <a:r>
              <a:rPr lang="en-US"/>
              <a:t>introduce them </a:t>
            </a:r>
            <a:r>
              <a:rPr lang="en-US" dirty="0"/>
              <a:t>to Jesus? </a:t>
            </a:r>
          </a:p>
          <a:p>
            <a:r>
              <a:rPr lang="en-US" dirty="0"/>
              <a:t>If you are zealous of doing the right thing then why not commit to the Lord now?</a:t>
            </a:r>
          </a:p>
          <a:p>
            <a:r>
              <a:rPr lang="en-US" sz="4000" b="1" i="1" dirty="0"/>
              <a:t>(2 Corinthians 5:10)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431382" cy="2514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49DC06-5088-3E55-3482-32979E146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402" y="4343400"/>
            <a:ext cx="3592286" cy="2514600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800" b="1" cap="all" dirty="0">
                <a:latin typeface="Cezanne" pitchFamily="2" charset="0"/>
              </a:rPr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is </a:t>
            </a:r>
            <a:r>
              <a:rPr lang="en-US" b="1" u="sng" cap="small" dirty="0"/>
              <a:t>our</a:t>
            </a:r>
            <a:r>
              <a:rPr lang="en-US" u="sng" dirty="0"/>
              <a:t> </a:t>
            </a:r>
            <a:r>
              <a:rPr lang="en-US" dirty="0"/>
              <a:t> attempt to evangelize.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We should never Forsake an opportunity to exhort your brethren.</a:t>
            </a:r>
            <a:r>
              <a:rPr lang="en-US" b="1" i="1" dirty="0"/>
              <a:t> (Hebrews 10:25)  Not forsaking the assembling of ourselves together, as the manner of some is; but exhorting one another: and so much the more, as ye see the day </a:t>
            </a:r>
            <a:r>
              <a:rPr lang="en-US" b="1" i="1" dirty="0" err="1"/>
              <a:t>approachin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87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700" b="1" cap="all" dirty="0">
                <a:latin typeface="Freefrm721 Blk BT" pitchFamily="66" charset="0"/>
              </a:rPr>
              <a:t>Bring Others</a:t>
            </a:r>
            <a:r>
              <a:rPr lang="en-US" sz="6700" b="1" cap="all" dirty="0"/>
              <a:t> With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14600"/>
            <a:ext cx="8458200" cy="4114800"/>
          </a:xfrm>
        </p:spPr>
        <p:txBody>
          <a:bodyPr/>
          <a:lstStyle/>
          <a:p>
            <a:r>
              <a:rPr lang="en-US" dirty="0"/>
              <a:t>How do we know where Jesus is going to be? </a:t>
            </a:r>
            <a:r>
              <a:rPr lang="en-US" b="1" i="1" dirty="0"/>
              <a:t>(Matthew 18:20) For where two or three are gathered together in my name, there am I in the midst of them.</a:t>
            </a:r>
            <a:endParaRPr lang="en-US" dirty="0"/>
          </a:p>
          <a:p>
            <a:endParaRPr lang="en-US" dirty="0"/>
          </a:p>
        </p:txBody>
      </p:sp>
      <p:pic>
        <p:nvPicPr>
          <p:cNvPr id="5124" name="Picture 3" descr="escour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074123"/>
            <a:ext cx="3933825" cy="27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cap="all" dirty="0">
                <a:latin typeface="Freefrm721 Blk BT" pitchFamily="66" charset="0"/>
              </a:rPr>
              <a:t>dedication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i="1" dirty="0"/>
              <a:t>(Romans 12:1) I beseech you therefore, brethren, by the mercies of God, that ye present your bodies a living sacrifice, holy, acceptable unto God, which is your reasonable service.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This effort is going to call on you to sacrifice some of your time for the Lord.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All that we have to schedule time for is 2 extra days.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i="1" dirty="0"/>
              <a:t>2 Corinthians 13:5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cap="all" dirty="0">
                <a:latin typeface="Freefrm721 Blk BT" pitchFamily="66" charset="0"/>
              </a:rPr>
              <a:t>Interest?</a:t>
            </a:r>
            <a:r>
              <a:rPr lang="en-US" b="1" cap="all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(Acts 17:11) These were more noble than those in Thessalonica, in that they received the word with all readiness of mind, and </a:t>
            </a:r>
            <a:r>
              <a:rPr lang="en-US" b="1" i="1" u="sng" dirty="0"/>
              <a:t>searched the scriptures daily</a:t>
            </a:r>
            <a:r>
              <a:rPr lang="en-US" b="1" i="1" dirty="0"/>
              <a:t>, whether those things were so.</a:t>
            </a:r>
            <a:endParaRPr lang="en-US" dirty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" t="13333" r="2133" b="13333"/>
          <a:stretch/>
        </p:blipFill>
        <p:spPr>
          <a:xfrm>
            <a:off x="7010399" y="3581400"/>
            <a:ext cx="4260273" cy="3124200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cap="all" dirty="0">
                <a:latin typeface="Freefrm721 Blk BT" pitchFamily="66" charset="0"/>
              </a:rPr>
              <a:t>Sing Together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(Ephesians 5:19-20) speaking to one another in psalms and hymns and spiritual songs, singing and making melody in your heart to the Lord, {20} giving thanks always for all things to God the Father in the name of our Lord Jesus Christ,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Our singing can either impress or depress those who attend with us.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24549"/>
            <a:ext cx="3657600" cy="1881051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900" b="1" cap="all" dirty="0">
                <a:latin typeface="Freefrm721 Blk BT" pitchFamily="66" charset="0"/>
              </a:rPr>
              <a:t>meaningful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cap="all" dirty="0"/>
              <a:t>make this meeting worthwhile</a:t>
            </a:r>
            <a:endParaRPr lang="en-US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b="1" i="1" dirty="0"/>
              <a:t>Matthew 15:9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/>
              <a:t>Even if no one else gets anything from this, make sure that </a:t>
            </a:r>
            <a:r>
              <a:rPr lang="en-US" sz="4400" b="1" u="sng" dirty="0"/>
              <a:t>you</a:t>
            </a:r>
            <a:r>
              <a:rPr lang="en-US" sz="4400" dirty="0"/>
              <a:t> do.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" t="22222" r="1666" b="22858"/>
          <a:stretch/>
        </p:blipFill>
        <p:spPr>
          <a:xfrm>
            <a:off x="6400800" y="4267201"/>
            <a:ext cx="5695204" cy="2345840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39000" cy="1630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/>
              <a:t>Self Resolution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0" y="2274771"/>
            <a:ext cx="8458200" cy="4202229"/>
          </a:xfrm>
        </p:spPr>
        <p:txBody>
          <a:bodyPr/>
          <a:lstStyle/>
          <a:p>
            <a:r>
              <a:rPr lang="en-US" dirty="0"/>
              <a:t>There are a LOT of worldly things that you could be doing.</a:t>
            </a:r>
          </a:p>
          <a:p>
            <a:r>
              <a:rPr lang="en-US" dirty="0"/>
              <a:t>Make up your mind to do something spiritual.</a:t>
            </a:r>
          </a:p>
          <a:p>
            <a:r>
              <a:rPr lang="en-US" sz="2800" b="1" i="1" dirty="0"/>
              <a:t>(Colossians 3:1-2) If then you were raised with Christ, seek those things which are above, where Christ is, sitting at the right hand of God. {2} Set your mind on things above, not on things on the earth.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48EB96-235C-673B-5795-8429ADC11E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t="21110" r="17408" b="18889"/>
          <a:stretch/>
        </p:blipFill>
        <p:spPr>
          <a:xfrm>
            <a:off x="8859371" y="3208"/>
            <a:ext cx="3276600" cy="4114800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4876800" cy="1630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cap="all" dirty="0">
                <a:latin typeface="Freefrm721 Blk BT" pitchFamily="66" charset="0"/>
              </a:rPr>
              <a:t>It is a Matter of what we treasure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95362"/>
            <a:ext cx="10058400" cy="4648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(Matthew 6:20-21) But lay up for yourselves treasures in heaven, where neither moth nor rust corrupts, and where thieves do not break through nor steal: {21} For where your treasure is, there will your heart be also.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Don’t let a baseball or football game come between you and heaven.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Don’t let the temptation to make extra money separate you from serving God. </a:t>
            </a:r>
            <a:r>
              <a:rPr lang="en-US" b="1" i="1" dirty="0"/>
              <a:t>(Mark 8:36) For what shall it profit a man, if he shall gain the whole world, and lose his own soul?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rarely do this, so when it comes we ought to treasure it.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F65A10-BDC3-4EE3-3E40-30D1ADD4A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34" y="13636"/>
            <a:ext cx="3878624" cy="2181726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ro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Aurora</Template>
  <TotalTime>515</TotalTime>
  <Words>931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Cezanne</vt:lpstr>
      <vt:lpstr>Freefrm721 Blk BT</vt:lpstr>
      <vt:lpstr>Gill Sans MT</vt:lpstr>
      <vt:lpstr>Aurora</vt:lpstr>
      <vt:lpstr>What Is The Value?</vt:lpstr>
      <vt:lpstr>attendance</vt:lpstr>
      <vt:lpstr>Bring Others With You</vt:lpstr>
      <vt:lpstr>dedication</vt:lpstr>
      <vt:lpstr>Interest? </vt:lpstr>
      <vt:lpstr>Sing Together</vt:lpstr>
      <vt:lpstr>meaningful</vt:lpstr>
      <vt:lpstr>Self Resolution</vt:lpstr>
      <vt:lpstr>It is a Matter of what we treasure</vt:lpstr>
      <vt:lpstr>Pray for Workers</vt:lpstr>
      <vt:lpstr>Accept the Challenge</vt:lpstr>
      <vt:lpstr>This is a Period of services</vt:lpstr>
      <vt:lpstr>Do not yield to temptation</vt:lpstr>
      <vt:lpstr>Are You Growing Spiritually?</vt:lpstr>
      <vt:lpstr>Decision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A-B-C’s Of A Gospel Meeting</dc:title>
  <dc:creator>WMaxx</dc:creator>
  <cp:lastModifiedBy>Bill McIlvain</cp:lastModifiedBy>
  <cp:revision>44</cp:revision>
  <dcterms:created xsi:type="dcterms:W3CDTF">2007-11-04T02:29:14Z</dcterms:created>
  <dcterms:modified xsi:type="dcterms:W3CDTF">2023-09-09T20:55:45Z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TC300010761033</vt:lpwstr>
  </property>
</Properties>
</file>