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6" r:id="rId3"/>
    <p:sldId id="258" r:id="rId4"/>
    <p:sldId id="259" r:id="rId5"/>
    <p:sldId id="261" r:id="rId6"/>
    <p:sldId id="263" r:id="rId7"/>
    <p:sldId id="264" r:id="rId8"/>
    <p:sldId id="265" r:id="rId9"/>
    <p:sldId id="266" r:id="rId10"/>
    <p:sldId id="267" r:id="rId11"/>
    <p:sldId id="269" r:id="rId12"/>
    <p:sldId id="271" r:id="rId13"/>
    <p:sldId id="272" r:id="rId14"/>
    <p:sldId id="273" r:id="rId15"/>
    <p:sldId id="274" r:id="rId16"/>
    <p:sldId id="275" r:id="rId17"/>
    <p:sldId id="276" r:id="rId18"/>
    <p:sldId id="270"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6" d="100"/>
          <a:sy n="86" d="100"/>
        </p:scale>
        <p:origin x="56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C316D-FF09-4243-96FE-ACE839ADD5B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FEA3B30-18F9-4B62-BF51-7D6AD3DFF8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C62EDC6-0C7F-4E27-96FC-DA627E400B09}"/>
              </a:ext>
            </a:extLst>
          </p:cNvPr>
          <p:cNvSpPr>
            <a:spLocks noGrp="1"/>
          </p:cNvSpPr>
          <p:nvPr>
            <p:ph type="dt" sz="half" idx="10"/>
          </p:nvPr>
        </p:nvSpPr>
        <p:spPr/>
        <p:txBody>
          <a:bodyPr/>
          <a:lstStyle/>
          <a:p>
            <a:fld id="{5F477151-C658-4578-8256-36B2294A7DE4}" type="datetimeFigureOut">
              <a:rPr lang="en-US" smtClean="0"/>
              <a:t>9/18/2023</a:t>
            </a:fld>
            <a:endParaRPr lang="en-US"/>
          </a:p>
        </p:txBody>
      </p:sp>
      <p:sp>
        <p:nvSpPr>
          <p:cNvPr id="5" name="Footer Placeholder 4">
            <a:extLst>
              <a:ext uri="{FF2B5EF4-FFF2-40B4-BE49-F238E27FC236}">
                <a16:creationId xmlns:a16="http://schemas.microsoft.com/office/drawing/2014/main" id="{241E3AC8-F861-4895-82FE-04AE69F5A5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6EF6B8-6F9A-40D7-A46C-4F5263C105F5}"/>
              </a:ext>
            </a:extLst>
          </p:cNvPr>
          <p:cNvSpPr>
            <a:spLocks noGrp="1"/>
          </p:cNvSpPr>
          <p:nvPr>
            <p:ph type="sldNum" sz="quarter" idx="12"/>
          </p:nvPr>
        </p:nvSpPr>
        <p:spPr/>
        <p:txBody>
          <a:bodyPr/>
          <a:lstStyle/>
          <a:p>
            <a:fld id="{9F36A5D8-2C86-49C5-A0B5-12A0724CE150}" type="slidenum">
              <a:rPr lang="en-US" smtClean="0"/>
              <a:t>‹#›</a:t>
            </a:fld>
            <a:endParaRPr lang="en-US"/>
          </a:p>
        </p:txBody>
      </p:sp>
    </p:spTree>
    <p:extLst>
      <p:ext uri="{BB962C8B-B14F-4D97-AF65-F5344CB8AC3E}">
        <p14:creationId xmlns:p14="http://schemas.microsoft.com/office/powerpoint/2010/main" val="3569923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AD79A-6D02-4D59-9C17-23CF8CB4A1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2DA4B9C-12EA-4A77-8464-2878727562D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84C920-A5CE-4C44-90BE-1B725FDFA738}"/>
              </a:ext>
            </a:extLst>
          </p:cNvPr>
          <p:cNvSpPr>
            <a:spLocks noGrp="1"/>
          </p:cNvSpPr>
          <p:nvPr>
            <p:ph type="dt" sz="half" idx="10"/>
          </p:nvPr>
        </p:nvSpPr>
        <p:spPr/>
        <p:txBody>
          <a:bodyPr/>
          <a:lstStyle/>
          <a:p>
            <a:fld id="{5F477151-C658-4578-8256-36B2294A7DE4}" type="datetimeFigureOut">
              <a:rPr lang="en-US" smtClean="0"/>
              <a:t>9/18/2023</a:t>
            </a:fld>
            <a:endParaRPr lang="en-US"/>
          </a:p>
        </p:txBody>
      </p:sp>
      <p:sp>
        <p:nvSpPr>
          <p:cNvPr id="5" name="Footer Placeholder 4">
            <a:extLst>
              <a:ext uri="{FF2B5EF4-FFF2-40B4-BE49-F238E27FC236}">
                <a16:creationId xmlns:a16="http://schemas.microsoft.com/office/drawing/2014/main" id="{24A8330C-D198-40D3-A614-81C1AA81C8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0907D3-AD32-4340-B67C-A8DCACC623C4}"/>
              </a:ext>
            </a:extLst>
          </p:cNvPr>
          <p:cNvSpPr>
            <a:spLocks noGrp="1"/>
          </p:cNvSpPr>
          <p:nvPr>
            <p:ph type="sldNum" sz="quarter" idx="12"/>
          </p:nvPr>
        </p:nvSpPr>
        <p:spPr/>
        <p:txBody>
          <a:bodyPr/>
          <a:lstStyle/>
          <a:p>
            <a:fld id="{9F36A5D8-2C86-49C5-A0B5-12A0724CE150}" type="slidenum">
              <a:rPr lang="en-US" smtClean="0"/>
              <a:t>‹#›</a:t>
            </a:fld>
            <a:endParaRPr lang="en-US"/>
          </a:p>
        </p:txBody>
      </p:sp>
    </p:spTree>
    <p:extLst>
      <p:ext uri="{BB962C8B-B14F-4D97-AF65-F5344CB8AC3E}">
        <p14:creationId xmlns:p14="http://schemas.microsoft.com/office/powerpoint/2010/main" val="830082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842A08-AFAE-467F-86CB-BF9DEDD24C5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2D1A997-D23F-4971-9F41-3DF035D677D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DE7EB7-F529-4E40-A45C-99E6D570E978}"/>
              </a:ext>
            </a:extLst>
          </p:cNvPr>
          <p:cNvSpPr>
            <a:spLocks noGrp="1"/>
          </p:cNvSpPr>
          <p:nvPr>
            <p:ph type="dt" sz="half" idx="10"/>
          </p:nvPr>
        </p:nvSpPr>
        <p:spPr/>
        <p:txBody>
          <a:bodyPr/>
          <a:lstStyle/>
          <a:p>
            <a:fld id="{5F477151-C658-4578-8256-36B2294A7DE4}" type="datetimeFigureOut">
              <a:rPr lang="en-US" smtClean="0"/>
              <a:t>9/18/2023</a:t>
            </a:fld>
            <a:endParaRPr lang="en-US"/>
          </a:p>
        </p:txBody>
      </p:sp>
      <p:sp>
        <p:nvSpPr>
          <p:cNvPr id="5" name="Footer Placeholder 4">
            <a:extLst>
              <a:ext uri="{FF2B5EF4-FFF2-40B4-BE49-F238E27FC236}">
                <a16:creationId xmlns:a16="http://schemas.microsoft.com/office/drawing/2014/main" id="{E145F75E-A673-4BE7-8EFC-1B427E73F0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3B6D64-FAFD-4AD4-BE16-411BC6C2B184}"/>
              </a:ext>
            </a:extLst>
          </p:cNvPr>
          <p:cNvSpPr>
            <a:spLocks noGrp="1"/>
          </p:cNvSpPr>
          <p:nvPr>
            <p:ph type="sldNum" sz="quarter" idx="12"/>
          </p:nvPr>
        </p:nvSpPr>
        <p:spPr/>
        <p:txBody>
          <a:bodyPr/>
          <a:lstStyle/>
          <a:p>
            <a:fld id="{9F36A5D8-2C86-49C5-A0B5-12A0724CE150}" type="slidenum">
              <a:rPr lang="en-US" smtClean="0"/>
              <a:t>‹#›</a:t>
            </a:fld>
            <a:endParaRPr lang="en-US"/>
          </a:p>
        </p:txBody>
      </p:sp>
    </p:spTree>
    <p:extLst>
      <p:ext uri="{BB962C8B-B14F-4D97-AF65-F5344CB8AC3E}">
        <p14:creationId xmlns:p14="http://schemas.microsoft.com/office/powerpoint/2010/main" val="1678886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F43D7-7EDB-49B3-AC23-475E1144C3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918F3B4-697F-4991-947B-900E9F227E5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AB51FB-3B7C-4D68-BD60-44180514488C}"/>
              </a:ext>
            </a:extLst>
          </p:cNvPr>
          <p:cNvSpPr>
            <a:spLocks noGrp="1"/>
          </p:cNvSpPr>
          <p:nvPr>
            <p:ph type="dt" sz="half" idx="10"/>
          </p:nvPr>
        </p:nvSpPr>
        <p:spPr/>
        <p:txBody>
          <a:bodyPr/>
          <a:lstStyle/>
          <a:p>
            <a:fld id="{5F477151-C658-4578-8256-36B2294A7DE4}" type="datetimeFigureOut">
              <a:rPr lang="en-US" smtClean="0"/>
              <a:t>9/18/2023</a:t>
            </a:fld>
            <a:endParaRPr lang="en-US"/>
          </a:p>
        </p:txBody>
      </p:sp>
      <p:sp>
        <p:nvSpPr>
          <p:cNvPr id="5" name="Footer Placeholder 4">
            <a:extLst>
              <a:ext uri="{FF2B5EF4-FFF2-40B4-BE49-F238E27FC236}">
                <a16:creationId xmlns:a16="http://schemas.microsoft.com/office/drawing/2014/main" id="{0283CD8B-B60D-4F6F-B6E6-CCCC2F526C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EE8AC2-8BFC-4640-91DF-6147DDF29E6D}"/>
              </a:ext>
            </a:extLst>
          </p:cNvPr>
          <p:cNvSpPr>
            <a:spLocks noGrp="1"/>
          </p:cNvSpPr>
          <p:nvPr>
            <p:ph type="sldNum" sz="quarter" idx="12"/>
          </p:nvPr>
        </p:nvSpPr>
        <p:spPr/>
        <p:txBody>
          <a:bodyPr/>
          <a:lstStyle/>
          <a:p>
            <a:fld id="{9F36A5D8-2C86-49C5-A0B5-12A0724CE150}" type="slidenum">
              <a:rPr lang="en-US" smtClean="0"/>
              <a:t>‹#›</a:t>
            </a:fld>
            <a:endParaRPr lang="en-US"/>
          </a:p>
        </p:txBody>
      </p:sp>
    </p:spTree>
    <p:extLst>
      <p:ext uri="{BB962C8B-B14F-4D97-AF65-F5344CB8AC3E}">
        <p14:creationId xmlns:p14="http://schemas.microsoft.com/office/powerpoint/2010/main" val="3866843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7E24E-6A3E-485A-AE27-EE349A6C65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879BEFA-1B13-4609-A72B-9DD2F7AD2C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9A265A5-8C29-4ADB-91E2-D0ECC5DA68EE}"/>
              </a:ext>
            </a:extLst>
          </p:cNvPr>
          <p:cNvSpPr>
            <a:spLocks noGrp="1"/>
          </p:cNvSpPr>
          <p:nvPr>
            <p:ph type="dt" sz="half" idx="10"/>
          </p:nvPr>
        </p:nvSpPr>
        <p:spPr/>
        <p:txBody>
          <a:bodyPr/>
          <a:lstStyle/>
          <a:p>
            <a:fld id="{5F477151-C658-4578-8256-36B2294A7DE4}" type="datetimeFigureOut">
              <a:rPr lang="en-US" smtClean="0"/>
              <a:t>9/18/2023</a:t>
            </a:fld>
            <a:endParaRPr lang="en-US"/>
          </a:p>
        </p:txBody>
      </p:sp>
      <p:sp>
        <p:nvSpPr>
          <p:cNvPr id="5" name="Footer Placeholder 4">
            <a:extLst>
              <a:ext uri="{FF2B5EF4-FFF2-40B4-BE49-F238E27FC236}">
                <a16:creationId xmlns:a16="http://schemas.microsoft.com/office/drawing/2014/main" id="{F23AC126-E78B-4FEE-A6CE-F1243A55E0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8E360E-5183-41CA-8409-82FEC0B6624D}"/>
              </a:ext>
            </a:extLst>
          </p:cNvPr>
          <p:cNvSpPr>
            <a:spLocks noGrp="1"/>
          </p:cNvSpPr>
          <p:nvPr>
            <p:ph type="sldNum" sz="quarter" idx="12"/>
          </p:nvPr>
        </p:nvSpPr>
        <p:spPr/>
        <p:txBody>
          <a:bodyPr/>
          <a:lstStyle/>
          <a:p>
            <a:fld id="{9F36A5D8-2C86-49C5-A0B5-12A0724CE150}" type="slidenum">
              <a:rPr lang="en-US" smtClean="0"/>
              <a:t>‹#›</a:t>
            </a:fld>
            <a:endParaRPr lang="en-US"/>
          </a:p>
        </p:txBody>
      </p:sp>
    </p:spTree>
    <p:extLst>
      <p:ext uri="{BB962C8B-B14F-4D97-AF65-F5344CB8AC3E}">
        <p14:creationId xmlns:p14="http://schemas.microsoft.com/office/powerpoint/2010/main" val="2016060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D56D6-873C-4CE4-85AF-DA828FC0FD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75BC3C2-5B9A-4A46-82D9-C0585998849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8424FD-1989-4E7F-8F82-A0AA882C665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FC5845B-94FD-440D-AD68-6CAC2B089F5B}"/>
              </a:ext>
            </a:extLst>
          </p:cNvPr>
          <p:cNvSpPr>
            <a:spLocks noGrp="1"/>
          </p:cNvSpPr>
          <p:nvPr>
            <p:ph type="dt" sz="half" idx="10"/>
          </p:nvPr>
        </p:nvSpPr>
        <p:spPr/>
        <p:txBody>
          <a:bodyPr/>
          <a:lstStyle/>
          <a:p>
            <a:fld id="{5F477151-C658-4578-8256-36B2294A7DE4}" type="datetimeFigureOut">
              <a:rPr lang="en-US" smtClean="0"/>
              <a:t>9/18/2023</a:t>
            </a:fld>
            <a:endParaRPr lang="en-US"/>
          </a:p>
        </p:txBody>
      </p:sp>
      <p:sp>
        <p:nvSpPr>
          <p:cNvPr id="6" name="Footer Placeholder 5">
            <a:extLst>
              <a:ext uri="{FF2B5EF4-FFF2-40B4-BE49-F238E27FC236}">
                <a16:creationId xmlns:a16="http://schemas.microsoft.com/office/drawing/2014/main" id="{1BC88607-EA5F-445F-96FD-6DD414C695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F6CB39-875B-45DF-8301-93A8D1E925B2}"/>
              </a:ext>
            </a:extLst>
          </p:cNvPr>
          <p:cNvSpPr>
            <a:spLocks noGrp="1"/>
          </p:cNvSpPr>
          <p:nvPr>
            <p:ph type="sldNum" sz="quarter" idx="12"/>
          </p:nvPr>
        </p:nvSpPr>
        <p:spPr/>
        <p:txBody>
          <a:bodyPr/>
          <a:lstStyle/>
          <a:p>
            <a:fld id="{9F36A5D8-2C86-49C5-A0B5-12A0724CE150}" type="slidenum">
              <a:rPr lang="en-US" smtClean="0"/>
              <a:t>‹#›</a:t>
            </a:fld>
            <a:endParaRPr lang="en-US"/>
          </a:p>
        </p:txBody>
      </p:sp>
    </p:spTree>
    <p:extLst>
      <p:ext uri="{BB962C8B-B14F-4D97-AF65-F5344CB8AC3E}">
        <p14:creationId xmlns:p14="http://schemas.microsoft.com/office/powerpoint/2010/main" val="2140236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49671-28E0-4EC8-835C-58A6A49C888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B5BE96-C181-4E6F-BE5B-E592D7A859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6AE1A82-AE3B-4137-B912-49BCDDDEB04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3730058-8637-479B-A8A2-4550B83650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5A767A0-626A-414F-BFAF-445A3C87EC5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18A8BA-394A-4D8B-B382-6E5D631F161F}"/>
              </a:ext>
            </a:extLst>
          </p:cNvPr>
          <p:cNvSpPr>
            <a:spLocks noGrp="1"/>
          </p:cNvSpPr>
          <p:nvPr>
            <p:ph type="dt" sz="half" idx="10"/>
          </p:nvPr>
        </p:nvSpPr>
        <p:spPr/>
        <p:txBody>
          <a:bodyPr/>
          <a:lstStyle/>
          <a:p>
            <a:fld id="{5F477151-C658-4578-8256-36B2294A7DE4}" type="datetimeFigureOut">
              <a:rPr lang="en-US" smtClean="0"/>
              <a:t>9/18/2023</a:t>
            </a:fld>
            <a:endParaRPr lang="en-US"/>
          </a:p>
        </p:txBody>
      </p:sp>
      <p:sp>
        <p:nvSpPr>
          <p:cNvPr id="8" name="Footer Placeholder 7">
            <a:extLst>
              <a:ext uri="{FF2B5EF4-FFF2-40B4-BE49-F238E27FC236}">
                <a16:creationId xmlns:a16="http://schemas.microsoft.com/office/drawing/2014/main" id="{5C5A1D3A-D43C-4487-89E4-0E3B16E0CF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D0B970A-FB67-4D6C-82EB-44CB79BCC6C9}"/>
              </a:ext>
            </a:extLst>
          </p:cNvPr>
          <p:cNvSpPr>
            <a:spLocks noGrp="1"/>
          </p:cNvSpPr>
          <p:nvPr>
            <p:ph type="sldNum" sz="quarter" idx="12"/>
          </p:nvPr>
        </p:nvSpPr>
        <p:spPr/>
        <p:txBody>
          <a:bodyPr/>
          <a:lstStyle/>
          <a:p>
            <a:fld id="{9F36A5D8-2C86-49C5-A0B5-12A0724CE150}" type="slidenum">
              <a:rPr lang="en-US" smtClean="0"/>
              <a:t>‹#›</a:t>
            </a:fld>
            <a:endParaRPr lang="en-US"/>
          </a:p>
        </p:txBody>
      </p:sp>
    </p:spTree>
    <p:extLst>
      <p:ext uri="{BB962C8B-B14F-4D97-AF65-F5344CB8AC3E}">
        <p14:creationId xmlns:p14="http://schemas.microsoft.com/office/powerpoint/2010/main" val="1880556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094B1-2D29-422B-9455-AC0E8B479B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8573130-E37A-4C12-B7DB-6E8E467B7639}"/>
              </a:ext>
            </a:extLst>
          </p:cNvPr>
          <p:cNvSpPr>
            <a:spLocks noGrp="1"/>
          </p:cNvSpPr>
          <p:nvPr>
            <p:ph type="dt" sz="half" idx="10"/>
          </p:nvPr>
        </p:nvSpPr>
        <p:spPr/>
        <p:txBody>
          <a:bodyPr/>
          <a:lstStyle/>
          <a:p>
            <a:fld id="{5F477151-C658-4578-8256-36B2294A7DE4}" type="datetimeFigureOut">
              <a:rPr lang="en-US" smtClean="0"/>
              <a:t>9/18/2023</a:t>
            </a:fld>
            <a:endParaRPr lang="en-US"/>
          </a:p>
        </p:txBody>
      </p:sp>
      <p:sp>
        <p:nvSpPr>
          <p:cNvPr id="4" name="Footer Placeholder 3">
            <a:extLst>
              <a:ext uri="{FF2B5EF4-FFF2-40B4-BE49-F238E27FC236}">
                <a16:creationId xmlns:a16="http://schemas.microsoft.com/office/drawing/2014/main" id="{77EBB705-3E90-41DB-888F-EBED1851ECD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93AC413-E186-45F7-A1B9-371B53A96931}"/>
              </a:ext>
            </a:extLst>
          </p:cNvPr>
          <p:cNvSpPr>
            <a:spLocks noGrp="1"/>
          </p:cNvSpPr>
          <p:nvPr>
            <p:ph type="sldNum" sz="quarter" idx="12"/>
          </p:nvPr>
        </p:nvSpPr>
        <p:spPr/>
        <p:txBody>
          <a:bodyPr/>
          <a:lstStyle/>
          <a:p>
            <a:fld id="{9F36A5D8-2C86-49C5-A0B5-12A0724CE150}" type="slidenum">
              <a:rPr lang="en-US" smtClean="0"/>
              <a:t>‹#›</a:t>
            </a:fld>
            <a:endParaRPr lang="en-US"/>
          </a:p>
        </p:txBody>
      </p:sp>
    </p:spTree>
    <p:extLst>
      <p:ext uri="{BB962C8B-B14F-4D97-AF65-F5344CB8AC3E}">
        <p14:creationId xmlns:p14="http://schemas.microsoft.com/office/powerpoint/2010/main" val="2166587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6DB63B-3293-49E9-9F20-99B94CE3C02D}"/>
              </a:ext>
            </a:extLst>
          </p:cNvPr>
          <p:cNvSpPr>
            <a:spLocks noGrp="1"/>
          </p:cNvSpPr>
          <p:nvPr>
            <p:ph type="dt" sz="half" idx="10"/>
          </p:nvPr>
        </p:nvSpPr>
        <p:spPr/>
        <p:txBody>
          <a:bodyPr/>
          <a:lstStyle/>
          <a:p>
            <a:fld id="{5F477151-C658-4578-8256-36B2294A7DE4}" type="datetimeFigureOut">
              <a:rPr lang="en-US" smtClean="0"/>
              <a:t>9/18/2023</a:t>
            </a:fld>
            <a:endParaRPr lang="en-US"/>
          </a:p>
        </p:txBody>
      </p:sp>
      <p:sp>
        <p:nvSpPr>
          <p:cNvPr id="3" name="Footer Placeholder 2">
            <a:extLst>
              <a:ext uri="{FF2B5EF4-FFF2-40B4-BE49-F238E27FC236}">
                <a16:creationId xmlns:a16="http://schemas.microsoft.com/office/drawing/2014/main" id="{D7E65C6A-3B50-4027-9C8A-417EED6E632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1A9843-8893-4FD4-8286-940B1ACBE88F}"/>
              </a:ext>
            </a:extLst>
          </p:cNvPr>
          <p:cNvSpPr>
            <a:spLocks noGrp="1"/>
          </p:cNvSpPr>
          <p:nvPr>
            <p:ph type="sldNum" sz="quarter" idx="12"/>
          </p:nvPr>
        </p:nvSpPr>
        <p:spPr/>
        <p:txBody>
          <a:bodyPr/>
          <a:lstStyle/>
          <a:p>
            <a:fld id="{9F36A5D8-2C86-49C5-A0B5-12A0724CE150}" type="slidenum">
              <a:rPr lang="en-US" smtClean="0"/>
              <a:t>‹#›</a:t>
            </a:fld>
            <a:endParaRPr lang="en-US"/>
          </a:p>
        </p:txBody>
      </p:sp>
    </p:spTree>
    <p:extLst>
      <p:ext uri="{BB962C8B-B14F-4D97-AF65-F5344CB8AC3E}">
        <p14:creationId xmlns:p14="http://schemas.microsoft.com/office/powerpoint/2010/main" val="2533843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1F835-6E9D-4F5D-A3F0-2F7D7BD4FE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70B3CFA-ADD7-44F6-ABF5-9E341761CE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E9FC0DF-F87A-41BC-A01C-CA0937BDC3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58A6364-53C4-4AED-A7D2-26546E4D9A47}"/>
              </a:ext>
            </a:extLst>
          </p:cNvPr>
          <p:cNvSpPr>
            <a:spLocks noGrp="1"/>
          </p:cNvSpPr>
          <p:nvPr>
            <p:ph type="dt" sz="half" idx="10"/>
          </p:nvPr>
        </p:nvSpPr>
        <p:spPr/>
        <p:txBody>
          <a:bodyPr/>
          <a:lstStyle/>
          <a:p>
            <a:fld id="{5F477151-C658-4578-8256-36B2294A7DE4}" type="datetimeFigureOut">
              <a:rPr lang="en-US" smtClean="0"/>
              <a:t>9/18/2023</a:t>
            </a:fld>
            <a:endParaRPr lang="en-US"/>
          </a:p>
        </p:txBody>
      </p:sp>
      <p:sp>
        <p:nvSpPr>
          <p:cNvPr id="6" name="Footer Placeholder 5">
            <a:extLst>
              <a:ext uri="{FF2B5EF4-FFF2-40B4-BE49-F238E27FC236}">
                <a16:creationId xmlns:a16="http://schemas.microsoft.com/office/drawing/2014/main" id="{E229C8CB-8FD5-4273-82C1-96A48CBD4D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5DDCFB-03CC-4F6C-B52F-397094786922}"/>
              </a:ext>
            </a:extLst>
          </p:cNvPr>
          <p:cNvSpPr>
            <a:spLocks noGrp="1"/>
          </p:cNvSpPr>
          <p:nvPr>
            <p:ph type="sldNum" sz="quarter" idx="12"/>
          </p:nvPr>
        </p:nvSpPr>
        <p:spPr/>
        <p:txBody>
          <a:bodyPr/>
          <a:lstStyle/>
          <a:p>
            <a:fld id="{9F36A5D8-2C86-49C5-A0B5-12A0724CE150}" type="slidenum">
              <a:rPr lang="en-US" smtClean="0"/>
              <a:t>‹#›</a:t>
            </a:fld>
            <a:endParaRPr lang="en-US"/>
          </a:p>
        </p:txBody>
      </p:sp>
    </p:spTree>
    <p:extLst>
      <p:ext uri="{BB962C8B-B14F-4D97-AF65-F5344CB8AC3E}">
        <p14:creationId xmlns:p14="http://schemas.microsoft.com/office/powerpoint/2010/main" val="3242192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E7CB8-4FD8-4A2C-BFC6-0D91628B4D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40ED0D1-C231-47E2-AB86-8A462CD79C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9A7537E-EA79-427C-BF81-29E404CDD1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A12F4CE-4B1D-4835-8749-EC29D742BC71}"/>
              </a:ext>
            </a:extLst>
          </p:cNvPr>
          <p:cNvSpPr>
            <a:spLocks noGrp="1"/>
          </p:cNvSpPr>
          <p:nvPr>
            <p:ph type="dt" sz="half" idx="10"/>
          </p:nvPr>
        </p:nvSpPr>
        <p:spPr/>
        <p:txBody>
          <a:bodyPr/>
          <a:lstStyle/>
          <a:p>
            <a:fld id="{5F477151-C658-4578-8256-36B2294A7DE4}" type="datetimeFigureOut">
              <a:rPr lang="en-US" smtClean="0"/>
              <a:t>9/18/2023</a:t>
            </a:fld>
            <a:endParaRPr lang="en-US"/>
          </a:p>
        </p:txBody>
      </p:sp>
      <p:sp>
        <p:nvSpPr>
          <p:cNvPr id="6" name="Footer Placeholder 5">
            <a:extLst>
              <a:ext uri="{FF2B5EF4-FFF2-40B4-BE49-F238E27FC236}">
                <a16:creationId xmlns:a16="http://schemas.microsoft.com/office/drawing/2014/main" id="{6A60DF98-C35A-4988-91B7-BC8F6F46C5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E498FB-1F0D-4836-8C70-7F01BBB4DF2C}"/>
              </a:ext>
            </a:extLst>
          </p:cNvPr>
          <p:cNvSpPr>
            <a:spLocks noGrp="1"/>
          </p:cNvSpPr>
          <p:nvPr>
            <p:ph type="sldNum" sz="quarter" idx="12"/>
          </p:nvPr>
        </p:nvSpPr>
        <p:spPr/>
        <p:txBody>
          <a:bodyPr/>
          <a:lstStyle/>
          <a:p>
            <a:fld id="{9F36A5D8-2C86-49C5-A0B5-12A0724CE150}" type="slidenum">
              <a:rPr lang="en-US" smtClean="0"/>
              <a:t>‹#›</a:t>
            </a:fld>
            <a:endParaRPr lang="en-US"/>
          </a:p>
        </p:txBody>
      </p:sp>
    </p:spTree>
    <p:extLst>
      <p:ext uri="{BB962C8B-B14F-4D97-AF65-F5344CB8AC3E}">
        <p14:creationId xmlns:p14="http://schemas.microsoft.com/office/powerpoint/2010/main" val="1740195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B627F8-458E-432E-9FD7-B5062C8D03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F9C8D07-44BE-4467-838A-39D5843E26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4C910C-0FF1-479A-88F9-E4D0DDFF83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477151-C658-4578-8256-36B2294A7DE4}" type="datetimeFigureOut">
              <a:rPr lang="en-US" smtClean="0"/>
              <a:t>9/18/2023</a:t>
            </a:fld>
            <a:endParaRPr lang="en-US"/>
          </a:p>
        </p:txBody>
      </p:sp>
      <p:sp>
        <p:nvSpPr>
          <p:cNvPr id="5" name="Footer Placeholder 4">
            <a:extLst>
              <a:ext uri="{FF2B5EF4-FFF2-40B4-BE49-F238E27FC236}">
                <a16:creationId xmlns:a16="http://schemas.microsoft.com/office/drawing/2014/main" id="{F9F0C920-5356-41C8-8820-8A6F136299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ECA6B39-E95E-42D7-96C2-314F7EEBA8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36A5D8-2C86-49C5-A0B5-12A0724CE150}" type="slidenum">
              <a:rPr lang="en-US" smtClean="0"/>
              <a:t>‹#›</a:t>
            </a:fld>
            <a:endParaRPr lang="en-US"/>
          </a:p>
        </p:txBody>
      </p:sp>
    </p:spTree>
    <p:extLst>
      <p:ext uri="{BB962C8B-B14F-4D97-AF65-F5344CB8AC3E}">
        <p14:creationId xmlns:p14="http://schemas.microsoft.com/office/powerpoint/2010/main" val="1901581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E13247B-748B-4500-AE52-7ED74BF4BDA8}"/>
              </a:ext>
            </a:extLst>
          </p:cNvPr>
          <p:cNvSpPr txBox="1"/>
          <p:nvPr/>
        </p:nvSpPr>
        <p:spPr>
          <a:xfrm>
            <a:off x="0" y="0"/>
            <a:ext cx="12192000" cy="6858000"/>
          </a:xfrm>
          <a:prstGeom prst="rect">
            <a:avLst/>
          </a:prstGeom>
          <a:solidFill>
            <a:schemeClr val="tx1"/>
          </a:solidFill>
        </p:spPr>
        <p:txBody>
          <a:bodyPr wrap="square" rtlCol="0">
            <a:spAutoFit/>
          </a:bodyPr>
          <a:lstStyle/>
          <a:p>
            <a:endParaRPr lang="en-US" dirty="0"/>
          </a:p>
        </p:txBody>
      </p:sp>
    </p:spTree>
    <p:extLst>
      <p:ext uri="{BB962C8B-B14F-4D97-AF65-F5344CB8AC3E}">
        <p14:creationId xmlns:p14="http://schemas.microsoft.com/office/powerpoint/2010/main" val="1635900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BD96D2A-BD32-41F5-8157-18C969F520C6}"/>
              </a:ext>
            </a:extLst>
          </p:cNvPr>
          <p:cNvSpPr txBox="1"/>
          <p:nvPr/>
        </p:nvSpPr>
        <p:spPr>
          <a:xfrm>
            <a:off x="0" y="0"/>
            <a:ext cx="12192000" cy="646331"/>
          </a:xfrm>
          <a:prstGeom prst="rect">
            <a:avLst/>
          </a:prstGeom>
          <a:noFill/>
        </p:spPr>
        <p:txBody>
          <a:bodyPr wrap="square" rtlCol="0">
            <a:spAutoFit/>
          </a:bodyPr>
          <a:lstStyle/>
          <a:p>
            <a:endParaRPr lang="en-US" dirty="0"/>
          </a:p>
          <a:p>
            <a:r>
              <a:rPr lang="en-US" dirty="0"/>
              <a:t>	</a:t>
            </a:r>
          </a:p>
        </p:txBody>
      </p:sp>
      <p:sp>
        <p:nvSpPr>
          <p:cNvPr id="3" name="TextBox 2">
            <a:extLst>
              <a:ext uri="{FF2B5EF4-FFF2-40B4-BE49-F238E27FC236}">
                <a16:creationId xmlns:a16="http://schemas.microsoft.com/office/drawing/2014/main" id="{3C6DBE75-AC6A-4452-8AC1-DF3373CEAAF9}"/>
              </a:ext>
            </a:extLst>
          </p:cNvPr>
          <p:cNvSpPr txBox="1"/>
          <p:nvPr/>
        </p:nvSpPr>
        <p:spPr>
          <a:xfrm>
            <a:off x="0" y="0"/>
            <a:ext cx="12192000" cy="646331"/>
          </a:xfrm>
          <a:prstGeom prst="rect">
            <a:avLst/>
          </a:prstGeom>
          <a:noFill/>
        </p:spPr>
        <p:txBody>
          <a:bodyPr wrap="square" rtlCol="0">
            <a:spAutoFit/>
          </a:bodyPr>
          <a:lstStyle/>
          <a:p>
            <a:endParaRPr lang="en-US" dirty="0"/>
          </a:p>
          <a:p>
            <a:r>
              <a:rPr lang="en-US" dirty="0"/>
              <a:t>	</a:t>
            </a:r>
          </a:p>
        </p:txBody>
      </p:sp>
      <p:sp>
        <p:nvSpPr>
          <p:cNvPr id="4" name="TextBox 3">
            <a:extLst>
              <a:ext uri="{FF2B5EF4-FFF2-40B4-BE49-F238E27FC236}">
                <a16:creationId xmlns:a16="http://schemas.microsoft.com/office/drawing/2014/main" id="{557DEF76-5ECF-4EE1-AF4E-A2C83403347C}"/>
              </a:ext>
            </a:extLst>
          </p:cNvPr>
          <p:cNvSpPr txBox="1"/>
          <p:nvPr/>
        </p:nvSpPr>
        <p:spPr>
          <a:xfrm>
            <a:off x="0" y="0"/>
            <a:ext cx="12192000" cy="7325082"/>
          </a:xfrm>
          <a:prstGeom prst="rect">
            <a:avLst/>
          </a:prstGeom>
          <a:solidFill>
            <a:srgbClr val="92D050"/>
          </a:solidFill>
        </p:spPr>
        <p:txBody>
          <a:bodyPr wrap="square" rtlCol="0">
            <a:spAutoFit/>
          </a:bodyPr>
          <a:lstStyle/>
          <a:p>
            <a:endParaRPr lang="en-US" dirty="0"/>
          </a:p>
          <a:p>
            <a:r>
              <a:rPr lang="en-US" dirty="0"/>
              <a:t>	</a:t>
            </a:r>
            <a:r>
              <a:rPr lang="en-US" sz="3200" b="1" dirty="0"/>
              <a:t>Mt. 16:26 “For what is a man profited, if he shall gain the whole 	world, and lose his own soul? Or what shall a man give in 	exchange for his soul? </a:t>
            </a:r>
          </a:p>
          <a:p>
            <a:r>
              <a:rPr lang="en-US" sz="3200" b="1" dirty="0"/>
              <a:t>	</a:t>
            </a:r>
          </a:p>
          <a:p>
            <a:r>
              <a:rPr lang="en-US" sz="3200" b="1" dirty="0"/>
              <a:t>	Eph. 2:13 “But now in Christ Jesus ye who sometimes were far   	off are made nigh by the blood of Christ.”  				</a:t>
            </a:r>
          </a:p>
          <a:p>
            <a:r>
              <a:rPr lang="en-US" sz="4000" b="1" dirty="0"/>
              <a:t>	</a:t>
            </a:r>
          </a:p>
          <a:p>
            <a:r>
              <a:rPr lang="en-US" sz="4000" b="1" dirty="0"/>
              <a:t>	</a:t>
            </a:r>
            <a:r>
              <a:rPr lang="en-US" sz="3200" b="1" dirty="0"/>
              <a:t>Heb. 11:6 “But without faith it is impossible to please him: for   	he that cometh to God must believe that he is, and that he is a 	rewarder of them that diligently seek him.</a:t>
            </a:r>
          </a:p>
          <a:p>
            <a:endParaRPr lang="en-US" sz="4000" b="1" dirty="0"/>
          </a:p>
          <a:p>
            <a:endParaRPr lang="en-US" sz="4000" b="1" dirty="0"/>
          </a:p>
          <a:p>
            <a:r>
              <a:rPr lang="en-US" sz="3600" b="1" dirty="0"/>
              <a:t> </a:t>
            </a:r>
          </a:p>
        </p:txBody>
      </p:sp>
    </p:spTree>
    <p:extLst>
      <p:ext uri="{BB962C8B-B14F-4D97-AF65-F5344CB8AC3E}">
        <p14:creationId xmlns:p14="http://schemas.microsoft.com/office/powerpoint/2010/main" val="4022140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anim calcmode="lin" valueType="num">
                                      <p:cBhvr additive="base">
                                        <p:cTn id="1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227630-A247-4FF5-BBA7-F49C9C28E870}"/>
              </a:ext>
            </a:extLst>
          </p:cNvPr>
          <p:cNvSpPr txBox="1"/>
          <p:nvPr/>
        </p:nvSpPr>
        <p:spPr>
          <a:xfrm>
            <a:off x="0" y="0"/>
            <a:ext cx="12192000" cy="7048083"/>
          </a:xfrm>
          <a:prstGeom prst="rect">
            <a:avLst/>
          </a:prstGeom>
          <a:solidFill>
            <a:srgbClr val="92D050"/>
          </a:solidFill>
        </p:spPr>
        <p:txBody>
          <a:bodyPr wrap="square" rtlCol="0">
            <a:spAutoFit/>
          </a:bodyPr>
          <a:lstStyle/>
          <a:p>
            <a:endParaRPr lang="en-US" dirty="0"/>
          </a:p>
          <a:p>
            <a:endParaRPr lang="en-US" dirty="0"/>
          </a:p>
          <a:p>
            <a:r>
              <a:rPr lang="en-US" dirty="0"/>
              <a:t>	</a:t>
            </a:r>
            <a:r>
              <a:rPr lang="en-US" sz="3200" b="1" dirty="0"/>
              <a:t>John 3:16 “For God so loved the world, that he gave his only 	begotten Son, that whosoever believeth in him should not   	perish, but have everlasting life.”  </a:t>
            </a:r>
          </a:p>
          <a:p>
            <a:endParaRPr lang="en-US" sz="3200" b="1" dirty="0"/>
          </a:p>
          <a:p>
            <a:r>
              <a:rPr lang="en-US" sz="3200" b="1" dirty="0"/>
              <a:t>	Luke 13:3 “I tell you, Nay: but, except ye repent, ye shall all </a:t>
            </a:r>
          </a:p>
          <a:p>
            <a:r>
              <a:rPr lang="en-US" sz="3200" b="1" dirty="0"/>
              <a:t>	likewise perish.” </a:t>
            </a:r>
          </a:p>
          <a:p>
            <a:r>
              <a:rPr lang="en-US" sz="3200" b="1" dirty="0"/>
              <a:t>	Acts 17:30 “And the times of this ignorance God winked at; 	</a:t>
            </a:r>
          </a:p>
          <a:p>
            <a:r>
              <a:rPr lang="en-US" sz="3200" b="1" dirty="0"/>
              <a:t>	but now </a:t>
            </a:r>
            <a:r>
              <a:rPr lang="en-US" sz="3200" b="1" dirty="0" err="1"/>
              <a:t>commandeth</a:t>
            </a:r>
            <a:r>
              <a:rPr lang="en-US" sz="3200" b="1" dirty="0"/>
              <a:t> all men every where to repent.” </a:t>
            </a:r>
          </a:p>
          <a:p>
            <a:r>
              <a:rPr lang="en-US" sz="3200" b="1" dirty="0"/>
              <a:t>	</a:t>
            </a:r>
          </a:p>
          <a:p>
            <a:r>
              <a:rPr lang="en-US" sz="3200" b="1" dirty="0"/>
              <a:t>	Mt. 10:32 “Whosoever therefore shall confess me before men, 	him will I confess also before my Father which is in heaven.”  </a:t>
            </a:r>
          </a:p>
          <a:p>
            <a:r>
              <a:rPr lang="en-US" sz="3200" b="1" dirty="0"/>
              <a:t> </a:t>
            </a:r>
          </a:p>
          <a:p>
            <a:endParaRPr lang="en-US" sz="3200" b="1" dirty="0"/>
          </a:p>
        </p:txBody>
      </p:sp>
    </p:spTree>
    <p:extLst>
      <p:ext uri="{BB962C8B-B14F-4D97-AF65-F5344CB8AC3E}">
        <p14:creationId xmlns:p14="http://schemas.microsoft.com/office/powerpoint/2010/main" val="3168298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227630-A247-4FF5-BBA7-F49C9C28E870}"/>
              </a:ext>
            </a:extLst>
          </p:cNvPr>
          <p:cNvSpPr txBox="1"/>
          <p:nvPr/>
        </p:nvSpPr>
        <p:spPr>
          <a:xfrm>
            <a:off x="0" y="0"/>
            <a:ext cx="12192000" cy="7171194"/>
          </a:xfrm>
          <a:prstGeom prst="rect">
            <a:avLst/>
          </a:prstGeom>
          <a:solidFill>
            <a:srgbClr val="92D050"/>
          </a:solidFill>
        </p:spPr>
        <p:txBody>
          <a:bodyPr wrap="square" rtlCol="0">
            <a:spAutoFit/>
          </a:bodyPr>
          <a:lstStyle/>
          <a:p>
            <a:endParaRPr lang="en-US" dirty="0"/>
          </a:p>
          <a:p>
            <a:endParaRPr lang="en-US" dirty="0"/>
          </a:p>
          <a:p>
            <a:r>
              <a:rPr lang="en-US" sz="4000" b="1" dirty="0"/>
              <a:t>	</a:t>
            </a:r>
            <a:r>
              <a:rPr lang="en-US" sz="3200" b="1" dirty="0"/>
              <a:t>Mt. 16:16 “And Simon Peter answered and said, Thou art the 	Christ, the Son of the living God.”  </a:t>
            </a:r>
          </a:p>
          <a:p>
            <a:r>
              <a:rPr lang="en-US" sz="3200" b="1" dirty="0"/>
              <a:t>	</a:t>
            </a:r>
          </a:p>
          <a:p>
            <a:r>
              <a:rPr lang="en-US" sz="3200" b="1" dirty="0"/>
              <a:t>	Romans 10:10 “For with the heart man believeth unto 	righteousness; and with the mouth confession is made unto 	salvation.” </a:t>
            </a:r>
          </a:p>
          <a:p>
            <a:r>
              <a:rPr lang="en-US" sz="3200" b="1" dirty="0"/>
              <a:t>	</a:t>
            </a:r>
          </a:p>
          <a:p>
            <a:r>
              <a:rPr lang="en-US" sz="3200" b="1" dirty="0"/>
              <a:t>	Mark 16:15-16 “And he said unto them, Go ye into all the 	world, and preach the gospel to every creature. He that 	believeth and is baptized shall be saved; but he that believeth </a:t>
            </a:r>
          </a:p>
          <a:p>
            <a:r>
              <a:rPr lang="en-US" sz="3200" b="1" dirty="0"/>
              <a:t>	not shall be damned.” </a:t>
            </a:r>
          </a:p>
          <a:p>
            <a:endParaRPr lang="en-US" sz="3200" b="1" dirty="0"/>
          </a:p>
          <a:p>
            <a:endParaRPr lang="en-US" sz="3200" b="1" dirty="0"/>
          </a:p>
        </p:txBody>
      </p:sp>
    </p:spTree>
    <p:extLst>
      <p:ext uri="{BB962C8B-B14F-4D97-AF65-F5344CB8AC3E}">
        <p14:creationId xmlns:p14="http://schemas.microsoft.com/office/powerpoint/2010/main" val="2283305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227630-A247-4FF5-BBA7-F49C9C28E870}"/>
              </a:ext>
            </a:extLst>
          </p:cNvPr>
          <p:cNvSpPr txBox="1"/>
          <p:nvPr/>
        </p:nvSpPr>
        <p:spPr>
          <a:xfrm>
            <a:off x="0" y="0"/>
            <a:ext cx="12192000" cy="6863417"/>
          </a:xfrm>
          <a:prstGeom prst="rect">
            <a:avLst/>
          </a:prstGeom>
          <a:solidFill>
            <a:srgbClr val="92D050"/>
          </a:solidFill>
        </p:spPr>
        <p:txBody>
          <a:bodyPr wrap="square" rtlCol="0">
            <a:spAutoFit/>
          </a:bodyPr>
          <a:lstStyle/>
          <a:p>
            <a:endParaRPr lang="en-US" dirty="0"/>
          </a:p>
          <a:p>
            <a:endParaRPr lang="en-US" dirty="0"/>
          </a:p>
          <a:p>
            <a:r>
              <a:rPr lang="en-US" dirty="0"/>
              <a:t>	</a:t>
            </a:r>
            <a:r>
              <a:rPr lang="en-US" sz="3200" b="1" dirty="0"/>
              <a:t>Acts 2:38 “Then Peter said unto them, Repent, and be baptized 	every one of you in the name of Jesus Christ for the remission     	of sins, and ye shall receive the gift of the Holy Ghost.” </a:t>
            </a:r>
          </a:p>
          <a:p>
            <a:r>
              <a:rPr lang="en-US" sz="4000" b="1" dirty="0"/>
              <a:t>	</a:t>
            </a:r>
          </a:p>
          <a:p>
            <a:r>
              <a:rPr lang="en-US" sz="4000" b="1" dirty="0"/>
              <a:t>	</a:t>
            </a:r>
            <a:r>
              <a:rPr lang="en-US" sz="3200" b="1" dirty="0"/>
              <a:t>Acts 22:16 “And now why </a:t>
            </a:r>
            <a:r>
              <a:rPr lang="en-US" sz="3200" b="1" dirty="0" err="1"/>
              <a:t>tarriest</a:t>
            </a:r>
            <a:r>
              <a:rPr lang="en-US" sz="3200" b="1" dirty="0"/>
              <a:t> thou? Arise, and be 		baptized, and wash away thy sins, calling on the name of the 	Lord.” </a:t>
            </a:r>
          </a:p>
          <a:p>
            <a:endParaRPr lang="en-US" sz="4000" b="1" dirty="0"/>
          </a:p>
          <a:p>
            <a:r>
              <a:rPr lang="en-US" sz="4000" b="1" dirty="0"/>
              <a:t>	</a:t>
            </a:r>
            <a:r>
              <a:rPr lang="en-US" sz="2800" b="1" dirty="0"/>
              <a:t>1 Peter 3:21 “The like figure whereunto even baptism doth also now 	save us (not the putting away of the filth of the flesh, but the answer 	of a good conscience toward God,) by the resurrection of Jesus Christ.” </a:t>
            </a:r>
          </a:p>
          <a:p>
            <a:r>
              <a:rPr lang="en-US" sz="2800" b="1" dirty="0"/>
              <a:t>  	</a:t>
            </a:r>
          </a:p>
        </p:txBody>
      </p:sp>
    </p:spTree>
    <p:extLst>
      <p:ext uri="{BB962C8B-B14F-4D97-AF65-F5344CB8AC3E}">
        <p14:creationId xmlns:p14="http://schemas.microsoft.com/office/powerpoint/2010/main" val="1344351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barn(inVertical)">
                                      <p:cBhvr>
                                        <p:cTn id="7" dur="500"/>
                                        <p:tgtEl>
                                          <p:spTgt spid="2">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6" end="6"/>
                                            </p:txEl>
                                          </p:spTgt>
                                        </p:tgtEl>
                                        <p:attrNameLst>
                                          <p:attrName>style.visibility</p:attrName>
                                        </p:attrNameLst>
                                      </p:cBhvr>
                                      <p:to>
                                        <p:strVal val="visible"/>
                                      </p:to>
                                    </p:set>
                                    <p:animEffect transition="in" filter="barn(inVertical)">
                                      <p:cBhvr>
                                        <p:cTn id="12" dur="500"/>
                                        <p:tgtEl>
                                          <p:spTgt spid="2">
                                            <p:txEl>
                                              <p:pRg st="6" end="6"/>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animEffect transition="in" filter="barn(inVertical)">
                                      <p:cBhvr>
                                        <p:cTn id="15"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227630-A247-4FF5-BBA7-F49C9C28E870}"/>
              </a:ext>
            </a:extLst>
          </p:cNvPr>
          <p:cNvSpPr txBox="1"/>
          <p:nvPr/>
        </p:nvSpPr>
        <p:spPr>
          <a:xfrm>
            <a:off x="0" y="0"/>
            <a:ext cx="12192000" cy="6801862"/>
          </a:xfrm>
          <a:prstGeom prst="rect">
            <a:avLst/>
          </a:prstGeom>
          <a:solidFill>
            <a:srgbClr val="92D050"/>
          </a:solidFill>
        </p:spPr>
        <p:txBody>
          <a:bodyPr wrap="square" rtlCol="0">
            <a:spAutoFit/>
          </a:bodyPr>
          <a:lstStyle/>
          <a:p>
            <a:endParaRPr lang="en-US" dirty="0"/>
          </a:p>
          <a:p>
            <a:endParaRPr lang="en-US" dirty="0"/>
          </a:p>
          <a:p>
            <a:r>
              <a:rPr lang="en-US" dirty="0"/>
              <a:t>	</a:t>
            </a:r>
            <a:r>
              <a:rPr lang="en-US" sz="3600" b="1" dirty="0"/>
              <a:t>James 4:14 “Whereas ye know not what shall </a:t>
            </a:r>
          </a:p>
          <a:p>
            <a:r>
              <a:rPr lang="en-US" sz="3600" b="1" dirty="0"/>
              <a:t>	be on the morrow. For what is your life? It is even a 	</a:t>
            </a:r>
            <a:r>
              <a:rPr lang="en-US" sz="3600" b="1" dirty="0" err="1"/>
              <a:t>vapour</a:t>
            </a:r>
            <a:r>
              <a:rPr lang="en-US" sz="3600" b="1" dirty="0"/>
              <a:t>, that </a:t>
            </a:r>
            <a:r>
              <a:rPr lang="en-US" sz="3600" b="1" dirty="0" err="1"/>
              <a:t>appeareth</a:t>
            </a:r>
            <a:r>
              <a:rPr lang="en-US" sz="3600" b="1" dirty="0"/>
              <a:t> for a little time, and then 	</a:t>
            </a:r>
            <a:r>
              <a:rPr lang="en-US" sz="3600" b="1" dirty="0" err="1"/>
              <a:t>vanisheth</a:t>
            </a:r>
            <a:r>
              <a:rPr lang="en-US" sz="3600" b="1" dirty="0"/>
              <a:t> away.” </a:t>
            </a:r>
          </a:p>
          <a:p>
            <a:endParaRPr lang="en-US" sz="4000" b="1" dirty="0"/>
          </a:p>
          <a:p>
            <a:endParaRPr lang="en-US" sz="4000" b="1" dirty="0"/>
          </a:p>
          <a:p>
            <a:endParaRPr lang="en-US" sz="4000" b="1" dirty="0"/>
          </a:p>
          <a:p>
            <a:endParaRPr lang="en-US" sz="4000" b="1" dirty="0"/>
          </a:p>
          <a:p>
            <a:r>
              <a:rPr lang="en-US" sz="3200" b="1" dirty="0"/>
              <a:t>  </a:t>
            </a:r>
          </a:p>
          <a:p>
            <a:r>
              <a:rPr lang="en-US" sz="3200" b="1" dirty="0"/>
              <a:t> </a:t>
            </a:r>
          </a:p>
          <a:p>
            <a:endParaRPr lang="en-US" sz="3200" b="1" dirty="0"/>
          </a:p>
        </p:txBody>
      </p:sp>
    </p:spTree>
    <p:extLst>
      <p:ext uri="{BB962C8B-B14F-4D97-AF65-F5344CB8AC3E}">
        <p14:creationId xmlns:p14="http://schemas.microsoft.com/office/powerpoint/2010/main" val="29891230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227630-A247-4FF5-BBA7-F49C9C28E870}"/>
              </a:ext>
            </a:extLst>
          </p:cNvPr>
          <p:cNvSpPr txBox="1"/>
          <p:nvPr/>
        </p:nvSpPr>
        <p:spPr>
          <a:xfrm>
            <a:off x="0" y="0"/>
            <a:ext cx="12192000" cy="7417415"/>
          </a:xfrm>
          <a:prstGeom prst="rect">
            <a:avLst/>
          </a:prstGeom>
          <a:solidFill>
            <a:schemeClr val="accent4">
              <a:lumMod val="60000"/>
              <a:lumOff val="40000"/>
            </a:schemeClr>
          </a:solidFill>
        </p:spPr>
        <p:txBody>
          <a:bodyPr wrap="square" rtlCol="0">
            <a:spAutoFit/>
          </a:bodyPr>
          <a:lstStyle/>
          <a:p>
            <a:r>
              <a:rPr lang="en-US" dirty="0"/>
              <a:t> </a:t>
            </a:r>
            <a:r>
              <a:rPr lang="en-US" sz="3600" b="1" dirty="0"/>
              <a:t> </a:t>
            </a:r>
          </a:p>
          <a:p>
            <a:r>
              <a:rPr lang="en-US" sz="4000" b="1" dirty="0"/>
              <a:t>	I Am an unfaithful Christian and am lost forever </a:t>
            </a:r>
          </a:p>
          <a:p>
            <a:r>
              <a:rPr lang="en-US" sz="4000" b="1" dirty="0"/>
              <a:t>	in hell.</a:t>
            </a:r>
          </a:p>
          <a:p>
            <a:r>
              <a:rPr lang="en-US" sz="3200" b="1" dirty="0"/>
              <a:t>	</a:t>
            </a:r>
            <a:r>
              <a:rPr lang="en-US" sz="2800" b="1" dirty="0"/>
              <a:t>Luke 8:14 “And that which fell among thorns are they, which, 	when they 	have heard, go forth, and are choked with cares and riches and pleasures 	of this life, and bring no fruit with patience.” </a:t>
            </a:r>
          </a:p>
          <a:p>
            <a:r>
              <a:rPr lang="en-US" sz="3200" b="1" dirty="0"/>
              <a:t>	</a:t>
            </a:r>
          </a:p>
          <a:p>
            <a:r>
              <a:rPr lang="en-US" sz="3200" b="1" dirty="0"/>
              <a:t>	Matthew  5:6 “Blessed are they which do hunger and thirst after 	righteousness: for they shall be filled.” </a:t>
            </a:r>
          </a:p>
          <a:p>
            <a:endParaRPr lang="en-US" sz="4000" b="1" dirty="0"/>
          </a:p>
          <a:p>
            <a:r>
              <a:rPr lang="en-US" sz="4000" b="1" dirty="0"/>
              <a:t>	</a:t>
            </a:r>
            <a:r>
              <a:rPr lang="en-US" sz="3200" b="1" dirty="0"/>
              <a:t>Psalms 1:2 “But his delight is in the law of the LORD; and in his 	law doth he meditate day and night.” </a:t>
            </a:r>
          </a:p>
          <a:p>
            <a:endParaRPr lang="en-US" sz="3200" b="1" dirty="0"/>
          </a:p>
          <a:p>
            <a:r>
              <a:rPr lang="en-US" sz="3200" b="1" dirty="0"/>
              <a:t> </a:t>
            </a:r>
          </a:p>
        </p:txBody>
      </p:sp>
    </p:spTree>
    <p:extLst>
      <p:ext uri="{BB962C8B-B14F-4D97-AF65-F5344CB8AC3E}">
        <p14:creationId xmlns:p14="http://schemas.microsoft.com/office/powerpoint/2010/main" val="3570347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227630-A247-4FF5-BBA7-F49C9C28E870}"/>
              </a:ext>
            </a:extLst>
          </p:cNvPr>
          <p:cNvSpPr txBox="1"/>
          <p:nvPr/>
        </p:nvSpPr>
        <p:spPr>
          <a:xfrm>
            <a:off x="0" y="0"/>
            <a:ext cx="12192000" cy="6801862"/>
          </a:xfrm>
          <a:prstGeom prst="rect">
            <a:avLst/>
          </a:prstGeom>
          <a:solidFill>
            <a:schemeClr val="accent4">
              <a:lumMod val="60000"/>
              <a:lumOff val="40000"/>
            </a:schemeClr>
          </a:solidFill>
        </p:spPr>
        <p:txBody>
          <a:bodyPr wrap="square" rtlCol="0">
            <a:spAutoFit/>
          </a:bodyPr>
          <a:lstStyle/>
          <a:p>
            <a:endParaRPr lang="en-US" dirty="0"/>
          </a:p>
          <a:p>
            <a:endParaRPr lang="en-US" dirty="0"/>
          </a:p>
          <a:p>
            <a:r>
              <a:rPr lang="en-US" dirty="0"/>
              <a:t>	</a:t>
            </a:r>
            <a:r>
              <a:rPr lang="en-US" sz="3200" b="1" dirty="0"/>
              <a:t>I John 2:15 “Love not the world, neither the things that are in   	the world. If any man love the world, the love of the Father is   	not in him.”  </a:t>
            </a:r>
          </a:p>
          <a:p>
            <a:r>
              <a:rPr lang="en-US" sz="4000" b="1" dirty="0"/>
              <a:t>	</a:t>
            </a:r>
          </a:p>
          <a:p>
            <a:r>
              <a:rPr lang="en-US" sz="4000" b="1" dirty="0"/>
              <a:t>	</a:t>
            </a:r>
            <a:r>
              <a:rPr lang="en-US" sz="3200" b="1" dirty="0"/>
              <a:t>2 Timothy 3:4 “Traitors, heady, </a:t>
            </a:r>
            <a:r>
              <a:rPr lang="en-US" sz="3200" b="1" dirty="0" err="1"/>
              <a:t>highminded</a:t>
            </a:r>
            <a:r>
              <a:rPr lang="en-US" sz="3200" b="1" dirty="0"/>
              <a:t>, lovers of pleasures 	more than lovers of God.”  </a:t>
            </a:r>
          </a:p>
          <a:p>
            <a:r>
              <a:rPr lang="en-US" sz="3200" b="1" dirty="0"/>
              <a:t>	</a:t>
            </a:r>
          </a:p>
          <a:p>
            <a:r>
              <a:rPr lang="en-US" sz="3200" b="1" dirty="0"/>
              <a:t>	Hebrews 10:25 “Not forsaking the assembling of ourselves : 	together, as the manner of some is; but exhorting one another: 	and so much the more, as ye see the day approaching.”  </a:t>
            </a:r>
          </a:p>
          <a:p>
            <a:r>
              <a:rPr lang="en-US" sz="3200" b="1" dirty="0"/>
              <a:t>	</a:t>
            </a:r>
          </a:p>
          <a:p>
            <a:r>
              <a:rPr lang="en-US" sz="3200" b="1" dirty="0"/>
              <a:t>	</a:t>
            </a:r>
          </a:p>
        </p:txBody>
      </p:sp>
    </p:spTree>
    <p:extLst>
      <p:ext uri="{BB962C8B-B14F-4D97-AF65-F5344CB8AC3E}">
        <p14:creationId xmlns:p14="http://schemas.microsoft.com/office/powerpoint/2010/main" val="2539811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227630-A247-4FF5-BBA7-F49C9C28E870}"/>
              </a:ext>
            </a:extLst>
          </p:cNvPr>
          <p:cNvSpPr txBox="1"/>
          <p:nvPr/>
        </p:nvSpPr>
        <p:spPr>
          <a:xfrm>
            <a:off x="0" y="0"/>
            <a:ext cx="12192000" cy="6801862"/>
          </a:xfrm>
          <a:prstGeom prst="rect">
            <a:avLst/>
          </a:prstGeom>
          <a:solidFill>
            <a:schemeClr val="accent4">
              <a:lumMod val="60000"/>
              <a:lumOff val="40000"/>
            </a:schemeClr>
          </a:solidFill>
        </p:spPr>
        <p:txBody>
          <a:bodyPr wrap="square" rtlCol="0">
            <a:spAutoFit/>
          </a:bodyPr>
          <a:lstStyle/>
          <a:p>
            <a:endParaRPr lang="en-US" dirty="0"/>
          </a:p>
          <a:p>
            <a:endParaRPr lang="en-US" dirty="0"/>
          </a:p>
          <a:p>
            <a:r>
              <a:rPr lang="en-US" dirty="0"/>
              <a:t>	</a:t>
            </a:r>
            <a:r>
              <a:rPr lang="en-US" sz="3200" b="1" dirty="0"/>
              <a:t>Revelation 2:10 “Fear none of those things which thou shalt 	suffer: behold, the devil shall cast some of you into prison, that 	ye may be tried; and ye shall have tribulation ten days: be thou 	faithful unto death, and I will give thee a crown of life.” </a:t>
            </a:r>
          </a:p>
          <a:p>
            <a:r>
              <a:rPr lang="en-US" sz="3200" b="1" dirty="0"/>
              <a:t>	</a:t>
            </a:r>
          </a:p>
          <a:p>
            <a:r>
              <a:rPr lang="en-US" sz="3200" b="1" dirty="0"/>
              <a:t>	Luke 6:46 “And why call ye me, Lord, Lord, and do not the things 	which I say?”</a:t>
            </a:r>
          </a:p>
          <a:p>
            <a:r>
              <a:rPr lang="en-US" sz="3200" b="1" dirty="0"/>
              <a:t>	</a:t>
            </a:r>
          </a:p>
          <a:p>
            <a:r>
              <a:rPr lang="en-US" sz="3200" b="1" dirty="0"/>
              <a:t>	2 Timothy 4:10 “For Demas hath forsaken me, having loved this 	present world, and is departed unto Thessalonica; </a:t>
            </a:r>
            <a:r>
              <a:rPr lang="en-US" sz="3200" b="1" dirty="0" err="1"/>
              <a:t>Crescens</a:t>
            </a:r>
            <a:r>
              <a:rPr lang="en-US" sz="3200" b="1" dirty="0"/>
              <a:t> to 	Galatia, Titus unto Dalmatia.” </a:t>
            </a:r>
            <a:endParaRPr lang="en-US" sz="4000" b="1" dirty="0"/>
          </a:p>
          <a:p>
            <a:r>
              <a:rPr lang="en-US" sz="4000" b="1" dirty="0"/>
              <a:t>	</a:t>
            </a:r>
            <a:endParaRPr lang="en-US" sz="3200" b="1" dirty="0"/>
          </a:p>
        </p:txBody>
      </p:sp>
    </p:spTree>
    <p:extLst>
      <p:ext uri="{BB962C8B-B14F-4D97-AF65-F5344CB8AC3E}">
        <p14:creationId xmlns:p14="http://schemas.microsoft.com/office/powerpoint/2010/main" val="2113672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1000"/>
                                        <p:tgtEl>
                                          <p:spTgt spid="2">
                                            <p:txEl>
                                              <p:pRg st="4" end="4"/>
                                            </p:txEl>
                                          </p:spTgt>
                                        </p:tgtEl>
                                      </p:cBhvr>
                                    </p:animEffect>
                                    <p:anim calcmode="lin" valueType="num">
                                      <p:cBhvr>
                                        <p:cTn id="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6" end="6"/>
                                            </p:txEl>
                                          </p:spTgt>
                                        </p:tgtEl>
                                        <p:attrNameLst>
                                          <p:attrName>style.visibility</p:attrName>
                                        </p:attrNameLst>
                                      </p:cBhvr>
                                      <p:to>
                                        <p:strVal val="visible"/>
                                      </p:to>
                                    </p:set>
                                    <p:animEffect transition="in" filter="fade">
                                      <p:cBhvr>
                                        <p:cTn id="14" dur="1000"/>
                                        <p:tgtEl>
                                          <p:spTgt spid="2">
                                            <p:txEl>
                                              <p:pRg st="6" end="6"/>
                                            </p:txEl>
                                          </p:spTgt>
                                        </p:tgtEl>
                                      </p:cBhvr>
                                    </p:animEffect>
                                    <p:anim calcmode="lin" valueType="num">
                                      <p:cBhvr>
                                        <p:cTn id="15"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227630-A247-4FF5-BBA7-F49C9C28E870}"/>
              </a:ext>
            </a:extLst>
          </p:cNvPr>
          <p:cNvSpPr txBox="1"/>
          <p:nvPr/>
        </p:nvSpPr>
        <p:spPr>
          <a:xfrm>
            <a:off x="0" y="0"/>
            <a:ext cx="12192000" cy="7048083"/>
          </a:xfrm>
          <a:prstGeom prst="rect">
            <a:avLst/>
          </a:prstGeom>
          <a:solidFill>
            <a:schemeClr val="accent4">
              <a:lumMod val="60000"/>
              <a:lumOff val="40000"/>
            </a:schemeClr>
          </a:solidFill>
        </p:spPr>
        <p:txBody>
          <a:bodyPr wrap="square" rtlCol="0">
            <a:spAutoFit/>
          </a:bodyPr>
          <a:lstStyle/>
          <a:p>
            <a:endParaRPr lang="en-US" dirty="0"/>
          </a:p>
          <a:p>
            <a:endParaRPr lang="en-US" dirty="0"/>
          </a:p>
          <a:p>
            <a:r>
              <a:rPr lang="en-US" dirty="0"/>
              <a:t>	</a:t>
            </a:r>
            <a:r>
              <a:rPr lang="en-US" sz="3200" b="1" dirty="0"/>
              <a:t>2 Peter 1:8-9 “For if these be in you, and abound, they make you 	that ye shall neither be barren nor unfruitful in the knowledge   	of our Lord Jesus Christ. But he that </a:t>
            </a:r>
            <a:r>
              <a:rPr lang="en-US" sz="3200" b="1" dirty="0" err="1"/>
              <a:t>lacketh</a:t>
            </a:r>
            <a:r>
              <a:rPr lang="en-US" sz="3200" b="1" dirty="0"/>
              <a:t> these things is blind, 	and cannot see afar off, and hath forgotten that he was purged 	from his old sins.”  </a:t>
            </a:r>
          </a:p>
          <a:p>
            <a:endParaRPr lang="en-US" sz="3200" b="1" dirty="0"/>
          </a:p>
          <a:p>
            <a:r>
              <a:rPr lang="en-US" sz="3200" b="1" dirty="0"/>
              <a:t>	2 Peter 2:20-22 “For if after they have escaped the pollutions of 	the world through the knowledge of the Lord and </a:t>
            </a:r>
            <a:r>
              <a:rPr lang="en-US" sz="3200" b="1" dirty="0" err="1"/>
              <a:t>Saviour</a:t>
            </a:r>
            <a:r>
              <a:rPr lang="en-US" sz="3200" b="1" dirty="0"/>
              <a:t> Jesus 	Christ, they are again entangled therein, and overcome, the 	latter end is worse with them than the beginning. For it had 	been better for them not to have known the way of 	righteousness, than, after they have known it, to turn from the 	</a:t>
            </a:r>
          </a:p>
          <a:p>
            <a:endParaRPr lang="en-US" sz="3200" b="1" dirty="0"/>
          </a:p>
        </p:txBody>
      </p:sp>
    </p:spTree>
    <p:extLst>
      <p:ext uri="{BB962C8B-B14F-4D97-AF65-F5344CB8AC3E}">
        <p14:creationId xmlns:p14="http://schemas.microsoft.com/office/powerpoint/2010/main" val="655939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227630-A247-4FF5-BBA7-F49C9C28E870}"/>
              </a:ext>
            </a:extLst>
          </p:cNvPr>
          <p:cNvSpPr txBox="1"/>
          <p:nvPr/>
        </p:nvSpPr>
        <p:spPr>
          <a:xfrm>
            <a:off x="0" y="0"/>
            <a:ext cx="12192000" cy="8002191"/>
          </a:xfrm>
          <a:prstGeom prst="rect">
            <a:avLst/>
          </a:prstGeom>
          <a:solidFill>
            <a:schemeClr val="accent4">
              <a:lumMod val="60000"/>
              <a:lumOff val="40000"/>
            </a:schemeClr>
          </a:solidFill>
        </p:spPr>
        <p:txBody>
          <a:bodyPr wrap="square" rtlCol="0">
            <a:spAutoFit/>
          </a:bodyPr>
          <a:lstStyle/>
          <a:p>
            <a:endParaRPr lang="en-US" dirty="0"/>
          </a:p>
          <a:p>
            <a:endParaRPr lang="en-US" dirty="0"/>
          </a:p>
          <a:p>
            <a:r>
              <a:rPr lang="en-US" dirty="0"/>
              <a:t>	</a:t>
            </a:r>
            <a:r>
              <a:rPr lang="en-US" sz="3200" b="1" dirty="0"/>
              <a:t>holy commandment delivered unto them. But it is happened  	unto them according to the true proverb, The dog is turned to    	his own vomit again; and the sow that was washed to her 	wallowing in the mire.”</a:t>
            </a:r>
          </a:p>
          <a:p>
            <a:endParaRPr lang="en-US" sz="3200" b="1" dirty="0"/>
          </a:p>
          <a:p>
            <a:r>
              <a:rPr lang="en-US" sz="3200" b="1" dirty="0"/>
              <a:t>	</a:t>
            </a:r>
            <a:r>
              <a:rPr lang="en-US" sz="2800" b="1" dirty="0"/>
              <a:t>Galatians 6:1 “Brethren, if a man be overtaken in a fault, ye which are 	spiritual, restore such an one in the spirit of meekness; considering   	thyself, lest thou also be tempted.” </a:t>
            </a:r>
          </a:p>
          <a:p>
            <a:r>
              <a:rPr lang="en-US" sz="3200" b="1" dirty="0"/>
              <a:t>	</a:t>
            </a:r>
          </a:p>
          <a:p>
            <a:r>
              <a:rPr lang="en-US" sz="3200" b="1" dirty="0"/>
              <a:t>	</a:t>
            </a:r>
            <a:r>
              <a:rPr lang="en-US" sz="2800" b="1" dirty="0"/>
              <a:t>James 5:19-20 “Brethren, if any of you do err from the truth, and one 	convert him; Let him know, that he which </a:t>
            </a:r>
            <a:r>
              <a:rPr lang="en-US" sz="2800" b="1" dirty="0" err="1"/>
              <a:t>converteth</a:t>
            </a:r>
            <a:r>
              <a:rPr lang="en-US" sz="2800" b="1" dirty="0"/>
              <a:t> the sinner from the 	error of his way, shall save a soul from death, and shall hide a multitude   	of sins.” </a:t>
            </a:r>
          </a:p>
          <a:p>
            <a:endParaRPr lang="en-US" dirty="0"/>
          </a:p>
          <a:p>
            <a:r>
              <a:rPr lang="en-US" sz="3200" b="1" dirty="0"/>
              <a:t>	</a:t>
            </a:r>
          </a:p>
          <a:p>
            <a:r>
              <a:rPr lang="en-US" sz="3200" b="1" dirty="0"/>
              <a:t>	</a:t>
            </a:r>
          </a:p>
        </p:txBody>
      </p:sp>
    </p:spTree>
    <p:extLst>
      <p:ext uri="{BB962C8B-B14F-4D97-AF65-F5344CB8AC3E}">
        <p14:creationId xmlns:p14="http://schemas.microsoft.com/office/powerpoint/2010/main" val="2567444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B71F6CA-0C53-41BA-831C-852D8F308E40}"/>
              </a:ext>
            </a:extLst>
          </p:cNvPr>
          <p:cNvSpPr txBox="1"/>
          <p:nvPr/>
        </p:nvSpPr>
        <p:spPr>
          <a:xfrm>
            <a:off x="0" y="0"/>
            <a:ext cx="12192000" cy="923330"/>
          </a:xfrm>
          <a:prstGeom prst="rect">
            <a:avLst/>
          </a:prstGeom>
          <a:noFill/>
        </p:spPr>
        <p:txBody>
          <a:bodyPr wrap="square" rtlCol="0">
            <a:spAutoFit/>
          </a:bodyPr>
          <a:lstStyle/>
          <a:p>
            <a:endParaRPr lang="en-US" dirty="0"/>
          </a:p>
          <a:p>
            <a:endParaRPr lang="en-US" dirty="0"/>
          </a:p>
          <a:p>
            <a:r>
              <a:rPr lang="en-US" dirty="0"/>
              <a:t>	</a:t>
            </a:r>
          </a:p>
        </p:txBody>
      </p:sp>
      <p:sp>
        <p:nvSpPr>
          <p:cNvPr id="6" name="TextBox 5">
            <a:extLst>
              <a:ext uri="{FF2B5EF4-FFF2-40B4-BE49-F238E27FC236}">
                <a16:creationId xmlns:a16="http://schemas.microsoft.com/office/drawing/2014/main" id="{C1B107F9-CC9A-4BD4-8772-EA2C92C331E6}"/>
              </a:ext>
            </a:extLst>
          </p:cNvPr>
          <p:cNvSpPr txBox="1"/>
          <p:nvPr/>
        </p:nvSpPr>
        <p:spPr>
          <a:xfrm>
            <a:off x="0" y="0"/>
            <a:ext cx="12192000" cy="9048631"/>
          </a:xfrm>
          <a:prstGeom prst="rect">
            <a:avLst/>
          </a:prstGeom>
          <a:solidFill>
            <a:srgbClr val="92D050"/>
          </a:solidFill>
        </p:spPr>
        <p:txBody>
          <a:bodyPr wrap="square" rtlCol="0">
            <a:spAutoFit/>
          </a:bodyPr>
          <a:lstStyle/>
          <a:p>
            <a:endParaRPr lang="en-US" dirty="0"/>
          </a:p>
          <a:p>
            <a:endParaRPr lang="en-US" dirty="0"/>
          </a:p>
          <a:p>
            <a:r>
              <a:rPr lang="en-US" sz="8000" b="1" dirty="0"/>
              <a:t>	Why Take A  Chance  	 	On Eternity, When You</a:t>
            </a:r>
          </a:p>
          <a:p>
            <a:r>
              <a:rPr lang="en-US" sz="8000" b="1" dirty="0"/>
              <a:t>	Have A Choice?</a:t>
            </a:r>
          </a:p>
          <a:p>
            <a:pPr algn="ctr"/>
            <a:r>
              <a:rPr lang="en-US" sz="6000" b="1" i="1" dirty="0">
                <a:solidFill>
                  <a:schemeClr val="accent1"/>
                </a:solidFill>
                <a:latin typeface="Georgia" panose="02040502050405020303" pitchFamily="18" charset="0"/>
              </a:rPr>
              <a:t>Reading – Ephesians 2:1-3</a:t>
            </a:r>
          </a:p>
          <a:p>
            <a:endParaRPr lang="en-US" sz="8000" b="1" dirty="0"/>
          </a:p>
          <a:p>
            <a:endParaRPr lang="en-US" sz="8000" b="1" dirty="0"/>
          </a:p>
          <a:p>
            <a:endParaRPr lang="en-US" sz="8000" b="1" dirty="0"/>
          </a:p>
        </p:txBody>
      </p:sp>
    </p:spTree>
    <p:extLst>
      <p:ext uri="{BB962C8B-B14F-4D97-AF65-F5344CB8AC3E}">
        <p14:creationId xmlns:p14="http://schemas.microsoft.com/office/powerpoint/2010/main" val="4078866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227630-A247-4FF5-BBA7-F49C9C28E870}"/>
              </a:ext>
            </a:extLst>
          </p:cNvPr>
          <p:cNvSpPr txBox="1"/>
          <p:nvPr/>
        </p:nvSpPr>
        <p:spPr>
          <a:xfrm>
            <a:off x="0" y="0"/>
            <a:ext cx="12192000" cy="7048083"/>
          </a:xfrm>
          <a:prstGeom prst="rect">
            <a:avLst/>
          </a:prstGeom>
          <a:solidFill>
            <a:schemeClr val="accent4">
              <a:lumMod val="60000"/>
              <a:lumOff val="40000"/>
            </a:schemeClr>
          </a:solidFill>
        </p:spPr>
        <p:txBody>
          <a:bodyPr wrap="square" rtlCol="0">
            <a:spAutoFit/>
          </a:bodyPr>
          <a:lstStyle/>
          <a:p>
            <a:endParaRPr lang="en-US" dirty="0"/>
          </a:p>
          <a:p>
            <a:endParaRPr lang="en-US" dirty="0"/>
          </a:p>
          <a:p>
            <a:r>
              <a:rPr lang="en-US" dirty="0"/>
              <a:t>	</a:t>
            </a:r>
            <a:r>
              <a:rPr lang="en-US" sz="3200" b="1" dirty="0"/>
              <a:t>James 4:17 “Therefore to him that </a:t>
            </a:r>
            <a:r>
              <a:rPr lang="en-US" sz="3200" b="1" dirty="0" err="1"/>
              <a:t>knoweth</a:t>
            </a:r>
            <a:r>
              <a:rPr lang="en-US" sz="3200" b="1" dirty="0"/>
              <a:t> to do good, and </a:t>
            </a:r>
          </a:p>
          <a:p>
            <a:r>
              <a:rPr lang="en-US" sz="3200" b="1" dirty="0"/>
              <a:t>	doeth it not, to him it is sin.” </a:t>
            </a:r>
          </a:p>
          <a:p>
            <a:endParaRPr lang="en-US" sz="3200" b="1" dirty="0"/>
          </a:p>
          <a:p>
            <a:r>
              <a:rPr lang="en-US" sz="3200" b="1" dirty="0"/>
              <a:t>	Ephesians 2:10 “For we are his workmanship, created in Christ 	Jesus unto good works, which God hath before ordained that      	we should walk in them.”   </a:t>
            </a:r>
          </a:p>
          <a:p>
            <a:endParaRPr lang="en-US" sz="3200" b="1" dirty="0"/>
          </a:p>
          <a:p>
            <a:r>
              <a:rPr lang="en-US" sz="3200" b="1" dirty="0"/>
              <a:t>	Titus 2:14 “Who gave himself for us, that he might redeem us 	from all iniquity, and purify unto himself a peculiar people, 	zealous of good works.” </a:t>
            </a:r>
          </a:p>
          <a:p>
            <a:endParaRPr lang="en-US" sz="3200" b="1" dirty="0"/>
          </a:p>
          <a:p>
            <a:r>
              <a:rPr lang="en-US" sz="3200" b="1" dirty="0"/>
              <a:t>	</a:t>
            </a:r>
          </a:p>
          <a:p>
            <a:endParaRPr lang="en-US" sz="3200" b="1" dirty="0"/>
          </a:p>
        </p:txBody>
      </p:sp>
    </p:spTree>
    <p:extLst>
      <p:ext uri="{BB962C8B-B14F-4D97-AF65-F5344CB8AC3E}">
        <p14:creationId xmlns:p14="http://schemas.microsoft.com/office/powerpoint/2010/main" val="2634105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 calcmode="lin" valueType="num">
                                      <p:cBhvr additive="base">
                                        <p:cTn id="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anim calcmode="lin" valueType="num">
                                      <p:cBhvr additive="base">
                                        <p:cTn id="1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227630-A247-4FF5-BBA7-F49C9C28E870}"/>
              </a:ext>
            </a:extLst>
          </p:cNvPr>
          <p:cNvSpPr txBox="1"/>
          <p:nvPr/>
        </p:nvSpPr>
        <p:spPr>
          <a:xfrm>
            <a:off x="0" y="0"/>
            <a:ext cx="12192000" cy="7048083"/>
          </a:xfrm>
          <a:prstGeom prst="rect">
            <a:avLst/>
          </a:prstGeom>
          <a:solidFill>
            <a:schemeClr val="accent4">
              <a:lumMod val="60000"/>
              <a:lumOff val="40000"/>
            </a:schemeClr>
          </a:solidFill>
        </p:spPr>
        <p:txBody>
          <a:bodyPr wrap="square" rtlCol="0">
            <a:spAutoFit/>
          </a:bodyPr>
          <a:lstStyle/>
          <a:p>
            <a:endParaRPr lang="en-US" dirty="0"/>
          </a:p>
          <a:p>
            <a:endParaRPr lang="en-US" dirty="0"/>
          </a:p>
          <a:p>
            <a:r>
              <a:rPr lang="en-US" dirty="0"/>
              <a:t>	</a:t>
            </a:r>
            <a:r>
              <a:rPr lang="en-US" sz="3200" b="1" dirty="0"/>
              <a:t>Revelation 3:15-16 “I know thy works, that thou art neither cold 	nor hot: I would thou wert cold or hot. So then because thou    	art lukewarm, and neither cold nor hot, I will </a:t>
            </a:r>
            <a:r>
              <a:rPr lang="en-US" sz="3200" b="1" dirty="0" err="1"/>
              <a:t>spue</a:t>
            </a:r>
            <a:r>
              <a:rPr lang="en-US" sz="3200" b="1" dirty="0"/>
              <a:t> thee out of 	my mouth.”</a:t>
            </a:r>
          </a:p>
          <a:p>
            <a:r>
              <a:rPr lang="en-US" sz="3200" b="1" dirty="0"/>
              <a:t> </a:t>
            </a:r>
          </a:p>
          <a:p>
            <a:r>
              <a:rPr lang="en-US" sz="3200" b="1" dirty="0"/>
              <a:t>	1 Corinthians 11:30 “For this cause many are weak and sickly 	among you, and many sleep.”	</a:t>
            </a:r>
          </a:p>
          <a:p>
            <a:r>
              <a:rPr lang="en-US" sz="3200" b="1" dirty="0"/>
              <a:t>	</a:t>
            </a:r>
          </a:p>
          <a:p>
            <a:r>
              <a:rPr lang="en-US" sz="3200" b="1" dirty="0"/>
              <a:t>	Matthew 5:16 “Let your light so shine before men, that they    	may see your good works, and glorify your Father which is in 	heaven.” </a:t>
            </a:r>
          </a:p>
          <a:p>
            <a:r>
              <a:rPr lang="en-US" sz="3200" b="1" dirty="0"/>
              <a:t>	</a:t>
            </a:r>
          </a:p>
          <a:p>
            <a:endParaRPr lang="en-US" sz="3200" b="1" dirty="0"/>
          </a:p>
        </p:txBody>
      </p:sp>
    </p:spTree>
    <p:extLst>
      <p:ext uri="{BB962C8B-B14F-4D97-AF65-F5344CB8AC3E}">
        <p14:creationId xmlns:p14="http://schemas.microsoft.com/office/powerpoint/2010/main" val="493323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227630-A247-4FF5-BBA7-F49C9C28E870}"/>
              </a:ext>
            </a:extLst>
          </p:cNvPr>
          <p:cNvSpPr txBox="1"/>
          <p:nvPr/>
        </p:nvSpPr>
        <p:spPr>
          <a:xfrm>
            <a:off x="0" y="0"/>
            <a:ext cx="12192000" cy="6863417"/>
          </a:xfrm>
          <a:prstGeom prst="rect">
            <a:avLst/>
          </a:prstGeom>
          <a:solidFill>
            <a:schemeClr val="accent4">
              <a:lumMod val="60000"/>
              <a:lumOff val="40000"/>
            </a:schemeClr>
          </a:solidFill>
        </p:spPr>
        <p:txBody>
          <a:bodyPr wrap="square" rtlCol="0">
            <a:spAutoFit/>
          </a:bodyPr>
          <a:lstStyle/>
          <a:p>
            <a:endParaRPr lang="en-US" dirty="0"/>
          </a:p>
          <a:p>
            <a:endParaRPr lang="en-US" dirty="0"/>
          </a:p>
          <a:p>
            <a:r>
              <a:rPr lang="en-US" dirty="0"/>
              <a:t>	</a:t>
            </a:r>
            <a:r>
              <a:rPr lang="en-US" sz="3200" b="1" dirty="0"/>
              <a:t> Philippians 2:15 “That ye may be blameless and harmless, the 	sons of God, without rebuke, in the midst of a crooked and 	perverse nation, among whom ye shine as lights in the world.” </a:t>
            </a:r>
          </a:p>
          <a:p>
            <a:r>
              <a:rPr lang="en-US" sz="3200" b="1" dirty="0"/>
              <a:t> </a:t>
            </a:r>
          </a:p>
          <a:p>
            <a:r>
              <a:rPr lang="en-US" sz="3200" b="1" dirty="0"/>
              <a:t>	Matthew 13:41-42 “The Son of man shall send forth his angels, 	and they shall gather out of his kingdom all things that offend, 	and them which do iniquity. And shall cast them into a furnace   	of fire: there shall be wailing and gnashing of teeth.”</a:t>
            </a:r>
          </a:p>
          <a:p>
            <a:r>
              <a:rPr lang="en-US" sz="3200" b="1" dirty="0"/>
              <a:t>	</a:t>
            </a:r>
          </a:p>
          <a:p>
            <a:r>
              <a:rPr lang="en-US" sz="3200" b="1" dirty="0"/>
              <a:t>	</a:t>
            </a:r>
            <a:r>
              <a:rPr lang="en-US" sz="2800" b="1" dirty="0"/>
              <a:t>Revelation 20:12 “And I saw the dead, small and great, stand before God; 	and the books were opened, and another book was opened, which is the 	book of life: and the dead were judged out of those things which were 	written in the books, according to their works.”</a:t>
            </a:r>
          </a:p>
        </p:txBody>
      </p:sp>
    </p:spTree>
    <p:extLst>
      <p:ext uri="{BB962C8B-B14F-4D97-AF65-F5344CB8AC3E}">
        <p14:creationId xmlns:p14="http://schemas.microsoft.com/office/powerpoint/2010/main" val="3076803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227630-A247-4FF5-BBA7-F49C9C28E870}"/>
              </a:ext>
            </a:extLst>
          </p:cNvPr>
          <p:cNvSpPr txBox="1"/>
          <p:nvPr/>
        </p:nvSpPr>
        <p:spPr>
          <a:xfrm>
            <a:off x="0" y="0"/>
            <a:ext cx="12192000" cy="7048083"/>
          </a:xfrm>
          <a:prstGeom prst="rect">
            <a:avLst/>
          </a:prstGeom>
          <a:solidFill>
            <a:schemeClr val="accent4">
              <a:lumMod val="60000"/>
              <a:lumOff val="40000"/>
            </a:schemeClr>
          </a:solidFill>
        </p:spPr>
        <p:txBody>
          <a:bodyPr wrap="square" rtlCol="0">
            <a:spAutoFit/>
          </a:bodyPr>
          <a:lstStyle/>
          <a:p>
            <a:endParaRPr lang="en-US" dirty="0"/>
          </a:p>
          <a:p>
            <a:endParaRPr lang="en-US" dirty="0"/>
          </a:p>
          <a:p>
            <a:r>
              <a:rPr lang="en-US" dirty="0"/>
              <a:t>	</a:t>
            </a:r>
            <a:r>
              <a:rPr lang="en-US" sz="3200" b="1" dirty="0"/>
              <a:t>Revelation 20:15 “And whosoever was not found written in the 	book of life was cast into the lake of fire.” </a:t>
            </a:r>
          </a:p>
          <a:p>
            <a:endParaRPr lang="en-US" sz="3200" b="1" dirty="0"/>
          </a:p>
          <a:p>
            <a:r>
              <a:rPr lang="en-US" sz="3200" b="1" dirty="0"/>
              <a:t>	</a:t>
            </a:r>
            <a:r>
              <a:rPr lang="en-US" sz="2800" b="1" dirty="0"/>
              <a:t>Revelation 22:14 “Blessed are they that do his commandments, that      	they may have right to the tree of life, and may enter in through the     	gates into the city.” </a:t>
            </a:r>
          </a:p>
          <a:p>
            <a:r>
              <a:rPr lang="en-US" sz="3200" b="1" dirty="0"/>
              <a:t> 	</a:t>
            </a:r>
          </a:p>
          <a:p>
            <a:r>
              <a:rPr lang="en-US" sz="3200" b="1" dirty="0"/>
              <a:t>	James 5:16 “Confess your faults one to another, and pray one </a:t>
            </a:r>
          </a:p>
          <a:p>
            <a:r>
              <a:rPr lang="en-US" sz="3200" b="1" dirty="0"/>
              <a:t>	for another, that ye may be healed. The effectual fervent prayer 	of a righteous man </a:t>
            </a:r>
            <a:r>
              <a:rPr lang="en-US" sz="3200" b="1" dirty="0" err="1"/>
              <a:t>availeth</a:t>
            </a:r>
            <a:r>
              <a:rPr lang="en-US" sz="3200" b="1" dirty="0"/>
              <a:t> much.” </a:t>
            </a:r>
          </a:p>
          <a:p>
            <a:r>
              <a:rPr lang="en-US" sz="3200" b="1" dirty="0"/>
              <a:t>	</a:t>
            </a:r>
          </a:p>
          <a:p>
            <a:r>
              <a:rPr lang="en-US" sz="3200" b="1" dirty="0"/>
              <a:t>	</a:t>
            </a:r>
            <a:r>
              <a:rPr lang="en-US" sz="2800" b="1" dirty="0"/>
              <a:t>Acts 8:22 “Repent therefore of this thy wickedness, and pray God, if 	perhaps the thought of thine heart may be forgiven thee.” </a:t>
            </a:r>
          </a:p>
        </p:txBody>
      </p:sp>
    </p:spTree>
    <p:extLst>
      <p:ext uri="{BB962C8B-B14F-4D97-AF65-F5344CB8AC3E}">
        <p14:creationId xmlns:p14="http://schemas.microsoft.com/office/powerpoint/2010/main" val="548755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227630-A247-4FF5-BBA7-F49C9C28E870}"/>
              </a:ext>
            </a:extLst>
          </p:cNvPr>
          <p:cNvSpPr txBox="1"/>
          <p:nvPr/>
        </p:nvSpPr>
        <p:spPr>
          <a:xfrm>
            <a:off x="0" y="0"/>
            <a:ext cx="12192000" cy="6863417"/>
          </a:xfrm>
          <a:prstGeom prst="rect">
            <a:avLst/>
          </a:prstGeom>
          <a:solidFill>
            <a:schemeClr val="accent4">
              <a:lumMod val="60000"/>
              <a:lumOff val="40000"/>
            </a:schemeClr>
          </a:solidFill>
        </p:spPr>
        <p:txBody>
          <a:bodyPr wrap="square" rtlCol="0">
            <a:spAutoFit/>
          </a:bodyPr>
          <a:lstStyle/>
          <a:p>
            <a:endParaRPr lang="en-US" dirty="0"/>
          </a:p>
          <a:p>
            <a:endParaRPr lang="en-US" dirty="0"/>
          </a:p>
          <a:p>
            <a:r>
              <a:rPr lang="en-US" dirty="0"/>
              <a:t>	</a:t>
            </a:r>
            <a:r>
              <a:rPr lang="en-US" sz="3200" b="1" dirty="0"/>
              <a:t>I John 1:9 “If we confess our sins, he is faithful and just to    	forgive us our sins, and to cleanse us from all unrighteousness.” </a:t>
            </a:r>
          </a:p>
          <a:p>
            <a:endParaRPr lang="en-US" sz="3200" b="1" dirty="0"/>
          </a:p>
          <a:p>
            <a:r>
              <a:rPr lang="en-US" sz="3200" b="1" dirty="0"/>
              <a:t>	</a:t>
            </a:r>
            <a:r>
              <a:rPr lang="en-US" sz="2800" b="1" dirty="0"/>
              <a:t>2 Corinthians 5:9-10 “Wherefore we </a:t>
            </a:r>
            <a:r>
              <a:rPr lang="en-US" sz="2800" b="1" dirty="0" err="1"/>
              <a:t>labour</a:t>
            </a:r>
            <a:r>
              <a:rPr lang="en-US" sz="2800" b="1" dirty="0"/>
              <a:t>, that, whether present or 	absent, we may be accepted of him. For we must all appear before the 	judgment seat of Christ; that every one may receive the things done in    	his body, according to that he hath done, whether it be good or bad.” </a:t>
            </a:r>
          </a:p>
          <a:p>
            <a:endParaRPr lang="en-US" sz="3200" b="1" dirty="0"/>
          </a:p>
          <a:p>
            <a:r>
              <a:rPr lang="en-US" sz="3200" b="1" dirty="0"/>
              <a:t>	Joshua 24:15 “And if it seem evil unto you to serve the LORD, 	choose you this day whom ye will serve, whether the gods    	which your fathers served that were on the other side of the 	flood, or the gods of the Amorites, in whose land ye dwell: but 	as for me and my house, we will serve the LORD.”</a:t>
            </a:r>
          </a:p>
        </p:txBody>
      </p:sp>
    </p:spTree>
    <p:extLst>
      <p:ext uri="{BB962C8B-B14F-4D97-AF65-F5344CB8AC3E}">
        <p14:creationId xmlns:p14="http://schemas.microsoft.com/office/powerpoint/2010/main" val="3117349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animEffect transition="in" filter="fade">
                                      <p:cBhvr>
                                        <p:cTn id="13" dur="1000"/>
                                        <p:tgtEl>
                                          <p:spTgt spid="2">
                                            <p:txEl>
                                              <p:pRg st="6" end="6"/>
                                            </p:txEl>
                                          </p:spTgt>
                                        </p:tgtEl>
                                      </p:cBhvr>
                                    </p:animEffect>
                                    <p:anim calcmode="lin" valueType="num">
                                      <p:cBhvr>
                                        <p:cTn id="14"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227630-A247-4FF5-BBA7-F49C9C28E870}"/>
              </a:ext>
            </a:extLst>
          </p:cNvPr>
          <p:cNvSpPr txBox="1"/>
          <p:nvPr/>
        </p:nvSpPr>
        <p:spPr>
          <a:xfrm>
            <a:off x="0" y="0"/>
            <a:ext cx="12192000" cy="7048083"/>
          </a:xfrm>
          <a:prstGeom prst="rect">
            <a:avLst/>
          </a:prstGeom>
          <a:solidFill>
            <a:schemeClr val="accent5"/>
          </a:solidFill>
        </p:spPr>
        <p:txBody>
          <a:bodyPr wrap="square" rtlCol="0">
            <a:spAutoFit/>
          </a:bodyPr>
          <a:lstStyle/>
          <a:p>
            <a:endParaRPr lang="en-US" dirty="0"/>
          </a:p>
          <a:p>
            <a:endParaRPr lang="en-US" dirty="0"/>
          </a:p>
          <a:p>
            <a:r>
              <a:rPr lang="en-US" dirty="0"/>
              <a:t>	</a:t>
            </a:r>
            <a:r>
              <a:rPr lang="en-US" sz="3200" b="1" dirty="0"/>
              <a:t>III. I AM A FAITHFUL CHRISTIAN AND HEAVEN WILL BE MY HOME 	FOREVER</a:t>
            </a:r>
          </a:p>
          <a:p>
            <a:r>
              <a:rPr lang="en-US" sz="3200" b="1" dirty="0"/>
              <a:t>	</a:t>
            </a:r>
          </a:p>
          <a:p>
            <a:r>
              <a:rPr lang="en-US" sz="3200" b="1" dirty="0"/>
              <a:t>	Hebrews 5:9 “And being made perfect, he became the author     	of eternal salvation unto all them that obey him.” </a:t>
            </a:r>
          </a:p>
          <a:p>
            <a:r>
              <a:rPr lang="en-US" sz="3200" b="1" dirty="0"/>
              <a:t>	</a:t>
            </a:r>
          </a:p>
          <a:p>
            <a:r>
              <a:rPr lang="en-US" sz="3200" b="1" dirty="0"/>
              <a:t>	2 Peter 3:18 “But grow in grace, and in the knowledge of our  	Lord and </a:t>
            </a:r>
            <a:r>
              <a:rPr lang="en-US" sz="3200" b="1" dirty="0" err="1"/>
              <a:t>Saviour</a:t>
            </a:r>
            <a:r>
              <a:rPr lang="en-US" sz="3200" b="1" dirty="0"/>
              <a:t> Jesus Christ. To him be glory both now and for 	ever.” </a:t>
            </a:r>
          </a:p>
          <a:p>
            <a:endParaRPr lang="en-US" sz="3200" b="1" dirty="0"/>
          </a:p>
          <a:p>
            <a:r>
              <a:rPr lang="en-US" sz="3200" b="1" dirty="0"/>
              <a:t>	1 Peter 2:2 “As newborn babes, desire the sincere milk of the 	word, that ye may grow thereby.”  </a:t>
            </a:r>
          </a:p>
          <a:p>
            <a:endParaRPr lang="en-US" sz="3200" b="1" dirty="0"/>
          </a:p>
        </p:txBody>
      </p:sp>
    </p:spTree>
    <p:extLst>
      <p:ext uri="{BB962C8B-B14F-4D97-AF65-F5344CB8AC3E}">
        <p14:creationId xmlns:p14="http://schemas.microsoft.com/office/powerpoint/2010/main" val="2264280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227630-A247-4FF5-BBA7-F49C9C28E870}"/>
              </a:ext>
            </a:extLst>
          </p:cNvPr>
          <p:cNvSpPr txBox="1"/>
          <p:nvPr/>
        </p:nvSpPr>
        <p:spPr>
          <a:xfrm>
            <a:off x="0" y="0"/>
            <a:ext cx="12192000" cy="7540526"/>
          </a:xfrm>
          <a:prstGeom prst="rect">
            <a:avLst/>
          </a:prstGeom>
          <a:solidFill>
            <a:schemeClr val="accent5"/>
          </a:solidFill>
        </p:spPr>
        <p:txBody>
          <a:bodyPr wrap="square" rtlCol="0">
            <a:spAutoFit/>
          </a:bodyPr>
          <a:lstStyle/>
          <a:p>
            <a:endParaRPr lang="en-US" dirty="0"/>
          </a:p>
          <a:p>
            <a:endParaRPr lang="en-US" dirty="0"/>
          </a:p>
          <a:p>
            <a:r>
              <a:rPr lang="en-US" dirty="0"/>
              <a:t>	</a:t>
            </a:r>
            <a:r>
              <a:rPr lang="en-US" sz="3200" b="1" dirty="0"/>
              <a:t>Matthew 4:4 “But he answered and said, It is written, Man shall 	not live by  bread alone, but by every word that </a:t>
            </a:r>
            <a:r>
              <a:rPr lang="en-US" sz="3200" b="1" dirty="0" err="1"/>
              <a:t>proceedeth</a:t>
            </a:r>
            <a:r>
              <a:rPr lang="en-US" sz="3200" b="1" dirty="0"/>
              <a:t> out  	of the mouth of God.”  </a:t>
            </a:r>
          </a:p>
          <a:p>
            <a:endParaRPr lang="en-US" sz="3200" b="1" dirty="0"/>
          </a:p>
          <a:p>
            <a:r>
              <a:rPr lang="en-US" sz="3200" b="1" dirty="0"/>
              <a:t>	</a:t>
            </a:r>
            <a:r>
              <a:rPr lang="en-US" sz="2800" b="1" dirty="0"/>
              <a:t>Acts 17:11 “These were more noble than those in Thessalonica, in that 	they received the word with all readiness of mind, and searched the 	scriptures daily, whether those things were so.” </a:t>
            </a:r>
          </a:p>
          <a:p>
            <a:r>
              <a:rPr lang="en-US" sz="3200" b="1" dirty="0"/>
              <a:t>	</a:t>
            </a:r>
          </a:p>
          <a:p>
            <a:r>
              <a:rPr lang="en-US" sz="3200" b="1" dirty="0"/>
              <a:t>	</a:t>
            </a:r>
            <a:r>
              <a:rPr lang="en-US" sz="2800" b="1" dirty="0"/>
              <a:t>1 Timothy 4:13 “Till I come, give attendance to reading, to exhortation,     	to doctrine.” </a:t>
            </a:r>
          </a:p>
          <a:p>
            <a:r>
              <a:rPr lang="en-US" sz="3200" b="1" dirty="0"/>
              <a:t>	</a:t>
            </a:r>
          </a:p>
          <a:p>
            <a:r>
              <a:rPr lang="en-US" sz="3200" b="1" dirty="0"/>
              <a:t>	John 5:39 “Search the scriptures; for in them ye think ye have 	eternal life: and they are they which testify of me.” </a:t>
            </a:r>
          </a:p>
          <a:p>
            <a:endParaRPr lang="en-US" sz="3200" b="1" dirty="0"/>
          </a:p>
        </p:txBody>
      </p:sp>
    </p:spTree>
    <p:extLst>
      <p:ext uri="{BB962C8B-B14F-4D97-AF65-F5344CB8AC3E}">
        <p14:creationId xmlns:p14="http://schemas.microsoft.com/office/powerpoint/2010/main" val="3614185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227630-A247-4FF5-BBA7-F49C9C28E870}"/>
              </a:ext>
            </a:extLst>
          </p:cNvPr>
          <p:cNvSpPr txBox="1"/>
          <p:nvPr/>
        </p:nvSpPr>
        <p:spPr>
          <a:xfrm>
            <a:off x="0" y="0"/>
            <a:ext cx="12192000" cy="7540526"/>
          </a:xfrm>
          <a:prstGeom prst="rect">
            <a:avLst/>
          </a:prstGeom>
          <a:solidFill>
            <a:schemeClr val="accent5"/>
          </a:solidFill>
        </p:spPr>
        <p:txBody>
          <a:bodyPr wrap="square" rtlCol="0">
            <a:spAutoFit/>
          </a:bodyPr>
          <a:lstStyle/>
          <a:p>
            <a:endParaRPr lang="en-US" dirty="0"/>
          </a:p>
          <a:p>
            <a:endParaRPr lang="en-US" dirty="0"/>
          </a:p>
          <a:p>
            <a:r>
              <a:rPr lang="en-US" dirty="0"/>
              <a:t>	</a:t>
            </a:r>
            <a:r>
              <a:rPr lang="en-US" sz="3200" b="1" dirty="0"/>
              <a:t>I Peter 1:3-5 “Blessed be the God and Father of our Lord Jesus </a:t>
            </a:r>
          </a:p>
          <a:p>
            <a:r>
              <a:rPr lang="en-US" sz="3200" b="1" dirty="0"/>
              <a:t>	Christ, which according to his abundant mercy hath begotten</a:t>
            </a:r>
          </a:p>
          <a:p>
            <a:r>
              <a:rPr lang="en-US" sz="3200" b="1" dirty="0"/>
              <a:t>	us again unto a lively hope by the resurrection of Jesus Christ </a:t>
            </a:r>
          </a:p>
          <a:p>
            <a:r>
              <a:rPr lang="en-US" sz="3200" b="1" dirty="0"/>
              <a:t>	</a:t>
            </a:r>
            <a:r>
              <a:rPr lang="en-US" sz="2800" b="1" dirty="0"/>
              <a:t>from the dead. To an inheritance incorruptible, and undefiled, and that 	</a:t>
            </a:r>
            <a:r>
              <a:rPr lang="en-US" sz="2800" b="1" dirty="0" err="1"/>
              <a:t>fadeth</a:t>
            </a:r>
            <a:r>
              <a:rPr lang="en-US" sz="2800" b="1" dirty="0"/>
              <a:t> not away, reserved in heaven for you. Who are kept by the      	power of God through faith unto salvation ready to be revealed in the last 	time.” </a:t>
            </a:r>
          </a:p>
          <a:p>
            <a:endParaRPr lang="en-US" sz="3200" b="1" dirty="0"/>
          </a:p>
          <a:p>
            <a:r>
              <a:rPr lang="en-US" sz="3200" b="1" dirty="0"/>
              <a:t>	1 Thessalonians 5:17 “Pray without ceasing.” </a:t>
            </a:r>
          </a:p>
          <a:p>
            <a:endParaRPr lang="en-US" sz="3200" b="1" dirty="0"/>
          </a:p>
          <a:p>
            <a:r>
              <a:rPr lang="en-US" sz="3200" b="1" dirty="0"/>
              <a:t>	Titus 2:14 “Who gave himself for us, that he might redeem us 	from all iniquity, and purify unto himself a peculiar people, 	zealous of good works.” </a:t>
            </a:r>
          </a:p>
          <a:p>
            <a:endParaRPr lang="en-US" sz="3200" b="1" dirty="0"/>
          </a:p>
        </p:txBody>
      </p:sp>
    </p:spTree>
    <p:extLst>
      <p:ext uri="{BB962C8B-B14F-4D97-AF65-F5344CB8AC3E}">
        <p14:creationId xmlns:p14="http://schemas.microsoft.com/office/powerpoint/2010/main" val="3358339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7" end="7"/>
                                            </p:txEl>
                                          </p:spTgt>
                                        </p:tgtEl>
                                        <p:attrNameLst>
                                          <p:attrName>style.visibility</p:attrName>
                                        </p:attrNameLst>
                                      </p:cBhvr>
                                      <p:to>
                                        <p:strVal val="visible"/>
                                      </p:to>
                                    </p:set>
                                    <p:animEffect transition="in" filter="barn(inVertical)">
                                      <p:cBhvr>
                                        <p:cTn id="7" dur="500"/>
                                        <p:tgtEl>
                                          <p:spTgt spid="2">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9" end="9"/>
                                            </p:txEl>
                                          </p:spTgt>
                                        </p:tgtEl>
                                        <p:attrNameLst>
                                          <p:attrName>style.visibility</p:attrName>
                                        </p:attrNameLst>
                                      </p:cBhvr>
                                      <p:to>
                                        <p:strVal val="visible"/>
                                      </p:to>
                                    </p:set>
                                    <p:animEffect transition="in" filter="barn(inVertical)">
                                      <p:cBhvr>
                                        <p:cTn id="12"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227630-A247-4FF5-BBA7-F49C9C28E870}"/>
              </a:ext>
            </a:extLst>
          </p:cNvPr>
          <p:cNvSpPr txBox="1"/>
          <p:nvPr/>
        </p:nvSpPr>
        <p:spPr>
          <a:xfrm>
            <a:off x="0" y="0"/>
            <a:ext cx="12192000" cy="6986528"/>
          </a:xfrm>
          <a:prstGeom prst="rect">
            <a:avLst/>
          </a:prstGeom>
          <a:solidFill>
            <a:schemeClr val="accent5"/>
          </a:solidFill>
        </p:spPr>
        <p:txBody>
          <a:bodyPr wrap="square" rtlCol="0">
            <a:spAutoFit/>
          </a:bodyPr>
          <a:lstStyle/>
          <a:p>
            <a:endParaRPr lang="en-US" dirty="0"/>
          </a:p>
          <a:p>
            <a:endParaRPr lang="en-US" dirty="0"/>
          </a:p>
          <a:p>
            <a:r>
              <a:rPr lang="en-US" dirty="0"/>
              <a:t>	</a:t>
            </a:r>
            <a:r>
              <a:rPr lang="en-US" sz="2800" b="1" dirty="0"/>
              <a:t>Philippians 3:12-14 “Not as though I had already attained, either were 	already perfect: but I follow after, if that I may apprehend that for which 	also I am apprehended of Christ Jesus. Brethren, I count not myself to 	have apprehended; but this one thing I do, forgetting those things which 	are behind, and reaching forth unto those things which are before, I press 	toward the mark for the prize of the high calling of God in Christ Jesus.”  </a:t>
            </a:r>
          </a:p>
          <a:p>
            <a:endParaRPr lang="en-US" sz="3200" b="1" dirty="0"/>
          </a:p>
          <a:p>
            <a:r>
              <a:rPr lang="en-US" sz="3200" b="1" dirty="0"/>
              <a:t>	Colossians 3:1 “If ye then be risen with Christ, seek those things 	which are above, where Christ </a:t>
            </a:r>
            <a:r>
              <a:rPr lang="en-US" sz="3200" b="1" dirty="0" err="1"/>
              <a:t>sitteth</a:t>
            </a:r>
            <a:r>
              <a:rPr lang="en-US" sz="3200" b="1" dirty="0"/>
              <a:t> on the right hand of God.” </a:t>
            </a:r>
          </a:p>
          <a:p>
            <a:endParaRPr lang="en-US" sz="3200" b="1" dirty="0"/>
          </a:p>
          <a:p>
            <a:r>
              <a:rPr lang="en-US" sz="3200" b="1" dirty="0"/>
              <a:t>	</a:t>
            </a:r>
            <a:r>
              <a:rPr lang="en-US" sz="2800" b="1" dirty="0"/>
              <a:t>Galatian 2:20 “I am crucified with Christ: nevertheless I live, yet not I, but 	Christ </a:t>
            </a:r>
            <a:r>
              <a:rPr lang="en-US" sz="2800" b="1" dirty="0" err="1"/>
              <a:t>liveth</a:t>
            </a:r>
            <a:r>
              <a:rPr lang="en-US" sz="2800" b="1" dirty="0"/>
              <a:t> in me: and the life which I now live in the flesh I live by the 	faith of the Son of God, who loved me, and gave himself for me.” </a:t>
            </a:r>
          </a:p>
          <a:p>
            <a:endParaRPr lang="en-US" sz="2800" b="1" dirty="0"/>
          </a:p>
        </p:txBody>
      </p:sp>
    </p:spTree>
    <p:extLst>
      <p:ext uri="{BB962C8B-B14F-4D97-AF65-F5344CB8AC3E}">
        <p14:creationId xmlns:p14="http://schemas.microsoft.com/office/powerpoint/2010/main" val="2259714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227630-A247-4FF5-BBA7-F49C9C28E870}"/>
              </a:ext>
            </a:extLst>
          </p:cNvPr>
          <p:cNvSpPr txBox="1"/>
          <p:nvPr/>
        </p:nvSpPr>
        <p:spPr>
          <a:xfrm>
            <a:off x="0" y="0"/>
            <a:ext cx="12192000" cy="7048083"/>
          </a:xfrm>
          <a:prstGeom prst="rect">
            <a:avLst/>
          </a:prstGeom>
          <a:solidFill>
            <a:schemeClr val="accent5"/>
          </a:solidFill>
        </p:spPr>
        <p:txBody>
          <a:bodyPr wrap="square" rtlCol="0">
            <a:spAutoFit/>
          </a:bodyPr>
          <a:lstStyle/>
          <a:p>
            <a:endParaRPr lang="en-US" dirty="0"/>
          </a:p>
          <a:p>
            <a:endParaRPr lang="en-US" dirty="0"/>
          </a:p>
          <a:p>
            <a:r>
              <a:rPr lang="en-US" dirty="0"/>
              <a:t>	</a:t>
            </a:r>
            <a:r>
              <a:rPr lang="en-US" sz="3200" b="1" dirty="0"/>
              <a:t>Philippians 4:13 “I can do all things through Christ which </a:t>
            </a:r>
          </a:p>
          <a:p>
            <a:r>
              <a:rPr lang="en-US" sz="3200" b="1" dirty="0"/>
              <a:t>	</a:t>
            </a:r>
            <a:r>
              <a:rPr lang="en-US" sz="3200" b="1" dirty="0" err="1"/>
              <a:t>strengtheneth</a:t>
            </a:r>
            <a:r>
              <a:rPr lang="en-US" sz="3200" b="1" dirty="0"/>
              <a:t> me.” </a:t>
            </a:r>
          </a:p>
          <a:p>
            <a:r>
              <a:rPr lang="en-US" sz="3200" b="1" dirty="0"/>
              <a:t>	Philippians 4:19 “But my God shall supply all your need 	according to his riches in glory by Christ Jesus.” </a:t>
            </a:r>
          </a:p>
          <a:p>
            <a:endParaRPr lang="en-US" sz="3200" b="1" dirty="0"/>
          </a:p>
          <a:p>
            <a:r>
              <a:rPr lang="en-US" sz="3200" b="1" dirty="0"/>
              <a:t>	1 Corinthians 15:58 “Therefore, my beloved brethren, be ye </a:t>
            </a:r>
          </a:p>
          <a:p>
            <a:r>
              <a:rPr lang="en-US" sz="3200" b="1" dirty="0"/>
              <a:t>	steadfast, </a:t>
            </a:r>
            <a:r>
              <a:rPr lang="en-US" sz="3200" b="1" dirty="0" err="1"/>
              <a:t>unmoveable</a:t>
            </a:r>
            <a:r>
              <a:rPr lang="en-US" sz="3200" b="1" dirty="0"/>
              <a:t>, always abounding in the work of the </a:t>
            </a:r>
          </a:p>
          <a:p>
            <a:r>
              <a:rPr lang="en-US" sz="3200" b="1" dirty="0"/>
              <a:t>	Lord, forasmuch as ye know that your </a:t>
            </a:r>
            <a:r>
              <a:rPr lang="en-US" sz="3200" b="1" dirty="0" err="1"/>
              <a:t>labour</a:t>
            </a:r>
            <a:r>
              <a:rPr lang="en-US" sz="3200" b="1" dirty="0"/>
              <a:t> is not in vain in 	</a:t>
            </a:r>
          </a:p>
          <a:p>
            <a:r>
              <a:rPr lang="en-US" sz="3200" b="1" dirty="0"/>
              <a:t>	the Lord.” </a:t>
            </a:r>
          </a:p>
          <a:p>
            <a:r>
              <a:rPr lang="en-US" sz="3200" b="1" dirty="0"/>
              <a:t>	Luke 17:10 “So likewise ye, when ye shall have done all those </a:t>
            </a:r>
          </a:p>
          <a:p>
            <a:r>
              <a:rPr lang="en-US" sz="3200" b="1" dirty="0"/>
              <a:t>	things which are commanded you, say, We are unprofitable 	servants : we have done that which was our duty to do.”</a:t>
            </a:r>
          </a:p>
          <a:p>
            <a:endParaRPr lang="en-US" sz="3200" b="1" dirty="0"/>
          </a:p>
        </p:txBody>
      </p:sp>
    </p:spTree>
    <p:extLst>
      <p:ext uri="{BB962C8B-B14F-4D97-AF65-F5344CB8AC3E}">
        <p14:creationId xmlns:p14="http://schemas.microsoft.com/office/powerpoint/2010/main" val="3222769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 calcmode="lin" valueType="num">
                                      <p:cBhvr additive="base">
                                        <p:cTn id="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anim calcmode="lin" valueType="num">
                                      <p:cBhvr additive="base">
                                        <p:cTn id="1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anim calcmode="lin" valueType="num">
                                      <p:cBhvr additive="base">
                                        <p:cTn id="1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anim calcmode="lin" valueType="num">
                                      <p:cBhvr additive="base">
                                        <p:cTn id="19"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4D85444-9D8F-4793-A5F3-786BF94AAEC1}"/>
              </a:ext>
            </a:extLst>
          </p:cNvPr>
          <p:cNvSpPr txBox="1"/>
          <p:nvPr/>
        </p:nvSpPr>
        <p:spPr>
          <a:xfrm>
            <a:off x="0" y="0"/>
            <a:ext cx="12192000" cy="6924973"/>
          </a:xfrm>
          <a:prstGeom prst="rect">
            <a:avLst/>
          </a:prstGeom>
          <a:solidFill>
            <a:srgbClr val="92D050"/>
          </a:solidFill>
        </p:spPr>
        <p:txBody>
          <a:bodyPr wrap="square" rtlCol="0">
            <a:spAutoFit/>
          </a:bodyPr>
          <a:lstStyle/>
          <a:p>
            <a:endParaRPr lang="en-US" dirty="0"/>
          </a:p>
          <a:p>
            <a:endParaRPr lang="en-US" dirty="0"/>
          </a:p>
          <a:p>
            <a:r>
              <a:rPr lang="en-US" dirty="0"/>
              <a:t>	</a:t>
            </a:r>
            <a:r>
              <a:rPr lang="en-US" sz="3200" b="1" dirty="0"/>
              <a:t>Three Slips of paper:</a:t>
            </a:r>
          </a:p>
          <a:p>
            <a:endParaRPr lang="en-US" sz="3200" b="1" dirty="0"/>
          </a:p>
          <a:p>
            <a:r>
              <a:rPr lang="en-US" sz="3200" b="1" dirty="0"/>
              <a:t>	“I am a alien sinner and will be lost forever in hell.”</a:t>
            </a:r>
          </a:p>
          <a:p>
            <a:endParaRPr lang="en-US" sz="3200" b="1" dirty="0"/>
          </a:p>
          <a:p>
            <a:r>
              <a:rPr lang="en-US" sz="3200" b="1" dirty="0"/>
              <a:t>	“ I am an unfaithful Christian and am lost forever in hell.” </a:t>
            </a:r>
          </a:p>
          <a:p>
            <a:endParaRPr lang="en-US" sz="3200" b="1" dirty="0"/>
          </a:p>
          <a:p>
            <a:r>
              <a:rPr lang="en-US" sz="3200" b="1" dirty="0"/>
              <a:t>	“ I am a faithful Christian and heaven will be my home forever.”</a:t>
            </a:r>
          </a:p>
          <a:p>
            <a:endParaRPr lang="en-US" sz="3200" b="1" dirty="0"/>
          </a:p>
          <a:p>
            <a:endParaRPr lang="en-US" sz="3200" b="1" dirty="0"/>
          </a:p>
          <a:p>
            <a:endParaRPr lang="en-US" sz="3200" b="1" dirty="0"/>
          </a:p>
          <a:p>
            <a:endParaRPr lang="en-US" sz="4400" b="1" dirty="0"/>
          </a:p>
          <a:p>
            <a:r>
              <a:rPr lang="en-US" sz="4400" b="1" dirty="0"/>
              <a:t>	</a:t>
            </a:r>
          </a:p>
        </p:txBody>
      </p:sp>
    </p:spTree>
    <p:extLst>
      <p:ext uri="{BB962C8B-B14F-4D97-AF65-F5344CB8AC3E}">
        <p14:creationId xmlns:p14="http://schemas.microsoft.com/office/powerpoint/2010/main" val="4880452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227630-A247-4FF5-BBA7-F49C9C28E870}"/>
              </a:ext>
            </a:extLst>
          </p:cNvPr>
          <p:cNvSpPr txBox="1"/>
          <p:nvPr/>
        </p:nvSpPr>
        <p:spPr>
          <a:xfrm>
            <a:off x="0" y="0"/>
            <a:ext cx="12192000" cy="7232749"/>
          </a:xfrm>
          <a:prstGeom prst="rect">
            <a:avLst/>
          </a:prstGeom>
          <a:solidFill>
            <a:schemeClr val="accent5"/>
          </a:solidFill>
        </p:spPr>
        <p:txBody>
          <a:bodyPr wrap="square" rtlCol="0">
            <a:spAutoFit/>
          </a:bodyPr>
          <a:lstStyle/>
          <a:p>
            <a:endParaRPr lang="en-US" dirty="0"/>
          </a:p>
          <a:p>
            <a:endParaRPr lang="en-US" dirty="0"/>
          </a:p>
          <a:p>
            <a:r>
              <a:rPr lang="en-US" dirty="0"/>
              <a:t>	</a:t>
            </a:r>
            <a:r>
              <a:rPr lang="en-US" sz="3200" b="1" dirty="0"/>
              <a:t>Galatians 6:9 “And let us not be weary in well doing: for in due 	season we shall reap, if we faint not.” </a:t>
            </a:r>
          </a:p>
          <a:p>
            <a:endParaRPr lang="en-US" sz="3200" b="1" dirty="0"/>
          </a:p>
          <a:p>
            <a:r>
              <a:rPr lang="en-US" sz="3200" b="1" dirty="0"/>
              <a:t>	</a:t>
            </a:r>
            <a:r>
              <a:rPr lang="en-US" sz="2800" b="1" dirty="0"/>
              <a:t>2 Timothy 4:6-8 “For I am now ready to be offered, and the time of my 	departure is at hand. I have fought a good fight, I have finished my    	course, I have kept the faith: Henceforth there is laid up for me a crown    	of righteousness, which the Lord, the righteous judge, shall give me at   	that day: and not to me only, but unto all them also that love his 	appearing.” </a:t>
            </a:r>
          </a:p>
          <a:p>
            <a:r>
              <a:rPr lang="en-US" sz="3200" b="1" dirty="0"/>
              <a:t>	</a:t>
            </a:r>
          </a:p>
          <a:p>
            <a:r>
              <a:rPr lang="en-US" sz="3200" b="1" dirty="0"/>
              <a:t>	2 Peter 1:11 “For so an entrance shall be administered unto you</a:t>
            </a:r>
          </a:p>
          <a:p>
            <a:r>
              <a:rPr lang="en-US" sz="3200" b="1" dirty="0"/>
              <a:t>	abundantly into the everlasting kingdom of our Lord and 	</a:t>
            </a:r>
            <a:r>
              <a:rPr lang="en-US" sz="3200" b="1" dirty="0" err="1"/>
              <a:t>Saviour</a:t>
            </a:r>
            <a:r>
              <a:rPr lang="en-US" sz="3200" b="1" dirty="0"/>
              <a:t> Jesus Christ.” 	</a:t>
            </a:r>
          </a:p>
          <a:p>
            <a:endParaRPr lang="en-US" sz="3200" b="1" dirty="0"/>
          </a:p>
        </p:txBody>
      </p:sp>
    </p:spTree>
    <p:extLst>
      <p:ext uri="{BB962C8B-B14F-4D97-AF65-F5344CB8AC3E}">
        <p14:creationId xmlns:p14="http://schemas.microsoft.com/office/powerpoint/2010/main" val="3498379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227630-A247-4FF5-BBA7-F49C9C28E870}"/>
              </a:ext>
            </a:extLst>
          </p:cNvPr>
          <p:cNvSpPr txBox="1"/>
          <p:nvPr/>
        </p:nvSpPr>
        <p:spPr>
          <a:xfrm>
            <a:off x="0" y="0"/>
            <a:ext cx="12192000" cy="6832640"/>
          </a:xfrm>
          <a:prstGeom prst="rect">
            <a:avLst/>
          </a:prstGeom>
          <a:solidFill>
            <a:schemeClr val="accent5"/>
          </a:solidFill>
        </p:spPr>
        <p:txBody>
          <a:bodyPr wrap="square" rtlCol="0">
            <a:spAutoFit/>
          </a:bodyPr>
          <a:lstStyle/>
          <a:p>
            <a:endParaRPr lang="en-US" dirty="0"/>
          </a:p>
          <a:p>
            <a:endParaRPr lang="en-US" dirty="0"/>
          </a:p>
          <a:p>
            <a:r>
              <a:rPr lang="en-US" dirty="0"/>
              <a:t>	</a:t>
            </a:r>
            <a:endParaRPr lang="en-US" sz="3200" b="1" dirty="0"/>
          </a:p>
          <a:p>
            <a:r>
              <a:rPr lang="en-US" sz="3200" b="1" dirty="0"/>
              <a:t>	Revelation 14:13 “And I heard a voice from heaven saying unto </a:t>
            </a:r>
          </a:p>
          <a:p>
            <a:r>
              <a:rPr lang="en-US" sz="3200" b="1" dirty="0"/>
              <a:t>	me, Write, Blessed are the dead which die in the Lord from 	henceforth: yea, </a:t>
            </a:r>
            <a:r>
              <a:rPr lang="en-US" sz="3200" b="1" dirty="0" err="1"/>
              <a:t>saith</a:t>
            </a:r>
            <a:r>
              <a:rPr lang="en-US" sz="3200" b="1" dirty="0"/>
              <a:t> the Spirit, that they may rest from their      	 	</a:t>
            </a:r>
            <a:r>
              <a:rPr lang="en-US" sz="3200" b="1" dirty="0" err="1"/>
              <a:t>labours</a:t>
            </a:r>
            <a:r>
              <a:rPr lang="en-US" sz="3200" b="1" dirty="0"/>
              <a:t>; and their works do follow them.” </a:t>
            </a:r>
          </a:p>
          <a:p>
            <a:endParaRPr lang="en-US" sz="3200" b="1" dirty="0"/>
          </a:p>
          <a:p>
            <a:r>
              <a:rPr lang="en-US" sz="3200" b="1" dirty="0"/>
              <a:t>	Revelation 22:14 “Blessed are they that do his commandments, </a:t>
            </a:r>
          </a:p>
          <a:p>
            <a:r>
              <a:rPr lang="en-US" sz="3200" b="1" dirty="0"/>
              <a:t>	that they may have right to the tree of life, and may enter in 	through the gates into the city.” </a:t>
            </a:r>
          </a:p>
          <a:p>
            <a:r>
              <a:rPr lang="en-US" sz="3200" b="1" dirty="0"/>
              <a:t>	</a:t>
            </a:r>
          </a:p>
          <a:p>
            <a:r>
              <a:rPr lang="en-US" sz="3200" b="1" dirty="0"/>
              <a:t>	Matthew 12:30 “He that is not with me is against me; and he that</a:t>
            </a:r>
          </a:p>
          <a:p>
            <a:r>
              <a:rPr lang="en-US" sz="3200" b="1" dirty="0"/>
              <a:t>	</a:t>
            </a:r>
            <a:r>
              <a:rPr lang="en-US" sz="3200" b="1" dirty="0" err="1"/>
              <a:t>gathereth</a:t>
            </a:r>
            <a:r>
              <a:rPr lang="en-US" sz="3200" b="1" dirty="0"/>
              <a:t> not with me </a:t>
            </a:r>
            <a:r>
              <a:rPr lang="en-US" sz="3200" b="1" dirty="0" err="1"/>
              <a:t>scattereth</a:t>
            </a:r>
            <a:r>
              <a:rPr lang="en-US" sz="3200" b="1" dirty="0"/>
              <a:t> abroad.” </a:t>
            </a:r>
          </a:p>
          <a:p>
            <a:r>
              <a:rPr lang="en-US" sz="3200" b="1" dirty="0"/>
              <a:t>	</a:t>
            </a:r>
          </a:p>
        </p:txBody>
      </p:sp>
    </p:spTree>
    <p:extLst>
      <p:ext uri="{BB962C8B-B14F-4D97-AF65-F5344CB8AC3E}">
        <p14:creationId xmlns:p14="http://schemas.microsoft.com/office/powerpoint/2010/main" val="160385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DC3E90D-5576-4236-8C40-621036F50FB5}"/>
              </a:ext>
            </a:extLst>
          </p:cNvPr>
          <p:cNvSpPr txBox="1"/>
          <p:nvPr/>
        </p:nvSpPr>
        <p:spPr>
          <a:xfrm>
            <a:off x="755374" y="3286539"/>
            <a:ext cx="12192000" cy="923330"/>
          </a:xfrm>
          <a:prstGeom prst="rect">
            <a:avLst/>
          </a:prstGeom>
          <a:noFill/>
        </p:spPr>
        <p:txBody>
          <a:bodyPr wrap="square" rtlCol="0">
            <a:spAutoFit/>
          </a:bodyPr>
          <a:lstStyle/>
          <a:p>
            <a:endParaRPr lang="en-US" dirty="0"/>
          </a:p>
          <a:p>
            <a:endParaRPr lang="en-US" dirty="0"/>
          </a:p>
          <a:p>
            <a:r>
              <a:rPr lang="en-US" dirty="0"/>
              <a:t>	</a:t>
            </a:r>
          </a:p>
        </p:txBody>
      </p:sp>
      <p:sp>
        <p:nvSpPr>
          <p:cNvPr id="3" name="TextBox 2">
            <a:extLst>
              <a:ext uri="{FF2B5EF4-FFF2-40B4-BE49-F238E27FC236}">
                <a16:creationId xmlns:a16="http://schemas.microsoft.com/office/drawing/2014/main" id="{1A559244-4289-4D63-A805-2E7FED559DB3}"/>
              </a:ext>
            </a:extLst>
          </p:cNvPr>
          <p:cNvSpPr txBox="1"/>
          <p:nvPr/>
        </p:nvSpPr>
        <p:spPr>
          <a:xfrm>
            <a:off x="0" y="0"/>
            <a:ext cx="12192000" cy="7078861"/>
          </a:xfrm>
          <a:prstGeom prst="rect">
            <a:avLst/>
          </a:prstGeom>
          <a:solidFill>
            <a:srgbClr val="92D050"/>
          </a:solidFill>
        </p:spPr>
        <p:txBody>
          <a:bodyPr wrap="square" rtlCol="0">
            <a:spAutoFit/>
          </a:bodyPr>
          <a:lstStyle/>
          <a:p>
            <a:endParaRPr lang="en-US" dirty="0"/>
          </a:p>
          <a:p>
            <a:r>
              <a:rPr lang="en-US" dirty="0"/>
              <a:t>	</a:t>
            </a:r>
            <a:r>
              <a:rPr lang="en-US" sz="4000" b="1" dirty="0"/>
              <a:t>I am a alien sinner and will be lost forever in hell.  </a:t>
            </a:r>
          </a:p>
          <a:p>
            <a:r>
              <a:rPr lang="en-US" sz="4400" b="1" dirty="0"/>
              <a:t>	</a:t>
            </a:r>
            <a:r>
              <a:rPr lang="en-US" sz="2800" b="1" dirty="0"/>
              <a:t>Eph. 2:12 “That at that time ye were without Christ, being aliens from    	the commonwealth of Israel, and strangers from the covenants of   	promise, having no hope, and without God in the world.”  	</a:t>
            </a:r>
          </a:p>
          <a:p>
            <a:r>
              <a:rPr lang="en-US" sz="3200" b="1" dirty="0"/>
              <a:t>	</a:t>
            </a:r>
          </a:p>
          <a:p>
            <a:r>
              <a:rPr lang="en-US" sz="3600" b="1" dirty="0"/>
              <a:t>	</a:t>
            </a:r>
            <a:r>
              <a:rPr lang="en-US" sz="3200" b="1" dirty="0"/>
              <a:t>Eph. 2:1-3 “And you hath he quickened, who were dead in 	trespasses and sins; Wherein in time past ye walked according </a:t>
            </a:r>
          </a:p>
          <a:p>
            <a:r>
              <a:rPr lang="en-US" sz="3200" b="1" dirty="0"/>
              <a:t>	to the course of this world, according to the prince of the </a:t>
            </a:r>
          </a:p>
          <a:p>
            <a:r>
              <a:rPr lang="en-US" sz="3200" b="1" dirty="0"/>
              <a:t>	power of the air, the spirit that now worketh in the children of 	disobedience; Among whom also we all had our conversation </a:t>
            </a:r>
          </a:p>
          <a:p>
            <a:r>
              <a:rPr lang="en-US" sz="3200" b="1" dirty="0"/>
              <a:t>	in times past in the lusts of our flesh and of the mind; and were 	by nature the children of wrath, even as others.”  </a:t>
            </a:r>
          </a:p>
          <a:p>
            <a:endParaRPr lang="en-US" sz="3600" b="1" dirty="0"/>
          </a:p>
        </p:txBody>
      </p:sp>
    </p:spTree>
    <p:extLst>
      <p:ext uri="{BB962C8B-B14F-4D97-AF65-F5344CB8AC3E}">
        <p14:creationId xmlns:p14="http://schemas.microsoft.com/office/powerpoint/2010/main" val="2724568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E894981-93C2-42A0-8B93-5C76991828C7}"/>
              </a:ext>
            </a:extLst>
          </p:cNvPr>
          <p:cNvSpPr txBox="1"/>
          <p:nvPr/>
        </p:nvSpPr>
        <p:spPr>
          <a:xfrm>
            <a:off x="0" y="0"/>
            <a:ext cx="12192000" cy="10587514"/>
          </a:xfrm>
          <a:prstGeom prst="rect">
            <a:avLst/>
          </a:prstGeom>
          <a:solidFill>
            <a:srgbClr val="92D050"/>
          </a:solidFill>
        </p:spPr>
        <p:txBody>
          <a:bodyPr wrap="square" rtlCol="0">
            <a:spAutoFit/>
          </a:bodyPr>
          <a:lstStyle/>
          <a:p>
            <a:endParaRPr lang="en-US" dirty="0"/>
          </a:p>
          <a:p>
            <a:r>
              <a:rPr lang="en-US" dirty="0"/>
              <a:t>	</a:t>
            </a:r>
            <a:r>
              <a:rPr lang="en-US" sz="3600" b="1" dirty="0"/>
              <a:t>Mt. 7:13-14 “Enter ye in at the strait gate: for wide is </a:t>
            </a:r>
          </a:p>
          <a:p>
            <a:r>
              <a:rPr lang="en-US" sz="3600" b="1" dirty="0"/>
              <a:t>	the gate, and broad is the way, that </a:t>
            </a:r>
            <a:r>
              <a:rPr lang="en-US" sz="3600" b="1" dirty="0" err="1"/>
              <a:t>leadeth</a:t>
            </a:r>
            <a:r>
              <a:rPr lang="en-US" sz="3600" b="1" dirty="0"/>
              <a:t> to 	destruction, and many there be which go in thereat. 	Because strait is the gate, and narrow is the way, which 	</a:t>
            </a:r>
            <a:r>
              <a:rPr lang="en-US" sz="3600" b="1" dirty="0" err="1"/>
              <a:t>leadeth</a:t>
            </a:r>
            <a:r>
              <a:rPr lang="en-US" sz="3600" b="1" dirty="0"/>
              <a:t> unto life, and few there be that find it.”  </a:t>
            </a:r>
          </a:p>
          <a:p>
            <a:endParaRPr lang="en-US" sz="4400" b="1" dirty="0"/>
          </a:p>
          <a:p>
            <a:r>
              <a:rPr lang="en-US" sz="4400" b="1" dirty="0"/>
              <a:t> 	</a:t>
            </a:r>
            <a:r>
              <a:rPr lang="en-US" sz="3200" b="1" dirty="0"/>
              <a:t>1 Peter 4:17-18 “For the time is come that judgment must </a:t>
            </a:r>
          </a:p>
          <a:p>
            <a:r>
              <a:rPr lang="en-US" sz="3200" b="1" dirty="0"/>
              <a:t>	begin at the house of God: and if it first begin at us, what shall</a:t>
            </a:r>
          </a:p>
          <a:p>
            <a:r>
              <a:rPr lang="en-US" sz="3200" b="1" dirty="0"/>
              <a:t>	the end be of them that obey not the gospel of God? And if</a:t>
            </a:r>
          </a:p>
          <a:p>
            <a:r>
              <a:rPr lang="en-US" sz="3200" b="1" dirty="0"/>
              <a:t>	the righteous scarcely be saved, where shall the ungodly and </a:t>
            </a:r>
          </a:p>
          <a:p>
            <a:r>
              <a:rPr lang="en-US" sz="3200" b="1" dirty="0"/>
              <a:t>	the sinner appear?”</a:t>
            </a:r>
            <a:endParaRPr lang="en-US" sz="4400" b="1" dirty="0"/>
          </a:p>
          <a:p>
            <a:r>
              <a:rPr lang="en-US" sz="4400" b="1" dirty="0"/>
              <a:t>	</a:t>
            </a:r>
          </a:p>
          <a:p>
            <a:r>
              <a:rPr lang="en-US" sz="4400" b="1" dirty="0"/>
              <a:t>  </a:t>
            </a:r>
          </a:p>
          <a:p>
            <a:endParaRPr lang="en-US" sz="4400" b="1" dirty="0"/>
          </a:p>
          <a:p>
            <a:endParaRPr lang="en-US" sz="4400" b="1" dirty="0"/>
          </a:p>
          <a:p>
            <a:endParaRPr lang="en-US" sz="4000" b="1" dirty="0"/>
          </a:p>
          <a:p>
            <a:endParaRPr lang="en-US" sz="4000" b="1" dirty="0"/>
          </a:p>
        </p:txBody>
      </p:sp>
    </p:spTree>
    <p:extLst>
      <p:ext uri="{BB962C8B-B14F-4D97-AF65-F5344CB8AC3E}">
        <p14:creationId xmlns:p14="http://schemas.microsoft.com/office/powerpoint/2010/main" val="3457353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anim calcmode="lin" valueType="num">
                                      <p:cBhvr additive="base">
                                        <p:cTn id="1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anim calcmode="lin" valueType="num">
                                      <p:cBhvr additive="base">
                                        <p:cTn id="1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anim calcmode="lin" valueType="num">
                                      <p:cBhvr additive="base">
                                        <p:cTn id="1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anim calcmode="lin" valueType="num">
                                      <p:cBhvr additive="base">
                                        <p:cTn id="2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F5B9C4E-27CE-414F-AEE6-F59259CC3FBD}"/>
              </a:ext>
            </a:extLst>
          </p:cNvPr>
          <p:cNvSpPr txBox="1"/>
          <p:nvPr/>
        </p:nvSpPr>
        <p:spPr>
          <a:xfrm>
            <a:off x="0" y="0"/>
            <a:ext cx="12192000" cy="8217634"/>
          </a:xfrm>
          <a:prstGeom prst="rect">
            <a:avLst/>
          </a:prstGeom>
          <a:solidFill>
            <a:srgbClr val="92D050"/>
          </a:solidFill>
        </p:spPr>
        <p:txBody>
          <a:bodyPr wrap="square" rtlCol="0">
            <a:spAutoFit/>
          </a:bodyPr>
          <a:lstStyle/>
          <a:p>
            <a:endParaRPr lang="en-US" dirty="0"/>
          </a:p>
          <a:p>
            <a:r>
              <a:rPr lang="en-US" dirty="0"/>
              <a:t>	</a:t>
            </a:r>
            <a:r>
              <a:rPr lang="en-US" sz="3200" b="1" dirty="0"/>
              <a:t>Romans 3:23 “For all have sinned, and come short of the glory </a:t>
            </a:r>
          </a:p>
          <a:p>
            <a:r>
              <a:rPr lang="en-US" sz="3200" b="1" dirty="0"/>
              <a:t>	of God.” </a:t>
            </a:r>
          </a:p>
          <a:p>
            <a:r>
              <a:rPr lang="en-US" sz="3200" b="1" dirty="0"/>
              <a:t>      	</a:t>
            </a:r>
          </a:p>
          <a:p>
            <a:r>
              <a:rPr lang="en-US" sz="3200" b="1" dirty="0"/>
              <a:t>	Romans 6:23 “For the wages of sin is death; but the gift of God		is eternal life through Jesus Christ our Lord.” </a:t>
            </a:r>
          </a:p>
          <a:p>
            <a:endParaRPr lang="en-US" sz="3200" b="1" dirty="0"/>
          </a:p>
          <a:p>
            <a:r>
              <a:rPr lang="en-US" sz="3200" b="1" dirty="0"/>
              <a:t>	Isaiah 59:2 “But your iniquities have separated between you </a:t>
            </a:r>
          </a:p>
          <a:p>
            <a:r>
              <a:rPr lang="en-US" sz="3200" b="1" dirty="0"/>
              <a:t>	and your God, and your sins have hid his face from you, that </a:t>
            </a:r>
          </a:p>
          <a:p>
            <a:r>
              <a:rPr lang="en-US" sz="3200" b="1" dirty="0"/>
              <a:t>	he will not hear.” </a:t>
            </a:r>
          </a:p>
          <a:p>
            <a:r>
              <a:rPr lang="en-US" sz="3200" b="1" dirty="0"/>
              <a:t>	</a:t>
            </a:r>
          </a:p>
          <a:p>
            <a:r>
              <a:rPr lang="en-US" sz="3200" b="1" dirty="0"/>
              <a:t>	Micah 3:4 “Then shall they cry unto the LORD, but he will not </a:t>
            </a:r>
          </a:p>
          <a:p>
            <a:r>
              <a:rPr lang="en-US" sz="3200" b="1" dirty="0"/>
              <a:t>	hear them: he will even hide his face from them at that time, as 	they have behaved themselves ill in their doings.” </a:t>
            </a:r>
            <a:endParaRPr lang="en-US" sz="4000" b="1" dirty="0"/>
          </a:p>
          <a:p>
            <a:r>
              <a:rPr lang="en-US" sz="4000" b="1" dirty="0"/>
              <a:t>  </a:t>
            </a:r>
          </a:p>
          <a:p>
            <a:r>
              <a:rPr lang="en-US" sz="5400" b="1" dirty="0"/>
              <a:t>	</a:t>
            </a:r>
          </a:p>
        </p:txBody>
      </p:sp>
    </p:spTree>
    <p:extLst>
      <p:ext uri="{BB962C8B-B14F-4D97-AF65-F5344CB8AC3E}">
        <p14:creationId xmlns:p14="http://schemas.microsoft.com/office/powerpoint/2010/main" val="2904700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11" end="1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12" end="1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00B8CDE-6993-4B02-A60C-BCA31AC77775}"/>
              </a:ext>
            </a:extLst>
          </p:cNvPr>
          <p:cNvSpPr txBox="1"/>
          <p:nvPr/>
        </p:nvSpPr>
        <p:spPr>
          <a:xfrm>
            <a:off x="0" y="0"/>
            <a:ext cx="12192000" cy="10956846"/>
          </a:xfrm>
          <a:prstGeom prst="rect">
            <a:avLst/>
          </a:prstGeom>
          <a:solidFill>
            <a:srgbClr val="92D050"/>
          </a:solidFill>
        </p:spPr>
        <p:txBody>
          <a:bodyPr wrap="square" rtlCol="0">
            <a:spAutoFit/>
          </a:bodyPr>
          <a:lstStyle/>
          <a:p>
            <a:endParaRPr lang="en-US" dirty="0"/>
          </a:p>
          <a:p>
            <a:r>
              <a:rPr lang="en-US" dirty="0"/>
              <a:t>	</a:t>
            </a:r>
            <a:r>
              <a:rPr lang="en-US" sz="3200" b="1" dirty="0"/>
              <a:t>Romans 1:16 “For I am not ashamed of the gospel of Christ:      	for it is the power of God unto salvation to every one that 	believeth; to the Jew first, and also to the Greek.” </a:t>
            </a:r>
          </a:p>
          <a:p>
            <a:endParaRPr lang="en-US" sz="3200" b="1" dirty="0"/>
          </a:p>
          <a:p>
            <a:r>
              <a:rPr lang="en-US" sz="3200" b="1" dirty="0"/>
              <a:t>	Romans 10:16 “But they have not all obeyed the gospel. For </a:t>
            </a:r>
          </a:p>
          <a:p>
            <a:r>
              <a:rPr lang="en-US" sz="3200" b="1" dirty="0"/>
              <a:t>	Esaias </a:t>
            </a:r>
            <a:r>
              <a:rPr lang="en-US" sz="3200" b="1" dirty="0" err="1"/>
              <a:t>saith</a:t>
            </a:r>
            <a:r>
              <a:rPr lang="en-US" sz="3200" b="1" dirty="0"/>
              <a:t>, Lord, who hath believed our report?” </a:t>
            </a:r>
          </a:p>
          <a:p>
            <a:endParaRPr lang="en-US" sz="3200" b="1" dirty="0"/>
          </a:p>
          <a:p>
            <a:r>
              <a:rPr lang="en-US" sz="3200" b="1" dirty="0"/>
              <a:t>	2 Thess. 1:7-9 “And to you who are troubled rest with us, when</a:t>
            </a:r>
          </a:p>
          <a:p>
            <a:r>
              <a:rPr lang="en-US" sz="3200" b="1" dirty="0"/>
              <a:t>	the Lord Jesus shall be revealed from heaven with his mighty</a:t>
            </a:r>
          </a:p>
          <a:p>
            <a:r>
              <a:rPr lang="en-US" sz="3200" b="1" dirty="0"/>
              <a:t>	angels, In flaming fire taking vengeance on them that know </a:t>
            </a:r>
          </a:p>
          <a:p>
            <a:r>
              <a:rPr lang="en-US" sz="3200" b="1" dirty="0"/>
              <a:t>	not God, and that obey not the gospel of our Lord Jesus Christ: </a:t>
            </a:r>
          </a:p>
          <a:p>
            <a:r>
              <a:rPr lang="en-US" sz="3200" b="1" dirty="0"/>
              <a:t>	who shall be punished with everlasting destruction from the </a:t>
            </a:r>
          </a:p>
          <a:p>
            <a:r>
              <a:rPr lang="en-US" sz="3200" b="1" dirty="0"/>
              <a:t>	presence of the Lord, and from the glory of his power.”  </a:t>
            </a:r>
          </a:p>
          <a:p>
            <a:r>
              <a:rPr lang="en-US" sz="3200" b="1" dirty="0"/>
              <a:t>	  </a:t>
            </a:r>
          </a:p>
          <a:p>
            <a:endParaRPr lang="en-US" sz="4000" b="1" dirty="0"/>
          </a:p>
          <a:p>
            <a:endParaRPr lang="en-US" sz="4000" b="1" dirty="0"/>
          </a:p>
          <a:p>
            <a:r>
              <a:rPr lang="en-US" sz="4000" b="1" dirty="0"/>
              <a:t>	Scripture:</a:t>
            </a:r>
          </a:p>
          <a:p>
            <a:r>
              <a:rPr lang="en-US" sz="4000" b="1" dirty="0"/>
              <a:t> </a:t>
            </a:r>
          </a:p>
          <a:p>
            <a:endParaRPr lang="en-US" sz="4000" b="1" dirty="0"/>
          </a:p>
          <a:p>
            <a:endParaRPr lang="en-US" sz="4000" b="1" dirty="0"/>
          </a:p>
        </p:txBody>
      </p:sp>
    </p:spTree>
    <p:extLst>
      <p:ext uri="{BB962C8B-B14F-4D97-AF65-F5344CB8AC3E}">
        <p14:creationId xmlns:p14="http://schemas.microsoft.com/office/powerpoint/2010/main" val="424029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1C53918-1A75-4323-BBA4-9DB6A6939771}"/>
              </a:ext>
            </a:extLst>
          </p:cNvPr>
          <p:cNvSpPr txBox="1"/>
          <p:nvPr/>
        </p:nvSpPr>
        <p:spPr>
          <a:xfrm>
            <a:off x="0" y="0"/>
            <a:ext cx="12192000" cy="646331"/>
          </a:xfrm>
          <a:prstGeom prst="rect">
            <a:avLst/>
          </a:prstGeom>
          <a:noFill/>
        </p:spPr>
        <p:txBody>
          <a:bodyPr wrap="square" rtlCol="0">
            <a:spAutoFit/>
          </a:bodyPr>
          <a:lstStyle/>
          <a:p>
            <a:endParaRPr lang="en-US" dirty="0"/>
          </a:p>
          <a:p>
            <a:r>
              <a:rPr lang="en-US" dirty="0"/>
              <a:t>	</a:t>
            </a:r>
          </a:p>
        </p:txBody>
      </p:sp>
      <p:sp>
        <p:nvSpPr>
          <p:cNvPr id="3" name="TextBox 2">
            <a:extLst>
              <a:ext uri="{FF2B5EF4-FFF2-40B4-BE49-F238E27FC236}">
                <a16:creationId xmlns:a16="http://schemas.microsoft.com/office/drawing/2014/main" id="{B7BBC2D7-C385-44FD-BEA1-0069562F44F9}"/>
              </a:ext>
            </a:extLst>
          </p:cNvPr>
          <p:cNvSpPr txBox="1"/>
          <p:nvPr/>
        </p:nvSpPr>
        <p:spPr>
          <a:xfrm>
            <a:off x="0" y="0"/>
            <a:ext cx="12192000" cy="6924973"/>
          </a:xfrm>
          <a:prstGeom prst="rect">
            <a:avLst/>
          </a:prstGeom>
          <a:solidFill>
            <a:srgbClr val="92D050"/>
          </a:solidFill>
        </p:spPr>
        <p:txBody>
          <a:bodyPr wrap="square" rtlCol="0">
            <a:spAutoFit/>
          </a:bodyPr>
          <a:lstStyle/>
          <a:p>
            <a:endParaRPr lang="en-US" dirty="0"/>
          </a:p>
          <a:p>
            <a:r>
              <a:rPr lang="en-US" dirty="0"/>
              <a:t> </a:t>
            </a:r>
            <a:endParaRPr lang="en-US" sz="4800" b="1" dirty="0"/>
          </a:p>
          <a:p>
            <a:r>
              <a:rPr lang="en-US" sz="4800" b="1" dirty="0"/>
              <a:t>	</a:t>
            </a:r>
            <a:r>
              <a:rPr lang="en-US" sz="3600" b="1" dirty="0"/>
              <a:t>John 8:32 “And ye shall know the truth, and the truth  	shall make you free.”  </a:t>
            </a:r>
          </a:p>
          <a:p>
            <a:r>
              <a:rPr lang="en-US" sz="4800" b="1" dirty="0"/>
              <a:t>	</a:t>
            </a:r>
            <a:r>
              <a:rPr lang="en-US" sz="3200" b="1" dirty="0"/>
              <a:t>John 6:44-45 “No man can come to me, except the Father     	which hath sent me draw him: and I will raise him up at the last 	day. It is written in the prophets, And they shall be all taught of 	God. Every man therefore that hath heard, and hath learned of 	the Father, cometh unto me.” </a:t>
            </a:r>
          </a:p>
          <a:p>
            <a:r>
              <a:rPr lang="en-US" sz="3200" b="1" dirty="0"/>
              <a:t>	</a:t>
            </a:r>
          </a:p>
          <a:p>
            <a:r>
              <a:rPr lang="en-US" sz="3600" b="1" dirty="0"/>
              <a:t>	John 14:6 “Jesus </a:t>
            </a:r>
            <a:r>
              <a:rPr lang="en-US" sz="3600" b="1" dirty="0" err="1"/>
              <a:t>saith</a:t>
            </a:r>
            <a:r>
              <a:rPr lang="en-US" sz="3600" b="1" dirty="0"/>
              <a:t> unto him, I am the way, the truth,</a:t>
            </a:r>
          </a:p>
          <a:p>
            <a:r>
              <a:rPr lang="en-US" sz="3600" b="1" dirty="0"/>
              <a:t>	and the life: no man cometh unto the Father, but by me.”</a:t>
            </a:r>
          </a:p>
          <a:p>
            <a:endParaRPr lang="en-US" sz="4800" b="1" dirty="0"/>
          </a:p>
        </p:txBody>
      </p:sp>
    </p:spTree>
    <p:extLst>
      <p:ext uri="{BB962C8B-B14F-4D97-AF65-F5344CB8AC3E}">
        <p14:creationId xmlns:p14="http://schemas.microsoft.com/office/powerpoint/2010/main" val="2292159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72D9BB1-306A-4D00-8125-6E82889A1A82}"/>
              </a:ext>
            </a:extLst>
          </p:cNvPr>
          <p:cNvSpPr txBox="1"/>
          <p:nvPr/>
        </p:nvSpPr>
        <p:spPr>
          <a:xfrm>
            <a:off x="0" y="0"/>
            <a:ext cx="12192000" cy="7109639"/>
          </a:xfrm>
          <a:prstGeom prst="rect">
            <a:avLst/>
          </a:prstGeom>
          <a:solidFill>
            <a:srgbClr val="92D050"/>
          </a:solidFill>
        </p:spPr>
        <p:txBody>
          <a:bodyPr wrap="square" rtlCol="0">
            <a:spAutoFit/>
          </a:bodyPr>
          <a:lstStyle/>
          <a:p>
            <a:endParaRPr lang="en-US" dirty="0"/>
          </a:p>
          <a:p>
            <a:r>
              <a:rPr lang="en-US" dirty="0"/>
              <a:t>	</a:t>
            </a:r>
          </a:p>
          <a:p>
            <a:r>
              <a:rPr lang="en-US" sz="4400" b="1" dirty="0"/>
              <a:t>	</a:t>
            </a:r>
            <a:r>
              <a:rPr lang="en-US" sz="3200" b="1" dirty="0"/>
              <a:t>Eph. 4:17-19  “This I say therefore, and testify in the Lord, that    	ye henceforth walk not as other 	Gentiles walk, in the vanity of 	their mind, Having the understanding darkened, being alienated 		from the life of God through the ignorance that is in them, 	because of the blindness of their heart: Who being past feeling 	have given themselves over unto lasciviousness, to work all 	uncleanness with greediness.”  </a:t>
            </a:r>
          </a:p>
          <a:p>
            <a:endParaRPr lang="en-US" sz="3200" b="1" dirty="0"/>
          </a:p>
          <a:p>
            <a:r>
              <a:rPr lang="en-US" sz="3200" b="1" dirty="0"/>
              <a:t>	</a:t>
            </a:r>
            <a:r>
              <a:rPr lang="en-US" sz="2800" b="1" dirty="0"/>
              <a:t>Acts 13:46 “Then Paul and Barnabas waxed bold, and said, It was 	necessary that the word of God should first have been spoken to you:      	but seeing ye put it from you, and judge yourselves unworthy of 	everlasting life, lo, we turn to the Gentiles.”</a:t>
            </a:r>
          </a:p>
          <a:p>
            <a:endParaRPr lang="en-US" sz="3600" b="1" dirty="0"/>
          </a:p>
        </p:txBody>
      </p:sp>
    </p:spTree>
    <p:extLst>
      <p:ext uri="{BB962C8B-B14F-4D97-AF65-F5344CB8AC3E}">
        <p14:creationId xmlns:p14="http://schemas.microsoft.com/office/powerpoint/2010/main" val="221946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1008</TotalTime>
  <Words>3634</Words>
  <Application>Microsoft Office PowerPoint</Application>
  <PresentationFormat>Widescreen</PresentationFormat>
  <Paragraphs>293</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Lively</dc:creator>
  <cp:lastModifiedBy>Bill McIlvain</cp:lastModifiedBy>
  <cp:revision>98</cp:revision>
  <dcterms:created xsi:type="dcterms:W3CDTF">2018-12-02T03:06:27Z</dcterms:created>
  <dcterms:modified xsi:type="dcterms:W3CDTF">2023-09-18T21:26:52Z</dcterms:modified>
</cp:coreProperties>
</file>