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70" r:id="rId10"/>
    <p:sldId id="271" r:id="rId11"/>
    <p:sldId id="272" r:id="rId12"/>
    <p:sldId id="261" r:id="rId13"/>
    <p:sldId id="266" r:id="rId14"/>
    <p:sldId id="273" r:id="rId15"/>
    <p:sldId id="267" r:id="rId16"/>
    <p:sldId id="275" r:id="rId17"/>
    <p:sldId id="268" r:id="rId18"/>
    <p:sldId id="276" r:id="rId19"/>
    <p:sldId id="274" r:id="rId20"/>
    <p:sldId id="277" r:id="rId21"/>
    <p:sldId id="269" r:id="rId22"/>
    <p:sldId id="262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F856C9-FA64-47EF-81CE-9063A17FDB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C08749-6750-47C5-8510-376DDDBE23A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4876800" cy="948267"/>
          </a:xfrm>
        </p:spPr>
        <p:txBody>
          <a:bodyPr>
            <a:normAutofit/>
          </a:bodyPr>
          <a:lstStyle/>
          <a:p>
            <a:r>
              <a:rPr lang="en-US" sz="3600" b="1" dirty="0"/>
              <a:t>Reading – Acts 16:25-33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049441"/>
            <a:ext cx="4648200" cy="1905000"/>
          </a:xfrm>
        </p:spPr>
        <p:txBody>
          <a:bodyPr>
            <a:normAutofit/>
          </a:bodyPr>
          <a:lstStyle/>
          <a:p>
            <a:r>
              <a:rPr lang="en-US" sz="6000" b="1" i="1" dirty="0"/>
              <a:t>Do I Have To?</a:t>
            </a:r>
            <a:br>
              <a:rPr lang="en-US" sz="6000" b="1" i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57124"/>
            <a:ext cx="30988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99" y="42333"/>
            <a:ext cx="2540000" cy="212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" y="76776"/>
            <a:ext cx="3312799" cy="2209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99" y="3314411"/>
            <a:ext cx="2857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2362201"/>
            <a:ext cx="7924799" cy="3809999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 Salvation is found in OBEDIENT faith.  </a:t>
            </a:r>
          </a:p>
          <a:p>
            <a:r>
              <a:rPr lang="en-US" sz="4400" dirty="0"/>
              <a:t>Jesus says that you MUST be baptized [Mark 16:16, Matthew 28:19-20]</a:t>
            </a:r>
          </a:p>
          <a:p>
            <a:r>
              <a:rPr lang="en-US" sz="4400" dirty="0"/>
              <a:t>Will you “accept” Him on His terms?</a:t>
            </a:r>
          </a:p>
          <a:p>
            <a:r>
              <a:rPr lang="en-US" sz="4400" dirty="0"/>
              <a:t>He will not accept you on men’s terms. </a:t>
            </a:r>
            <a:r>
              <a:rPr lang="en-US" sz="5200" b="1" i="1" dirty="0"/>
              <a:t>[Matthew 15:8-9]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162800" cy="1752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Put Back Into Context</a:t>
            </a:r>
            <a:br>
              <a:rPr lang="en-US" sz="6000" dirty="0"/>
            </a:br>
            <a:r>
              <a:rPr lang="en-US" sz="6000" b="1" i="1" dirty="0"/>
              <a:t>John 3:16-21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1"/>
            <a:ext cx="2887134" cy="19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7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47282"/>
            <a:ext cx="4648200" cy="30910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4876800" cy="948267"/>
          </a:xfrm>
        </p:spPr>
        <p:txBody>
          <a:bodyPr>
            <a:normAutofit/>
          </a:bodyPr>
          <a:lstStyle/>
          <a:p>
            <a:r>
              <a:rPr lang="en-US" sz="4000" b="1" dirty="0"/>
              <a:t>Get Baptized Again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049441"/>
            <a:ext cx="4648200" cy="1905000"/>
          </a:xfrm>
        </p:spPr>
        <p:txBody>
          <a:bodyPr>
            <a:normAutofit/>
          </a:bodyPr>
          <a:lstStyle/>
          <a:p>
            <a:r>
              <a:rPr lang="en-US" sz="6000" b="1" dirty="0"/>
              <a:t>Do I Have To?</a:t>
            </a:r>
            <a:br>
              <a:rPr lang="en-US" sz="6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30726"/>
            <a:ext cx="3210675" cy="2770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1" y="3823"/>
            <a:ext cx="2857500" cy="27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0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1"/>
            <a:ext cx="7772400" cy="4267199"/>
          </a:xfrm>
        </p:spPr>
        <p:txBody>
          <a:bodyPr/>
          <a:lstStyle/>
          <a:p>
            <a:r>
              <a:rPr lang="en-US" sz="4000" dirty="0"/>
              <a:t>The case for immersion.</a:t>
            </a:r>
          </a:p>
          <a:p>
            <a:r>
              <a:rPr lang="en-US" sz="4000" dirty="0"/>
              <a:t>Sprinkling babies is not baptism.</a:t>
            </a:r>
          </a:p>
          <a:p>
            <a:r>
              <a:rPr lang="en-US" sz="4000" dirty="0"/>
              <a:t>Belief, Confession  &amp; Repentance are a MUST!</a:t>
            </a:r>
          </a:p>
          <a:p>
            <a:r>
              <a:rPr lang="en-US" sz="4000" dirty="0"/>
              <a:t>Babies can’t do any of those.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382000" cy="1752600"/>
          </a:xfrm>
        </p:spPr>
        <p:txBody>
          <a:bodyPr>
            <a:normAutofit/>
          </a:bodyPr>
          <a:lstStyle/>
          <a:p>
            <a:r>
              <a:rPr lang="en-US" sz="6000" b="1" i="1" dirty="0"/>
              <a:t>[Acts 18:24- Acts 19:7]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666999"/>
            <a:ext cx="3941398" cy="34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1"/>
            <a:ext cx="7772400" cy="4800599"/>
          </a:xfrm>
        </p:spPr>
        <p:txBody>
          <a:bodyPr>
            <a:normAutofit/>
          </a:bodyPr>
          <a:lstStyle/>
          <a:p>
            <a:r>
              <a:rPr lang="en-US" sz="6000" b="1" i="1" dirty="0"/>
              <a:t>[1 Peter 3:20-21] </a:t>
            </a:r>
          </a:p>
          <a:p>
            <a:r>
              <a:rPr lang="en-US" sz="4000" dirty="0"/>
              <a:t>Any other practice other than immersion is not baptism. </a:t>
            </a:r>
          </a:p>
          <a:p>
            <a:pPr marL="0" indent="0" algn="ctr">
              <a:buNone/>
            </a:pPr>
            <a:r>
              <a:rPr lang="en-US" sz="6000" b="1" i="1" dirty="0"/>
              <a:t>[Romans 6:1-5] </a:t>
            </a:r>
            <a:endParaRPr lang="en-US" sz="4000" b="1" i="1" dirty="0"/>
          </a:p>
          <a:p>
            <a:r>
              <a:rPr lang="en-US" sz="6000" b="1" i="1" dirty="0"/>
              <a:t>[Ephesians 4:4-6]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9372600" cy="17526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Being baptized because you are </a:t>
            </a:r>
            <a:r>
              <a:rPr lang="en-US" sz="4800" i="1" u="sng" dirty="0"/>
              <a:t>already saved</a:t>
            </a:r>
            <a:r>
              <a:rPr lang="en-US" sz="4800" dirty="0"/>
              <a:t>  defies logic or faith.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658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" y="4495800"/>
            <a:ext cx="2971800" cy="22288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183130"/>
            <a:ext cx="4114800" cy="948267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Remember Our Lord’s Command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438400"/>
            <a:ext cx="4648200" cy="1512022"/>
          </a:xfrm>
        </p:spPr>
        <p:txBody>
          <a:bodyPr anchor="ctr">
            <a:normAutofit fontScale="90000"/>
          </a:bodyPr>
          <a:lstStyle/>
          <a:p>
            <a:r>
              <a:rPr lang="en-US" sz="6000" b="1" dirty="0"/>
              <a:t>Do I Have To?</a:t>
            </a:r>
            <a:br>
              <a:rPr lang="en-US" sz="6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0025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"/>
            <a:ext cx="2969342" cy="2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1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209801"/>
            <a:ext cx="7772400" cy="3962399"/>
          </a:xfrm>
        </p:spPr>
        <p:txBody>
          <a:bodyPr>
            <a:normAutofit/>
          </a:bodyPr>
          <a:lstStyle/>
          <a:p>
            <a:r>
              <a:rPr lang="en-US" sz="4000" u="sng" dirty="0"/>
              <a:t>Regarding salvation </a:t>
            </a:r>
            <a:r>
              <a:rPr lang="en-US" sz="4000" dirty="0"/>
              <a:t>Jesus has several commands, but regarding worship He has only this command:  </a:t>
            </a:r>
          </a:p>
          <a:p>
            <a:pPr marL="0" indent="0" algn="ctr">
              <a:buNone/>
            </a:pPr>
            <a:r>
              <a:rPr lang="en-US" sz="6000" b="1" i="1" dirty="0"/>
              <a:t>[1 Corinthians 11:23-26]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162800" cy="2286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Many in the world apparently do not believe that you MUST.</a:t>
            </a:r>
            <a:br>
              <a:rPr lang="en-US" sz="49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905001"/>
            <a:ext cx="9906000" cy="4952999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i="1" dirty="0"/>
              <a:t>[Hebrews 10:24-3]  … </a:t>
            </a:r>
            <a:r>
              <a:rPr lang="en-US" sz="4000" b="1" i="1" baseline="30000" dirty="0"/>
              <a:t>25</a:t>
            </a:r>
            <a:r>
              <a:rPr lang="en-US" sz="4000" b="1" i="1" dirty="0"/>
              <a:t>not neglecting to meet together </a:t>
            </a:r>
            <a:r>
              <a:rPr lang="en-US" sz="4000" dirty="0"/>
              <a:t>[to remember Jesus] </a:t>
            </a:r>
            <a:r>
              <a:rPr lang="en-US" sz="4000" b="1" i="1" dirty="0"/>
              <a:t>, as is the habit of some, but encouraging one another, and all the more as you see the Day drawing near. </a:t>
            </a:r>
            <a:r>
              <a:rPr lang="en-US" sz="4000" b="1" i="1" baseline="30000" dirty="0"/>
              <a:t>26</a:t>
            </a:r>
            <a:r>
              <a:rPr lang="en-US" sz="4000" b="1" i="1" dirty="0"/>
              <a:t>For if we go on </a:t>
            </a:r>
            <a:r>
              <a:rPr lang="en-US" sz="4000" b="1" i="1" u="sng" dirty="0"/>
              <a:t>sinning deliberately </a:t>
            </a:r>
            <a:r>
              <a:rPr lang="en-US" sz="4000" b="1" i="1" dirty="0"/>
              <a:t>after receiving the knowledge of the truth ….  </a:t>
            </a:r>
            <a:r>
              <a:rPr lang="en-US" sz="4000" b="1" i="1" baseline="30000" dirty="0"/>
              <a:t>28</a:t>
            </a:r>
            <a:r>
              <a:rPr lang="en-US" sz="4000" b="1" i="1" dirty="0"/>
              <a:t>Anyone who has set aside the law of Moses </a:t>
            </a:r>
            <a:r>
              <a:rPr lang="en-US" sz="4000" b="1" i="1" u="sng" dirty="0"/>
              <a:t>dies without mercy</a:t>
            </a:r>
            <a:r>
              <a:rPr lang="en-US" sz="4000" b="1" i="1" dirty="0"/>
              <a:t>  … </a:t>
            </a:r>
            <a:r>
              <a:rPr lang="en-US" sz="4000" b="1" i="1" baseline="30000" dirty="0"/>
              <a:t>29</a:t>
            </a:r>
            <a:r>
              <a:rPr lang="en-US" sz="4000" b="1" i="1" dirty="0"/>
              <a:t>How much </a:t>
            </a:r>
            <a:r>
              <a:rPr lang="en-US" sz="4000" b="1" i="1" u="sng" dirty="0"/>
              <a:t>worse punishment</a:t>
            </a:r>
            <a:r>
              <a:rPr lang="en-US" sz="4000" b="1" i="1" dirty="0"/>
              <a:t>, “Vengeance is mine; I will repay.” And again, “The Lord will judge his people.”  </a:t>
            </a:r>
            <a:r>
              <a:rPr lang="en-US" sz="4000" b="1" i="1" baseline="30000" dirty="0"/>
              <a:t>31</a:t>
            </a:r>
            <a:r>
              <a:rPr lang="en-US" sz="4000" b="1" i="1" dirty="0"/>
              <a:t>It is a fearful thing to fall into the hands of the living God.</a:t>
            </a:r>
            <a:r>
              <a:rPr lang="en-US" sz="4000" dirty="0"/>
              <a:t> </a:t>
            </a:r>
          </a:p>
          <a:p>
            <a:r>
              <a:rPr lang="en-US" sz="4000" dirty="0"/>
              <a:t>Heaven help anyone who does NOT remember Jesus!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1628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Remembering Jesus is a Big Deal with the Godhead.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2514600"/>
            <a:ext cx="10134600" cy="3657600"/>
          </a:xfrm>
        </p:spPr>
        <p:txBody>
          <a:bodyPr>
            <a:normAutofit/>
          </a:bodyPr>
          <a:lstStyle/>
          <a:p>
            <a:r>
              <a:rPr lang="en-US" sz="4000" u="sng" dirty="0"/>
              <a:t>Taking</a:t>
            </a:r>
            <a:r>
              <a:rPr lang="en-US" sz="4000" dirty="0"/>
              <a:t> this memorial feast is something that Christians do together but it is still something that is </a:t>
            </a:r>
            <a:r>
              <a:rPr lang="en-US" sz="4000" u="sng" dirty="0"/>
              <a:t>received</a:t>
            </a:r>
            <a:r>
              <a:rPr lang="en-US" sz="4000" dirty="0"/>
              <a:t>  individually.  </a:t>
            </a:r>
          </a:p>
          <a:p>
            <a:pPr marL="0" indent="0" algn="ctr">
              <a:buNone/>
            </a:pPr>
            <a:r>
              <a:rPr lang="en-US" sz="5400" b="1" i="1" dirty="0"/>
              <a:t>[1 Corinthians 11:27-29]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304800"/>
            <a:ext cx="48006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Observing The Lord’s Supper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868"/>
            <a:ext cx="3104444" cy="23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4876800" cy="948267"/>
          </a:xfrm>
        </p:spPr>
        <p:txBody>
          <a:bodyPr>
            <a:normAutofit/>
          </a:bodyPr>
          <a:lstStyle/>
          <a:p>
            <a:r>
              <a:rPr lang="en-US" sz="3600" b="1" dirty="0"/>
              <a:t>Sing Praises to God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857500"/>
            <a:ext cx="4648200" cy="1905000"/>
          </a:xfrm>
        </p:spPr>
        <p:txBody>
          <a:bodyPr>
            <a:normAutofit/>
          </a:bodyPr>
          <a:lstStyle/>
          <a:p>
            <a:r>
              <a:rPr lang="en-US" sz="6000" b="1" dirty="0"/>
              <a:t>Do I Have To?</a:t>
            </a:r>
            <a:br>
              <a:rPr lang="en-US" sz="6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2767"/>
            <a:ext cx="3129571" cy="20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153400" cy="4953000"/>
          </a:xfrm>
        </p:spPr>
        <p:txBody>
          <a:bodyPr>
            <a:normAutofit/>
          </a:bodyPr>
          <a:lstStyle/>
          <a:p>
            <a:r>
              <a:rPr lang="en-US" sz="4000" dirty="0"/>
              <a:t>Why would you want to withhold praise to God?</a:t>
            </a:r>
          </a:p>
          <a:p>
            <a:r>
              <a:rPr lang="en-US" sz="4000" dirty="0"/>
              <a:t>Is Jesus not worth your effort?</a:t>
            </a:r>
          </a:p>
          <a:p>
            <a:r>
              <a:rPr lang="en-US" sz="4000" dirty="0"/>
              <a:t>IF you don’t like to sing then it makes it all the more a sacrifice that you are making.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162800" cy="17526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Colossians 3:16 and Ephesians 5:19 says you should. </a:t>
            </a:r>
            <a:br>
              <a:rPr lang="en-US" sz="490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83E39-803E-4349-5C0D-754FAA728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r="1875"/>
          <a:stretch/>
        </p:blipFill>
        <p:spPr>
          <a:xfrm>
            <a:off x="8610600" y="2622722"/>
            <a:ext cx="3581400" cy="43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8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0" y="1905000"/>
            <a:ext cx="6477000" cy="4267199"/>
          </a:xfrm>
        </p:spPr>
        <p:txBody>
          <a:bodyPr/>
          <a:lstStyle/>
          <a:p>
            <a:r>
              <a:rPr lang="en-US" sz="4000" dirty="0"/>
              <a:t>Better translation is, “I don’t want to.”</a:t>
            </a:r>
          </a:p>
          <a:p>
            <a:r>
              <a:rPr lang="en-US" sz="4000" dirty="0"/>
              <a:t>The immature usually have selfish reasons.</a:t>
            </a:r>
          </a:p>
          <a:p>
            <a:r>
              <a:rPr lang="en-US" sz="4000" dirty="0"/>
              <a:t>Laziness is another motive.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304800"/>
            <a:ext cx="62484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Most of the time this is a question asked by those who are immature</a:t>
            </a:r>
            <a:r>
              <a:rPr lang="en-US" sz="3600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A5EBF-58B8-12B7-CD43-5027AE9E5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2222"/>
          <a:stretch/>
        </p:blipFill>
        <p:spPr>
          <a:xfrm>
            <a:off x="76200" y="0"/>
            <a:ext cx="443712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4876800" cy="948267"/>
          </a:xfrm>
        </p:spPr>
        <p:txBody>
          <a:bodyPr>
            <a:normAutofit/>
          </a:bodyPr>
          <a:lstStyle/>
          <a:p>
            <a:r>
              <a:rPr lang="en-US" sz="3600" b="1" dirty="0"/>
              <a:t>Make Sacrifices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049441"/>
            <a:ext cx="4648200" cy="1905000"/>
          </a:xfrm>
        </p:spPr>
        <p:txBody>
          <a:bodyPr>
            <a:normAutofit/>
          </a:bodyPr>
          <a:lstStyle/>
          <a:p>
            <a:r>
              <a:rPr lang="en-US" sz="6000" b="1" dirty="0"/>
              <a:t>Do I Have To?</a:t>
            </a:r>
            <a:br>
              <a:rPr lang="en-US" sz="6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65" y="122767"/>
            <a:ext cx="2499440" cy="2087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16658"/>
            <a:ext cx="2438400" cy="30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3352800"/>
            <a:ext cx="9296400" cy="3505200"/>
          </a:xfrm>
        </p:spPr>
        <p:txBody>
          <a:bodyPr>
            <a:normAutofit/>
          </a:bodyPr>
          <a:lstStyle/>
          <a:p>
            <a:r>
              <a:rPr lang="en-US" sz="4000" b="1" i="1" dirty="0"/>
              <a:t>[Luke 14:27] Whoever does not bear his own cross and come after me cannot be my disciple.</a:t>
            </a:r>
            <a:endParaRPr lang="en-US" sz="4000" dirty="0"/>
          </a:p>
          <a:p>
            <a:pPr marL="0" indent="0" algn="ctr">
              <a:buNone/>
            </a:pPr>
            <a:r>
              <a:rPr lang="en-US" sz="7200" b="1" i="1" dirty="0"/>
              <a:t>[Luke 9:23-25]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304800"/>
            <a:ext cx="7162800" cy="1752600"/>
          </a:xfrm>
        </p:spPr>
        <p:txBody>
          <a:bodyPr>
            <a:normAutofit/>
          </a:bodyPr>
          <a:lstStyle/>
          <a:p>
            <a:r>
              <a:rPr lang="en-US" sz="6000" b="1" i="1" dirty="0"/>
              <a:t>[Romans 12:1] </a:t>
            </a:r>
            <a:br>
              <a:rPr lang="en-US" sz="6000" b="1" i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3CC74-C4C4-A0B9-EA36-4725C0C41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9829800" cy="4952999"/>
          </a:xfrm>
        </p:spPr>
        <p:txBody>
          <a:bodyPr>
            <a:normAutofit/>
          </a:bodyPr>
          <a:lstStyle/>
          <a:p>
            <a:r>
              <a:rPr lang="en-US" sz="4000" dirty="0"/>
              <a:t>The context of Hebrews 10:25 has you here today to remember Jesus.</a:t>
            </a:r>
          </a:p>
          <a:p>
            <a:r>
              <a:rPr lang="en-US" sz="4000" dirty="0"/>
              <a:t>Assembling tonight constitutes sacrifice.</a:t>
            </a:r>
          </a:p>
          <a:p>
            <a:r>
              <a:rPr lang="en-US" sz="4000" dirty="0"/>
              <a:t>What you gave back to the Lord was a sacrifice of your life.</a:t>
            </a:r>
          </a:p>
          <a:p>
            <a:r>
              <a:rPr lang="en-US" sz="4000" dirty="0"/>
              <a:t>Your prayers and your songs were a sacrifice.  </a:t>
            </a:r>
            <a:r>
              <a:rPr lang="en-US" sz="4000" b="1" i="1" dirty="0"/>
              <a:t>[Hebrews 13:15-16]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9665"/>
            <a:ext cx="74676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What sacrifices will you be making for the Lord today</a:t>
            </a:r>
            <a:r>
              <a:rPr lang="en-US" sz="40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E1633-671F-C1BE-D16B-D067938D1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9664"/>
            <a:ext cx="3773129" cy="21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3213" y="4038599"/>
            <a:ext cx="7772400" cy="2895599"/>
          </a:xfrm>
        </p:spPr>
        <p:txBody>
          <a:bodyPr/>
          <a:lstStyle/>
          <a:p>
            <a:pPr algn="ctr"/>
            <a:r>
              <a:rPr lang="en-US" sz="5400" dirty="0"/>
              <a:t>Will God be getting your FIRST &amp; the BEST?</a:t>
            </a:r>
            <a:endParaRPr lang="en-US" sz="5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259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sacrifices will you make tomorrow and the rest of the week?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24247-733D-E6C6-2DFD-FB5ECCFF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>
          <a:xfrm>
            <a:off x="3272794" y="1828800"/>
            <a:ext cx="524663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1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05201"/>
            <a:ext cx="3505200" cy="1253066"/>
          </a:xfrm>
        </p:spPr>
        <p:txBody>
          <a:bodyPr>
            <a:normAutofit/>
          </a:bodyPr>
          <a:lstStyle/>
          <a:p>
            <a:r>
              <a:rPr lang="en-US" sz="7100" b="1" dirty="0"/>
              <a:t>Yes!</a:t>
            </a:r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049441"/>
            <a:ext cx="4648200" cy="1905000"/>
          </a:xfrm>
        </p:spPr>
        <p:txBody>
          <a:bodyPr>
            <a:normAutofit/>
          </a:bodyPr>
          <a:lstStyle/>
          <a:p>
            <a:r>
              <a:rPr lang="en-US" sz="6000" b="1" dirty="0"/>
              <a:t>Do I Have To?</a:t>
            </a:r>
            <a:br>
              <a:rPr lang="en-US" sz="6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4758267"/>
            <a:ext cx="271780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92791"/>
            <a:ext cx="2692400" cy="2020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2333"/>
            <a:ext cx="3009721" cy="200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50" y="3324840"/>
            <a:ext cx="2857500" cy="3552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5C003-EB0F-3BE6-4BB2-8B3B9BF05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6" y="2486909"/>
            <a:ext cx="1862069" cy="1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1"/>
            <a:ext cx="8077200" cy="4267199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Moses asked that question at the burning bush.</a:t>
            </a:r>
          </a:p>
          <a:p>
            <a:r>
              <a:rPr lang="en-US" sz="4000" dirty="0"/>
              <a:t>Jesus asked that question in the Garden of Gethsemane.</a:t>
            </a:r>
          </a:p>
          <a:p>
            <a:r>
              <a:rPr lang="en-US" sz="4000" dirty="0"/>
              <a:t>Paul asked the Lord 3 times.</a:t>
            </a:r>
          </a:p>
          <a:p>
            <a:pPr marL="0" indent="0" algn="ctr">
              <a:buNone/>
            </a:pPr>
            <a:r>
              <a:rPr lang="en-US" sz="8600" b="1" i="1" dirty="0"/>
              <a:t>[2 Corinthians 12:7-9] </a:t>
            </a:r>
          </a:p>
          <a:p>
            <a:pPr marL="0" indent="0">
              <a:buNone/>
            </a:pPr>
            <a:r>
              <a:rPr lang="en-US" sz="4000" dirty="0"/>
              <a:t>There was much more at stake than just a minor inconvenience.</a:t>
            </a:r>
          </a:p>
          <a:p>
            <a:r>
              <a:rPr lang="en-US" sz="4000" dirty="0"/>
              <a:t>Let’s examine what the Lord says we HAVE to do.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1"/>
            <a:ext cx="71628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There were times when great men of the Bible asked the same question.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379DD-B21B-C905-F149-5AA5FA8A1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15" y="109913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6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657600"/>
            <a:ext cx="4648200" cy="30910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876800" cy="948267"/>
          </a:xfrm>
        </p:spPr>
        <p:txBody>
          <a:bodyPr>
            <a:normAutofit/>
          </a:bodyPr>
          <a:lstStyle/>
          <a:p>
            <a:r>
              <a:rPr lang="en-US" sz="4800" b="1" dirty="0"/>
              <a:t>Be Baptized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049441"/>
            <a:ext cx="4648200" cy="1905000"/>
          </a:xfrm>
        </p:spPr>
        <p:txBody>
          <a:bodyPr>
            <a:normAutofit/>
          </a:bodyPr>
          <a:lstStyle/>
          <a:p>
            <a:r>
              <a:rPr lang="en-US" sz="6000" b="1" dirty="0"/>
              <a:t>Do I Have To?</a:t>
            </a:r>
            <a:br>
              <a:rPr lang="en-US" sz="6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" y="42332"/>
            <a:ext cx="2756047" cy="2854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0787"/>
            <a:ext cx="2857500" cy="27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1"/>
            <a:ext cx="9753600" cy="4876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4000" dirty="0"/>
          </a:p>
          <a:p>
            <a:pPr lvl="0"/>
            <a:r>
              <a:rPr lang="en-US" sz="4000" dirty="0"/>
              <a:t>To be obliged or required by morality, law, or custom: </a:t>
            </a:r>
            <a:r>
              <a:rPr lang="en-US" sz="4000" i="1" dirty="0"/>
              <a:t>Citizens </a:t>
            </a:r>
            <a:r>
              <a:rPr lang="en-US" sz="4000" i="1" u="sng" dirty="0"/>
              <a:t>must</a:t>
            </a:r>
            <a:r>
              <a:rPr lang="en-US" sz="4000" i="1" dirty="0"/>
              <a:t> register in order to vote.</a:t>
            </a:r>
            <a:endParaRPr lang="en-US" sz="4000" dirty="0"/>
          </a:p>
          <a:p>
            <a:pPr lvl="0"/>
            <a:r>
              <a:rPr lang="en-US" sz="4000" dirty="0"/>
              <a:t>To be compelled, as by a physical necessity or requirement: </a:t>
            </a:r>
            <a:r>
              <a:rPr lang="en-US" sz="4000" i="1" dirty="0"/>
              <a:t>People </a:t>
            </a:r>
            <a:r>
              <a:rPr lang="en-US" sz="4000" i="1" u="sng" dirty="0"/>
              <a:t>must</a:t>
            </a:r>
            <a:r>
              <a:rPr lang="en-US" sz="4000" i="1" dirty="0"/>
              <a:t> have oxygen in order to live.</a:t>
            </a:r>
            <a:endParaRPr lang="en-US" sz="4000" dirty="0"/>
          </a:p>
          <a:p>
            <a:pPr lvl="0"/>
            <a:r>
              <a:rPr lang="en-US" sz="4000" dirty="0"/>
              <a:t>Used to express a command or admonition: </a:t>
            </a:r>
            <a:r>
              <a:rPr lang="en-US" sz="4000" i="1" dirty="0"/>
              <a:t>You </a:t>
            </a:r>
            <a:r>
              <a:rPr lang="en-US" sz="4000" i="1" u="sng" dirty="0"/>
              <a:t>must</a:t>
            </a:r>
            <a:r>
              <a:rPr lang="en-US" sz="4000" i="1" dirty="0"/>
              <a:t> not go there alone. You simply </a:t>
            </a:r>
            <a:r>
              <a:rPr lang="en-US" sz="4000" i="1" u="sng" dirty="0"/>
              <a:t>must</a:t>
            </a:r>
            <a:r>
              <a:rPr lang="en-US" sz="4000" i="1" dirty="0"/>
              <a:t> be careful.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304800"/>
            <a:ext cx="83820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What is your definition of “must”?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2057400" cy="24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7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867583"/>
            <a:ext cx="10058400" cy="1838017"/>
          </a:xfrm>
        </p:spPr>
        <p:txBody>
          <a:bodyPr/>
          <a:lstStyle/>
          <a:p>
            <a:r>
              <a:rPr lang="en-US" sz="4000" b="1" i="1" dirty="0"/>
              <a:t>“What must I do to be saved?”</a:t>
            </a:r>
            <a:endParaRPr lang="en-US" sz="4000" dirty="0"/>
          </a:p>
          <a:p>
            <a:r>
              <a:rPr lang="en-US" sz="4000" dirty="0"/>
              <a:t>He didn’t make the argument, “Do I have to?” </a:t>
            </a:r>
            <a:r>
              <a:rPr lang="en-US" sz="4000" b="1" i="1" dirty="0"/>
              <a:t> 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200" y="228600"/>
            <a:ext cx="7467600" cy="27432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This is the question that the Philippian jailor asked Paul &amp; Silas.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412"/>
            <a:ext cx="3630122" cy="43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0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905001"/>
            <a:ext cx="8229600" cy="4267199"/>
          </a:xfrm>
        </p:spPr>
        <p:txBody>
          <a:bodyPr>
            <a:normAutofit/>
          </a:bodyPr>
          <a:lstStyle/>
          <a:p>
            <a:r>
              <a:rPr lang="en-US" sz="5400" b="1" i="1" dirty="0"/>
              <a:t>[Acts 2:36-41]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64" y="152400"/>
            <a:ext cx="7162800" cy="23622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It may be that many of the devout Jews asked that on the day of Pentecost.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77" y="1714500"/>
            <a:ext cx="542285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905001"/>
            <a:ext cx="8000999" cy="4952999"/>
          </a:xfrm>
        </p:spPr>
        <p:txBody>
          <a:bodyPr>
            <a:normAutofit/>
          </a:bodyPr>
          <a:lstStyle/>
          <a:p>
            <a:r>
              <a:rPr lang="en-US" sz="4000" dirty="0"/>
              <a:t>Nicodemus  was not given alternatives to choose from.</a:t>
            </a:r>
          </a:p>
          <a:p>
            <a:r>
              <a:rPr lang="en-US" sz="4000" dirty="0"/>
              <a:t>He was told he MUST be born again of the “water and the Spirit”.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162800" cy="1752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Nicodemus</a:t>
            </a:r>
            <a:br>
              <a:rPr lang="en-US" sz="6000" dirty="0"/>
            </a:br>
            <a:r>
              <a:rPr lang="en-US" sz="6700" b="1" i="1" dirty="0"/>
              <a:t>John 3:1-7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4315" cy="39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0900" y="1905000"/>
            <a:ext cx="7162800" cy="4648200"/>
          </a:xfrm>
        </p:spPr>
        <p:txBody>
          <a:bodyPr>
            <a:normAutofit/>
          </a:bodyPr>
          <a:lstStyle/>
          <a:p>
            <a:r>
              <a:rPr lang="en-US" sz="4400" dirty="0"/>
              <a:t>Nicodemus did have a “Do I have to” moment, and Jesus answers with another MUST.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162800" cy="1752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Nicodemus</a:t>
            </a:r>
            <a:br>
              <a:rPr lang="en-US" sz="6000" dirty="0"/>
            </a:br>
            <a:r>
              <a:rPr lang="en-US" sz="6000" b="1" i="1" dirty="0"/>
              <a:t>John 3:9-15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27040"/>
            <a:ext cx="2887134" cy="3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877</TotalTime>
  <Words>824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Wingdings</vt:lpstr>
      <vt:lpstr>Composite</vt:lpstr>
      <vt:lpstr>Do I Have To?  </vt:lpstr>
      <vt:lpstr>Most of the time this is a question asked by those who are immature. </vt:lpstr>
      <vt:lpstr>There were times when great men of the Bible asked the same question.</vt:lpstr>
      <vt:lpstr>Do I Have To?  </vt:lpstr>
      <vt:lpstr>What is your definition of “must”?</vt:lpstr>
      <vt:lpstr>This is the question that the Philippian jailor asked Paul &amp; Silas. </vt:lpstr>
      <vt:lpstr>It may be that many of the devout Jews asked that on the day of Pentecost. </vt:lpstr>
      <vt:lpstr>Nicodemus John 3:1-7 </vt:lpstr>
      <vt:lpstr>Nicodemus John 3:9-15 </vt:lpstr>
      <vt:lpstr>Put Back Into Context John 3:16-21 </vt:lpstr>
      <vt:lpstr>Do I Have To?  </vt:lpstr>
      <vt:lpstr>[Acts 18:24- Acts 19:7] </vt:lpstr>
      <vt:lpstr>Being baptized because you are already saved  defies logic or faith. </vt:lpstr>
      <vt:lpstr>Do I Have To?  </vt:lpstr>
      <vt:lpstr>Many in the world apparently do not believe that you MUST. </vt:lpstr>
      <vt:lpstr>Remembering Jesus is a Big Deal with the Godhead. </vt:lpstr>
      <vt:lpstr>Observing The Lord’s Supper</vt:lpstr>
      <vt:lpstr>Do I Have To?  </vt:lpstr>
      <vt:lpstr>Colossians 3:16 and Ephesians 5:19 says you should.  </vt:lpstr>
      <vt:lpstr>Do I Have To?  </vt:lpstr>
      <vt:lpstr>[Romans 12:1]  </vt:lpstr>
      <vt:lpstr>What sacrifices will you be making for the Lord today?</vt:lpstr>
      <vt:lpstr>What sacrifices will you make tomorrow and the rest of the week? </vt:lpstr>
      <vt:lpstr>Do I Have To?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 Have To?</dc:title>
  <dc:creator>WMaxx</dc:creator>
  <cp:lastModifiedBy>Bill McIlvain</cp:lastModifiedBy>
  <cp:revision>29</cp:revision>
  <dcterms:created xsi:type="dcterms:W3CDTF">2010-09-05T08:02:01Z</dcterms:created>
  <dcterms:modified xsi:type="dcterms:W3CDTF">2023-10-28T15:02:04Z</dcterms:modified>
</cp:coreProperties>
</file>