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1" autoAdjust="0"/>
    <p:restoredTop sz="94660"/>
  </p:normalViewPr>
  <p:slideViewPr>
    <p:cSldViewPr snapToGrid="0">
      <p:cViewPr varScale="1">
        <p:scale>
          <a:sx n="96" d="100"/>
          <a:sy n="96" d="100"/>
        </p:scale>
        <p:origin x="7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17FA-0F57-415A-9969-B1505E6AB3A1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0A3D6-4BDC-4166-8D4E-BE3C3251A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189559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17FA-0F57-415A-9969-B1505E6AB3A1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0A3D6-4BDC-4166-8D4E-BE3C3251A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42005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17FA-0F57-415A-9969-B1505E6AB3A1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0A3D6-4BDC-4166-8D4E-BE3C3251A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826410"/>
      </p:ext>
    </p:extLst>
  </p:cSld>
  <p:clrMapOvr>
    <a:masterClrMapping/>
  </p:clrMapOvr>
  <p:transition spd="slow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17FA-0F57-415A-9969-B1505E6AB3A1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0A3D6-4BDC-4166-8D4E-BE3C3251A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23593"/>
      </p:ext>
    </p:extLst>
  </p:cSld>
  <p:clrMapOvr>
    <a:masterClrMapping/>
  </p:clrMapOvr>
  <p:transition spd="slow">
    <p:cov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17FA-0F57-415A-9969-B1505E6AB3A1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0A3D6-4BDC-4166-8D4E-BE3C3251A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657281"/>
      </p:ext>
    </p:extLst>
  </p:cSld>
  <p:clrMapOvr>
    <a:masterClrMapping/>
  </p:clrMapOvr>
  <p:transition spd="slow">
    <p:cove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17FA-0F57-415A-9969-B1505E6AB3A1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0A3D6-4BDC-4166-8D4E-BE3C3251A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607327"/>
      </p:ext>
    </p:extLst>
  </p:cSld>
  <p:clrMapOvr>
    <a:masterClrMapping/>
  </p:clrMapOvr>
  <p:transition spd="slow">
    <p:cover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17FA-0F57-415A-9969-B1505E6AB3A1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0A3D6-4BDC-4166-8D4E-BE3C3251A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86577"/>
      </p:ext>
    </p:extLst>
  </p:cSld>
  <p:clrMapOvr>
    <a:masterClrMapping/>
  </p:clrMapOvr>
  <p:transition spd="slow">
    <p:cover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17FA-0F57-415A-9969-B1505E6AB3A1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0A3D6-4BDC-4166-8D4E-BE3C3251A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646458"/>
      </p:ext>
    </p:extLst>
  </p:cSld>
  <p:clrMapOvr>
    <a:masterClrMapping/>
  </p:clrMapOvr>
  <p:transition spd="slow">
    <p:cover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17FA-0F57-415A-9969-B1505E6AB3A1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0A3D6-4BDC-4166-8D4E-BE3C3251A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764099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17FA-0F57-415A-9969-B1505E6AB3A1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3E0A3D6-4BDC-4166-8D4E-BE3C3251A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72669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17FA-0F57-415A-9969-B1505E6AB3A1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0A3D6-4BDC-4166-8D4E-BE3C3251A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232733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17FA-0F57-415A-9969-B1505E6AB3A1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0A3D6-4BDC-4166-8D4E-BE3C3251A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26347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17FA-0F57-415A-9969-B1505E6AB3A1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0A3D6-4BDC-4166-8D4E-BE3C3251A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833558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17FA-0F57-415A-9969-B1505E6AB3A1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0A3D6-4BDC-4166-8D4E-BE3C3251A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46353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17FA-0F57-415A-9969-B1505E6AB3A1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0A3D6-4BDC-4166-8D4E-BE3C3251A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02032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17FA-0F57-415A-9969-B1505E6AB3A1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0A3D6-4BDC-4166-8D4E-BE3C3251A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87329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17FA-0F57-415A-9969-B1505E6AB3A1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0A3D6-4BDC-4166-8D4E-BE3C3251A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970919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E8017FA-0F57-415A-9969-B1505E6AB3A1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3E0A3D6-4BDC-4166-8D4E-BE3C3251A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210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ransition spd="slow">
    <p:cover/>
  </p:transition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E125828-33B2-4397-7E58-38C88BA0BB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931" y="12000"/>
            <a:ext cx="8105069" cy="540337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3C5A63D-E08A-C1E0-1B19-AA0923EE6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49007" y="0"/>
            <a:ext cx="8574622" cy="1066636"/>
          </a:xfrm>
        </p:spPr>
        <p:txBody>
          <a:bodyPr/>
          <a:lstStyle/>
          <a:p>
            <a:r>
              <a:rPr lang="en-US" dirty="0"/>
              <a:t>Is It Really Possible?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5E8F72-2360-613C-9A6D-E866C4BD26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79589" y="5948039"/>
            <a:ext cx="4755993" cy="929032"/>
          </a:xfrm>
        </p:spPr>
        <p:txBody>
          <a:bodyPr/>
          <a:lstStyle/>
          <a:p>
            <a:r>
              <a:rPr lang="en-US" sz="2800" b="1" dirty="0"/>
              <a:t>Reading - Psalm 90:1-8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290807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30594-3957-DB68-E5A7-3A67E17B2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The Airbus A380</a:t>
            </a:r>
            <a:b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3EE3B-8E53-8CFC-C5FC-DF2228F8B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2" y="1562099"/>
            <a:ext cx="8973584" cy="3124201"/>
          </a:xfrm>
        </p:spPr>
        <p:txBody>
          <a:bodyPr/>
          <a:lstStyle/>
          <a:p>
            <a:pPr algn="l"/>
            <a:r>
              <a:rPr lang="en-US" sz="2800" b="0" i="0" dirty="0">
                <a:solidFill>
                  <a:srgbClr val="040C28"/>
                </a:solidFill>
                <a:effectLst/>
                <a:latin typeface="Google Sans"/>
              </a:rPr>
              <a:t>The A380</a:t>
            </a:r>
            <a:r>
              <a:rPr lang="en-US" sz="2800" b="0" i="0" dirty="0">
                <a:solidFill>
                  <a:srgbClr val="202124"/>
                </a:solidFill>
                <a:effectLst/>
                <a:latin typeface="Google Sans"/>
              </a:rPr>
              <a:t> is the </a:t>
            </a:r>
            <a:r>
              <a:rPr lang="en-US" sz="2800" b="0" i="0" u="sng" dirty="0">
                <a:solidFill>
                  <a:srgbClr val="202124"/>
                </a:solidFill>
                <a:effectLst/>
                <a:latin typeface="Google Sans"/>
              </a:rPr>
              <a:t>largest</a:t>
            </a:r>
            <a:r>
              <a:rPr lang="en-US" sz="2800" b="0" i="0" dirty="0">
                <a:solidFill>
                  <a:srgbClr val="202124"/>
                </a:solidFill>
                <a:effectLst/>
                <a:latin typeface="Google Sans"/>
              </a:rPr>
              <a:t> and </a:t>
            </a:r>
            <a:r>
              <a:rPr lang="en-US" sz="2800" b="0" i="0" u="sng" dirty="0">
                <a:solidFill>
                  <a:srgbClr val="202124"/>
                </a:solidFill>
                <a:effectLst/>
                <a:latin typeface="Google Sans"/>
              </a:rPr>
              <a:t>heaviest</a:t>
            </a:r>
            <a:r>
              <a:rPr lang="en-US" sz="2800" b="0" i="0" dirty="0">
                <a:solidFill>
                  <a:srgbClr val="202124"/>
                </a:solidFill>
                <a:effectLst/>
                <a:latin typeface="Google Sans"/>
              </a:rPr>
              <a:t> passenger aircraft in the world. </a:t>
            </a:r>
          </a:p>
          <a:p>
            <a:pPr algn="l"/>
            <a:r>
              <a:rPr lang="en-US" sz="2800" b="0" i="0" dirty="0">
                <a:solidFill>
                  <a:srgbClr val="202124"/>
                </a:solidFill>
                <a:effectLst/>
                <a:latin typeface="Google Sans"/>
              </a:rPr>
              <a:t>It seats 509 passengers and is 73 meters long, 24 meters high, and has a takeoff weight of up to 560 tons.</a:t>
            </a:r>
            <a:r>
              <a:rPr lang="en-US" sz="2800" b="0" i="0" dirty="0">
                <a:solidFill>
                  <a:srgbClr val="4D5156"/>
                </a:solidFill>
                <a:effectLst/>
                <a:latin typeface="Google Sans"/>
              </a:rPr>
              <a:t>  </a:t>
            </a:r>
          </a:p>
          <a:p>
            <a:pPr algn="l"/>
            <a:r>
              <a:rPr lang="en-US" sz="2800" b="0" i="0" dirty="0">
                <a:solidFill>
                  <a:srgbClr val="4D5156"/>
                </a:solidFill>
                <a:effectLst/>
                <a:latin typeface="Google Sans"/>
              </a:rPr>
              <a:t>It is the world's largest passenger airliner and only full-length double-deck jet airliner.</a:t>
            </a:r>
            <a:endParaRPr lang="en-US" sz="2800" b="0" i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A3CC56-7010-D72A-D162-3B2804F19B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31" y="2881455"/>
            <a:ext cx="11819138" cy="3763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03215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C2AA0-5D8B-F276-3B33-D167B67E4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7992" y="90996"/>
            <a:ext cx="10018713" cy="1752599"/>
          </a:xfrm>
        </p:spPr>
        <p:txBody>
          <a:bodyPr>
            <a:normAutofit/>
          </a:bodyPr>
          <a:lstStyle/>
          <a:p>
            <a:r>
              <a:rPr lang="en-US" sz="4400" i="1" dirty="0"/>
              <a:t>What Does It Take to Get off the Ground?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D05D5-6774-E0F1-28A3-FA6D83977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526959"/>
            <a:ext cx="10018713" cy="4264241"/>
          </a:xfrm>
        </p:spPr>
        <p:txBody>
          <a:bodyPr>
            <a:normAutofit/>
          </a:bodyPr>
          <a:lstStyle/>
          <a:p>
            <a:r>
              <a:rPr lang="en-US" sz="4000" b="1" dirty="0"/>
              <a:t>Lift</a:t>
            </a:r>
          </a:p>
          <a:p>
            <a:r>
              <a:rPr lang="en-US" sz="4000" b="1" dirty="0"/>
              <a:t>Weight</a:t>
            </a:r>
          </a:p>
          <a:p>
            <a:r>
              <a:rPr lang="en-US" sz="4000" b="1" dirty="0"/>
              <a:t>Drag </a:t>
            </a:r>
          </a:p>
          <a:p>
            <a:r>
              <a:rPr lang="en-US" sz="4000" b="1" dirty="0"/>
              <a:t>Thrust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45B515-89A1-93EF-4BE0-0C63AA3C31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345" y="1778863"/>
            <a:ext cx="7066071" cy="4710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119112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43961-BF48-E340-DD82-0925B0F0C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0742" y="79898"/>
            <a:ext cx="4836590" cy="1053483"/>
          </a:xfrm>
        </p:spPr>
        <p:txBody>
          <a:bodyPr>
            <a:noAutofit/>
          </a:bodyPr>
          <a:lstStyle/>
          <a:p>
            <a:r>
              <a:rPr lang="en-US" sz="4800" b="1" i="1" dirty="0"/>
              <a:t>Afraid of Flight?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6748A-384F-CB77-C494-B29D849A3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7975" y="3007573"/>
            <a:ext cx="10018713" cy="3124201"/>
          </a:xfrm>
        </p:spPr>
        <p:txBody>
          <a:bodyPr/>
          <a:lstStyle/>
          <a:p>
            <a:r>
              <a:rPr lang="en-US" sz="2800" dirty="0"/>
              <a:t>Lack of Control</a:t>
            </a:r>
          </a:p>
          <a:p>
            <a:r>
              <a:rPr lang="en-US" sz="2800" dirty="0"/>
              <a:t>Possibility of crashing</a:t>
            </a:r>
          </a:p>
          <a:p>
            <a:r>
              <a:rPr lang="en-US" sz="2800" dirty="0"/>
              <a:t>Want To Play It Safe</a:t>
            </a:r>
          </a:p>
          <a:p>
            <a:r>
              <a:rPr lang="en-US" sz="2800" dirty="0"/>
              <a:t>Not prepared to die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F91F47-6C7E-A4E3-F8DA-CEB68B42A1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74239" y="1066800"/>
            <a:ext cx="2552269" cy="15906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6688FEB-63FF-4E14-262F-DA2E65AEC5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8176" y="0"/>
            <a:ext cx="3614460" cy="200536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EC73F5B-C434-6A9B-19A0-4FC9EB0D5F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718" y="2193478"/>
            <a:ext cx="2619375" cy="17430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C1852CA-B459-802F-D1F8-4298D1B825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1791" y="1133381"/>
            <a:ext cx="3442414" cy="172120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E530641-5B46-D6BA-F089-E7D07CF779F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090" y="4105690"/>
            <a:ext cx="3091312" cy="231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042166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98B4F-AB2F-80A5-E19B-535E789F4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0"/>
            <a:ext cx="4611691" cy="1597981"/>
          </a:xfrm>
        </p:spPr>
        <p:txBody>
          <a:bodyPr>
            <a:noAutofit/>
          </a:bodyPr>
          <a:lstStyle/>
          <a:p>
            <a:r>
              <a:rPr lang="en-US" sz="4800" b="1" i="1" dirty="0"/>
              <a:t>Lack of Control</a:t>
            </a:r>
            <a:br>
              <a:rPr lang="en-US" sz="4800" b="1" i="1" dirty="0"/>
            </a:br>
            <a:r>
              <a:rPr lang="en-US" sz="4800" b="1" i="1" dirty="0" err="1"/>
              <a:t>a.k.a</a:t>
            </a:r>
            <a:r>
              <a:rPr lang="en-US" sz="4800" b="1" i="1" dirty="0"/>
              <a:t>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9EB4E-2B6F-8290-6288-5DCF9615E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09" y="1752599"/>
            <a:ext cx="10018713" cy="3849211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800" dirty="0"/>
              <a:t>You have to understand that you are NEVER completely in control in any aspect of life on earth.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800" dirty="0"/>
              <a:t>We need to give up the wheel [humility] to the pilot of our soul.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3200" b="1" dirty="0"/>
              <a:t>Proverbs 3:5-6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3200" b="1" dirty="0"/>
              <a:t>Psalm 23 </a:t>
            </a:r>
            <a:r>
              <a:rPr lang="en-US" sz="1800" b="1" dirty="0"/>
              <a:t>[excerpts]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3200" b="1" dirty="0"/>
              <a:t>James 4:10 Note the word “LIFT”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FDA765-0F9C-0EFF-39CA-D1A61E7D49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217" y="4130824"/>
            <a:ext cx="2874894" cy="2640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35670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98B4F-AB2F-80A5-E19B-535E789F4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0"/>
            <a:ext cx="6780125" cy="1597981"/>
          </a:xfrm>
        </p:spPr>
        <p:txBody>
          <a:bodyPr>
            <a:noAutofit/>
          </a:bodyPr>
          <a:lstStyle/>
          <a:p>
            <a:r>
              <a:rPr lang="en-US" sz="4800" b="1" i="1" dirty="0"/>
              <a:t>Possibility of Crashing</a:t>
            </a:r>
            <a:br>
              <a:rPr lang="en-US" sz="4800" b="1" i="1" dirty="0"/>
            </a:br>
            <a:r>
              <a:rPr lang="en-US" sz="4800" b="1" i="1" dirty="0" err="1"/>
              <a:t>a.k.a</a:t>
            </a:r>
            <a:r>
              <a:rPr lang="en-US" sz="4800" b="1" i="1" dirty="0"/>
              <a:t> Sinning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9EB4E-2B6F-8290-6288-5DCF9615E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09" y="1752599"/>
            <a:ext cx="10018713" cy="429115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You cannot live a sinless life  </a:t>
            </a:r>
            <a:r>
              <a:rPr lang="en-US" b="1" dirty="0"/>
              <a:t>Romans 3:23 &amp; Romans 6:23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That is why we NEED a Savior!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3200" b="1" dirty="0"/>
              <a:t>Hebrews 12:1-2  </a:t>
            </a:r>
            <a:r>
              <a:rPr lang="en-US" sz="2800" b="1" dirty="0"/>
              <a:t>Note the word “Weight”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3200" b="1" dirty="0"/>
              <a:t>1 Timothy 6:9-10  </a:t>
            </a:r>
            <a:r>
              <a:rPr lang="en-US" sz="2800" b="1" dirty="0"/>
              <a:t>Don’t let the world “Drag” you </a:t>
            </a:r>
            <a:r>
              <a:rPr lang="en-US" sz="3200" b="1" dirty="0"/>
              <a:t>down!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3200" b="1" dirty="0"/>
              <a:t>2 Peter 2:20-22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386391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98B4F-AB2F-80A5-E19B-535E789F4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0"/>
            <a:ext cx="8704720" cy="1872343"/>
          </a:xfrm>
        </p:spPr>
        <p:txBody>
          <a:bodyPr>
            <a:noAutofit/>
          </a:bodyPr>
          <a:lstStyle/>
          <a:p>
            <a:r>
              <a:rPr lang="en-US" sz="4800" b="1" i="1" dirty="0"/>
              <a:t>Want To Get To a Destination but “Want to Play it Safe”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9EB4E-2B6F-8290-6288-5DCF9615E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09" y="1752599"/>
            <a:ext cx="10018713" cy="429115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3200" b="1" dirty="0"/>
              <a:t>1 Corinthians 9:27  Don’t believe the Devil’s lie that once you are saved you are always saved.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3200" b="1" dirty="0"/>
              <a:t>Philippians 3:12-14 </a:t>
            </a:r>
            <a:r>
              <a:rPr lang="en-US" sz="2800" b="1" dirty="0"/>
              <a:t>Note the word “Press </a:t>
            </a:r>
            <a:r>
              <a:rPr lang="en-US" sz="2800" b="1" dirty="0" err="1"/>
              <a:t>a.k.a.Thrust</a:t>
            </a:r>
            <a:r>
              <a:rPr lang="en-US" sz="2800" b="1" dirty="0"/>
              <a:t>’’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3200" b="1" dirty="0"/>
              <a:t>1 Corinthians 15:58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3200" b="1" dirty="0"/>
              <a:t>Earnestly “Contend” for the faith </a:t>
            </a:r>
            <a:r>
              <a:rPr lang="en-US" b="1" dirty="0"/>
              <a:t>[Jude 3]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47191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43961-BF48-E340-DD82-0925B0F0C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0741" y="79898"/>
            <a:ext cx="6480481" cy="1053483"/>
          </a:xfrm>
        </p:spPr>
        <p:txBody>
          <a:bodyPr>
            <a:noAutofit/>
          </a:bodyPr>
          <a:lstStyle/>
          <a:p>
            <a:r>
              <a:rPr lang="en-US" sz="4800" b="1" i="1" dirty="0"/>
              <a:t>But I Don’t Want To Die!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6748A-384F-CB77-C494-B29D849A3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5655" y="2992267"/>
            <a:ext cx="6993866" cy="3422469"/>
          </a:xfrm>
        </p:spPr>
        <p:txBody>
          <a:bodyPr/>
          <a:lstStyle/>
          <a:p>
            <a:r>
              <a:rPr lang="en-US" sz="3200" dirty="0"/>
              <a:t>If you’re not prepared to die then you Better Be Afraid!</a:t>
            </a:r>
          </a:p>
          <a:p>
            <a:r>
              <a:rPr lang="en-US" sz="4000" b="1" dirty="0"/>
              <a:t>Hebrews 9:27</a:t>
            </a:r>
          </a:p>
          <a:p>
            <a:r>
              <a:rPr lang="en-US" sz="4000" b="1" dirty="0"/>
              <a:t>Hebrews 10:26-31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F91F47-6C7E-A4E3-F8DA-CEB68B42A1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74239" y="1066800"/>
            <a:ext cx="2552269" cy="15906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6688FEB-63FF-4E14-262F-DA2E65AEC5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8176" y="0"/>
            <a:ext cx="3614460" cy="200536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EC73F5B-C434-6A9B-19A0-4FC9EB0D5F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718" y="2193478"/>
            <a:ext cx="2619375" cy="17430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C1852CA-B459-802F-D1F8-4298D1B825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4374" y="1152524"/>
            <a:ext cx="30289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9917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5A63D-E08A-C1E0-1B19-AA0923EE6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49007" y="-1"/>
            <a:ext cx="6512113" cy="2116183"/>
          </a:xfrm>
        </p:spPr>
        <p:txBody>
          <a:bodyPr>
            <a:normAutofit/>
          </a:bodyPr>
          <a:lstStyle/>
          <a:p>
            <a:r>
              <a:rPr lang="en-US" dirty="0"/>
              <a:t>Is It Really Possible To Go To Heaven?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5E8F72-2360-613C-9A6D-E866C4BD26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50705" y="2116182"/>
            <a:ext cx="7981122" cy="255161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3300" b="1" dirty="0"/>
              <a:t>That’s what God wants  </a:t>
            </a:r>
            <a:r>
              <a:rPr lang="en-US" sz="4200" b="1" dirty="0"/>
              <a:t>2 Peter 3:9-10</a:t>
            </a:r>
          </a:p>
          <a:p>
            <a:pPr algn="l"/>
            <a:r>
              <a:rPr lang="en-US" sz="3300" b="1" dirty="0"/>
              <a:t>Why not accept His invitation and find a “Peace that passes Understanding? </a:t>
            </a:r>
            <a:r>
              <a:rPr lang="en-US" b="1" dirty="0"/>
              <a:t>[Philippians 4:7]</a:t>
            </a:r>
          </a:p>
          <a:p>
            <a:pPr algn="l"/>
            <a:r>
              <a:rPr lang="en-US" sz="4200" b="1" dirty="0"/>
              <a:t>Matthew 11:28-30</a:t>
            </a:r>
          </a:p>
          <a:p>
            <a:pPr algn="l"/>
            <a:endParaRPr lang="en-US" sz="2800" b="1" dirty="0"/>
          </a:p>
          <a:p>
            <a:endParaRPr lang="en-US" sz="2800" b="1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CA92F5-EB36-A8EE-3262-CDDE76E83B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2286" y="3934399"/>
            <a:ext cx="4524103" cy="274902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4885ADE-4B09-9B23-7DBF-10BD68A35E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4624" y="0"/>
            <a:ext cx="2887376" cy="1624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49335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14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244</TotalTime>
  <Words>332</Words>
  <Application>Microsoft Office PowerPoint</Application>
  <PresentationFormat>Widescreen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Corbel</vt:lpstr>
      <vt:lpstr>Google Sans</vt:lpstr>
      <vt:lpstr>Roboto</vt:lpstr>
      <vt:lpstr>Parallax</vt:lpstr>
      <vt:lpstr>Is It Really Possible?</vt:lpstr>
      <vt:lpstr>The Airbus A380 </vt:lpstr>
      <vt:lpstr>What Does It Take to Get off the Ground?</vt:lpstr>
      <vt:lpstr>Afraid of Flight?</vt:lpstr>
      <vt:lpstr>Lack of Control a.k.a Faith</vt:lpstr>
      <vt:lpstr>Possibility of Crashing a.k.a Sinning</vt:lpstr>
      <vt:lpstr>Want To Get To a Destination but “Want to Play it Safe”</vt:lpstr>
      <vt:lpstr>But I Don’t Want To Die!</vt:lpstr>
      <vt:lpstr>Is It Really Possible To Go To Heaven?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It Really Possible?</dc:title>
  <dc:creator>Bill McIlvain</dc:creator>
  <cp:lastModifiedBy>Bill McIlvain</cp:lastModifiedBy>
  <cp:revision>4</cp:revision>
  <dcterms:created xsi:type="dcterms:W3CDTF">2023-10-21T17:41:45Z</dcterms:created>
  <dcterms:modified xsi:type="dcterms:W3CDTF">2023-10-21T21:45:59Z</dcterms:modified>
</cp:coreProperties>
</file>