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sldIdLst>
    <p:sldId id="256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48" autoAdjust="0"/>
  </p:normalViewPr>
  <p:slideViewPr>
    <p:cSldViewPr snapToGrid="0">
      <p:cViewPr varScale="1">
        <p:scale>
          <a:sx n="94" d="100"/>
          <a:sy n="94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Could be taken the wrong way. 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Does this information need to be kept private? </a:t>
          </a:r>
          <a:r>
            <a:rPr lang="en-US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Will this needlessly offend anyone?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63775" custLinFactNeighborX="-12153" custLinFactNeighborY="-40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89386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Don’t air family problems. 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If you are angry with someone, pick up the phone. </a:t>
          </a:r>
          <a:r>
            <a:rPr lang="en-US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Don't broadcast it to the world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63775" custLinFactNeighborX="-12153" custLinFactNeighborY="-40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89386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7E738A10-09D5-43B7-A197-CE0B6F3A8C74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B428A96F-1CA4-408D-9FC7-DBB156F120DB}" type="presOf" srcId="{7E5AA53B-3EEE-4DE4-BB81-9044890C2946}" destId="{57806726-6E60-4ACC-9C1C-7DF9CC365A10}" srcOrd="0" destOrd="0" presId="urn:microsoft.com/office/officeart/2008/layout/VerticalCurvedList"/>
    <dgm:cxn modelId="{B6603C54-A4BA-467D-908D-A27E63B6D92A}" type="presOf" srcId="{5605D28D-2CE6-4513-8566-952984E21E14}" destId="{E131CE4A-9776-44F4-BC03-867682E21374}" srcOrd="0" destOrd="0" presId="urn:microsoft.com/office/officeart/2008/layout/VerticalCurvedList"/>
    <dgm:cxn modelId="{41B3E07E-80D8-4E6F-A99B-BCF9CDBAE4B3}" type="presOf" srcId="{6750AC01-D39D-4F3A-9DC8-2A211EE986A2}" destId="{58319267-C71E-43C9-94E1-827D0616C7A7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C34A4BF6-92C1-46CC-9DEA-6FF2F4D2C4A3}" type="presOf" srcId="{0BEF68B8-1228-47BB-83B5-7B9CD1E3F84E}" destId="{95DE6538-27BD-44AF-A1A8-CA8F6B10FDD2}" srcOrd="0" destOrd="0" presId="urn:microsoft.com/office/officeart/2008/layout/VerticalCurvedList"/>
    <dgm:cxn modelId="{F6C39471-9FD9-44BE-88FD-F70C77EDC4B8}" type="presParOf" srcId="{57806726-6E60-4ACC-9C1C-7DF9CC365A10}" destId="{90561C55-3C6E-4D53-85E1-2C50BCDDA392}" srcOrd="0" destOrd="0" presId="urn:microsoft.com/office/officeart/2008/layout/VerticalCurvedList"/>
    <dgm:cxn modelId="{35F41EA2-652C-4278-9F3C-585755B34C30}" type="presParOf" srcId="{90561C55-3C6E-4D53-85E1-2C50BCDDA392}" destId="{B6CD42EC-5AD4-4004-AE5B-47EDA668DAA8}" srcOrd="0" destOrd="0" presId="urn:microsoft.com/office/officeart/2008/layout/VerticalCurvedList"/>
    <dgm:cxn modelId="{58B55F20-E100-4055-914C-9FD090BF7D11}" type="presParOf" srcId="{B6CD42EC-5AD4-4004-AE5B-47EDA668DAA8}" destId="{963B8EE3-40CC-4A0A-B420-D0BF920973CE}" srcOrd="0" destOrd="0" presId="urn:microsoft.com/office/officeart/2008/layout/VerticalCurvedList"/>
    <dgm:cxn modelId="{A1B82D16-AADD-4793-869A-FEC5062576E3}" type="presParOf" srcId="{B6CD42EC-5AD4-4004-AE5B-47EDA668DAA8}" destId="{D79B43FC-100B-4A0D-A4D5-0D2D04B99064}" srcOrd="1" destOrd="0" presId="urn:microsoft.com/office/officeart/2008/layout/VerticalCurvedList"/>
    <dgm:cxn modelId="{5B41E3A6-B04E-40DD-AA69-481E3C920769}" type="presParOf" srcId="{B6CD42EC-5AD4-4004-AE5B-47EDA668DAA8}" destId="{3CAD8DA1-8D53-445C-ACE8-D8449E4F0F55}" srcOrd="2" destOrd="0" presId="urn:microsoft.com/office/officeart/2008/layout/VerticalCurvedList"/>
    <dgm:cxn modelId="{FCF1BF6C-6B7A-46B5-94C4-86E4A0FEA879}" type="presParOf" srcId="{B6CD42EC-5AD4-4004-AE5B-47EDA668DAA8}" destId="{429CABD1-4116-474B-81BF-735E2CA9DD00}" srcOrd="3" destOrd="0" presId="urn:microsoft.com/office/officeart/2008/layout/VerticalCurvedList"/>
    <dgm:cxn modelId="{18E4D276-FB1B-47EE-9319-6D69AF59C78D}" type="presParOf" srcId="{90561C55-3C6E-4D53-85E1-2C50BCDDA392}" destId="{58319267-C71E-43C9-94E1-827D0616C7A7}" srcOrd="1" destOrd="0" presId="urn:microsoft.com/office/officeart/2008/layout/VerticalCurvedList"/>
    <dgm:cxn modelId="{3279C7F3-63C1-4B5E-86FE-B5FD03F456B9}" type="presParOf" srcId="{90561C55-3C6E-4D53-85E1-2C50BCDDA392}" destId="{79F9B8A9-2412-4B74-84A9-69422DB81CDC}" srcOrd="2" destOrd="0" presId="urn:microsoft.com/office/officeart/2008/layout/VerticalCurvedList"/>
    <dgm:cxn modelId="{59567218-8C81-4144-B437-9A0EA536A713}" type="presParOf" srcId="{79F9B8A9-2412-4B74-84A9-69422DB81CDC}" destId="{07CB3071-D555-47DA-A36A-69EB91531FD8}" srcOrd="0" destOrd="0" presId="urn:microsoft.com/office/officeart/2008/layout/VerticalCurvedList"/>
    <dgm:cxn modelId="{2498D6E0-FA6A-4602-BAC3-FD7B262A0967}" type="presParOf" srcId="{90561C55-3C6E-4D53-85E1-2C50BCDDA392}" destId="{95DE6538-27BD-44AF-A1A8-CA8F6B10FDD2}" srcOrd="3" destOrd="0" presId="urn:microsoft.com/office/officeart/2008/layout/VerticalCurvedList"/>
    <dgm:cxn modelId="{298822C4-1F0C-4802-80E4-4800CE5774C8}" type="presParOf" srcId="{90561C55-3C6E-4D53-85E1-2C50BCDDA392}" destId="{312BDEE8-85BD-4F02-B35B-2CC8E701C98B}" srcOrd="4" destOrd="0" presId="urn:microsoft.com/office/officeart/2008/layout/VerticalCurvedList"/>
    <dgm:cxn modelId="{4027947A-0564-413E-9A01-6B35D1D88BBB}" type="presParOf" srcId="{312BDEE8-85BD-4F02-B35B-2CC8E701C98B}" destId="{3F8116AC-FAC3-4E95-9865-93CCFEB191B9}" srcOrd="0" destOrd="0" presId="urn:microsoft.com/office/officeart/2008/layout/VerticalCurvedList"/>
    <dgm:cxn modelId="{ADCEEDC7-803C-4030-A9DE-DD2519141BE6}" type="presParOf" srcId="{90561C55-3C6E-4D53-85E1-2C50BCDDA392}" destId="{E131CE4A-9776-44F4-BC03-867682E21374}" srcOrd="5" destOrd="0" presId="urn:microsoft.com/office/officeart/2008/layout/VerticalCurvedList"/>
    <dgm:cxn modelId="{5961732C-B72C-4F4A-928C-889426D26136}" type="presParOf" srcId="{90561C55-3C6E-4D53-85E1-2C50BCDDA392}" destId="{AC9A216A-8375-48F9-A4E6-8E0B64C0209B}" srcOrd="6" destOrd="0" presId="urn:microsoft.com/office/officeart/2008/layout/VerticalCurvedList"/>
    <dgm:cxn modelId="{79737C5C-24AD-4EB3-8F45-42BED4BB8AFD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Revelation 21:8 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Consequences! </a:t>
          </a:r>
          <a:r>
            <a:rPr lang="en-US" sz="2200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Embellishment is the SAME as lying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46738" custLinFactNeighborX="-21042" custLinFactNeighborY="-40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35519" custLinFactNeighborX="-26492" custLinFactNeighborY="11950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BFCF6426-1CE9-4336-A197-D97FC1C00EB4}" type="presOf" srcId="{0BEF68B8-1228-47BB-83B5-7B9CD1E3F84E}" destId="{95DE6538-27BD-44AF-A1A8-CA8F6B10FDD2}" srcOrd="0" destOrd="0" presId="urn:microsoft.com/office/officeart/2008/layout/VerticalCurvedList"/>
    <dgm:cxn modelId="{5460933C-5AE5-492F-A79D-4B264878BBDC}" type="presOf" srcId="{7E5AA53B-3EEE-4DE4-BB81-9044890C2946}" destId="{57806726-6E60-4ACC-9C1C-7DF9CC365A10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87FFB84-84E9-4386-85A6-6812145C4FD2}" type="presOf" srcId="{CA077D98-8478-47EA-B6A9-99ACE60C64D4}" destId="{D79B43FC-100B-4A0D-A4D5-0D2D04B99064}" srcOrd="0" destOrd="0" presId="urn:microsoft.com/office/officeart/2008/layout/VerticalCurvedList"/>
    <dgm:cxn modelId="{51879F98-C6A0-4F82-8306-F174EE76CB25}" type="presOf" srcId="{6750AC01-D39D-4F3A-9DC8-2A211EE986A2}" destId="{58319267-C71E-43C9-94E1-827D0616C7A7}" srcOrd="0" destOrd="0" presId="urn:microsoft.com/office/officeart/2008/layout/VerticalCurvedList"/>
    <dgm:cxn modelId="{37DA099B-05AF-4C34-8EE8-B4CC0BA423B4}" type="presOf" srcId="{5605D28D-2CE6-4513-8566-952984E21E14}" destId="{E131CE4A-9776-44F4-BC03-867682E21374}" srcOrd="0" destOrd="0" presId="urn:microsoft.com/office/officeart/2008/layout/VerticalCurvedList"/>
    <dgm:cxn modelId="{724C152D-28AC-43F0-B9D1-2EB7867411EF}" type="presParOf" srcId="{57806726-6E60-4ACC-9C1C-7DF9CC365A10}" destId="{90561C55-3C6E-4D53-85E1-2C50BCDDA392}" srcOrd="0" destOrd="0" presId="urn:microsoft.com/office/officeart/2008/layout/VerticalCurvedList"/>
    <dgm:cxn modelId="{7F0B2ED7-9C9C-4281-9EA4-E4860512D016}" type="presParOf" srcId="{90561C55-3C6E-4D53-85E1-2C50BCDDA392}" destId="{B6CD42EC-5AD4-4004-AE5B-47EDA668DAA8}" srcOrd="0" destOrd="0" presId="urn:microsoft.com/office/officeart/2008/layout/VerticalCurvedList"/>
    <dgm:cxn modelId="{BDF9C186-AEFC-4BA2-A519-199C3234BB60}" type="presParOf" srcId="{B6CD42EC-5AD4-4004-AE5B-47EDA668DAA8}" destId="{963B8EE3-40CC-4A0A-B420-D0BF920973CE}" srcOrd="0" destOrd="0" presId="urn:microsoft.com/office/officeart/2008/layout/VerticalCurvedList"/>
    <dgm:cxn modelId="{CEDAC9E9-4B93-48D5-93CB-D7E00E574349}" type="presParOf" srcId="{B6CD42EC-5AD4-4004-AE5B-47EDA668DAA8}" destId="{D79B43FC-100B-4A0D-A4D5-0D2D04B99064}" srcOrd="1" destOrd="0" presId="urn:microsoft.com/office/officeart/2008/layout/VerticalCurvedList"/>
    <dgm:cxn modelId="{3EA39B81-CBF1-417E-8AEC-FCB452B5F880}" type="presParOf" srcId="{B6CD42EC-5AD4-4004-AE5B-47EDA668DAA8}" destId="{3CAD8DA1-8D53-445C-ACE8-D8449E4F0F55}" srcOrd="2" destOrd="0" presId="urn:microsoft.com/office/officeart/2008/layout/VerticalCurvedList"/>
    <dgm:cxn modelId="{C3EE5851-7A0B-4D1F-8135-E93BB4A3DB5A}" type="presParOf" srcId="{B6CD42EC-5AD4-4004-AE5B-47EDA668DAA8}" destId="{429CABD1-4116-474B-81BF-735E2CA9DD00}" srcOrd="3" destOrd="0" presId="urn:microsoft.com/office/officeart/2008/layout/VerticalCurvedList"/>
    <dgm:cxn modelId="{54501122-11A8-4430-BA59-931BE698FEFA}" type="presParOf" srcId="{90561C55-3C6E-4D53-85E1-2C50BCDDA392}" destId="{58319267-C71E-43C9-94E1-827D0616C7A7}" srcOrd="1" destOrd="0" presId="urn:microsoft.com/office/officeart/2008/layout/VerticalCurvedList"/>
    <dgm:cxn modelId="{0F892B3F-6208-4EDC-A976-5D36E4D501FD}" type="presParOf" srcId="{90561C55-3C6E-4D53-85E1-2C50BCDDA392}" destId="{79F9B8A9-2412-4B74-84A9-69422DB81CDC}" srcOrd="2" destOrd="0" presId="urn:microsoft.com/office/officeart/2008/layout/VerticalCurvedList"/>
    <dgm:cxn modelId="{6ECE4B10-EBB7-49B5-9D9A-263E9ADE9FD1}" type="presParOf" srcId="{79F9B8A9-2412-4B74-84A9-69422DB81CDC}" destId="{07CB3071-D555-47DA-A36A-69EB91531FD8}" srcOrd="0" destOrd="0" presId="urn:microsoft.com/office/officeart/2008/layout/VerticalCurvedList"/>
    <dgm:cxn modelId="{911DD068-44B6-4B9E-8BA6-763C2D0F3B04}" type="presParOf" srcId="{90561C55-3C6E-4D53-85E1-2C50BCDDA392}" destId="{95DE6538-27BD-44AF-A1A8-CA8F6B10FDD2}" srcOrd="3" destOrd="0" presId="urn:microsoft.com/office/officeart/2008/layout/VerticalCurvedList"/>
    <dgm:cxn modelId="{BD9BA262-7805-44C5-AFE5-AF787AE01BD2}" type="presParOf" srcId="{90561C55-3C6E-4D53-85E1-2C50BCDDA392}" destId="{312BDEE8-85BD-4F02-B35B-2CC8E701C98B}" srcOrd="4" destOrd="0" presId="urn:microsoft.com/office/officeart/2008/layout/VerticalCurvedList"/>
    <dgm:cxn modelId="{21AC87D9-4F6C-4737-9F31-CB3C5EE5EB07}" type="presParOf" srcId="{312BDEE8-85BD-4F02-B35B-2CC8E701C98B}" destId="{3F8116AC-FAC3-4E95-9865-93CCFEB191B9}" srcOrd="0" destOrd="0" presId="urn:microsoft.com/office/officeart/2008/layout/VerticalCurvedList"/>
    <dgm:cxn modelId="{27B212AF-8B8F-4ED9-928C-5CA5CC0700DD}" type="presParOf" srcId="{90561C55-3C6E-4D53-85E1-2C50BCDDA392}" destId="{E131CE4A-9776-44F4-BC03-867682E21374}" srcOrd="5" destOrd="0" presId="urn:microsoft.com/office/officeart/2008/layout/VerticalCurvedList"/>
    <dgm:cxn modelId="{653C41F0-00E9-4BA2-AFBC-5076233BB8A6}" type="presParOf" srcId="{90561C55-3C6E-4D53-85E1-2C50BCDDA392}" destId="{AC9A216A-8375-48F9-A4E6-8E0B64C0209B}" srcOrd="6" destOrd="0" presId="urn:microsoft.com/office/officeart/2008/layout/VerticalCurvedList"/>
    <dgm:cxn modelId="{C206BEFB-2413-476C-8D7E-3BCC65B6571D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Hide The Good You Do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Advertise what is done FOR you. </a:t>
          </a:r>
          <a:r>
            <a:rPr lang="en-US" sz="2200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Always give GOD the glory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58364" custLinFactNeighborX="-21042" custLinFactNeighborY="-40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73570" custLinFactNeighborX="-10213" custLinFactNeighborY="14775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8C93E141-2341-40B9-8C7D-ABA3111FDF76}" type="presOf" srcId="{0BEF68B8-1228-47BB-83B5-7B9CD1E3F84E}" destId="{95DE6538-27BD-44AF-A1A8-CA8F6B10FDD2}" srcOrd="0" destOrd="0" presId="urn:microsoft.com/office/officeart/2008/layout/VerticalCurvedList"/>
    <dgm:cxn modelId="{C529DC49-21F5-4CFA-8F2D-759010C70279}" type="presOf" srcId="{5605D28D-2CE6-4513-8566-952984E21E14}" destId="{E131CE4A-9776-44F4-BC03-867682E21374}" srcOrd="0" destOrd="0" presId="urn:microsoft.com/office/officeart/2008/layout/VerticalCurvedList"/>
    <dgm:cxn modelId="{4780B958-2B9F-495F-B8F1-87FCE91A66D6}" type="presOf" srcId="{CA077D98-8478-47EA-B6A9-99ACE60C64D4}" destId="{D79B43FC-100B-4A0D-A4D5-0D2D04B9906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DC677BB1-208D-4E67-9E50-4CFCEF006136}" type="presOf" srcId="{7E5AA53B-3EEE-4DE4-BB81-9044890C2946}" destId="{57806726-6E60-4ACC-9C1C-7DF9CC365A10}" srcOrd="0" destOrd="0" presId="urn:microsoft.com/office/officeart/2008/layout/VerticalCurvedList"/>
    <dgm:cxn modelId="{79DBDFD9-C1C5-4C6F-B447-AA2DE63F02C9}" type="presOf" srcId="{6750AC01-D39D-4F3A-9DC8-2A211EE986A2}" destId="{58319267-C71E-43C9-94E1-827D0616C7A7}" srcOrd="0" destOrd="0" presId="urn:microsoft.com/office/officeart/2008/layout/VerticalCurvedList"/>
    <dgm:cxn modelId="{9A49AA36-3CDB-46A1-9BA9-B8D5868E0A7B}" type="presParOf" srcId="{57806726-6E60-4ACC-9C1C-7DF9CC365A10}" destId="{90561C55-3C6E-4D53-85E1-2C50BCDDA392}" srcOrd="0" destOrd="0" presId="urn:microsoft.com/office/officeart/2008/layout/VerticalCurvedList"/>
    <dgm:cxn modelId="{87E8D154-652F-4E57-B423-E7D5A7325873}" type="presParOf" srcId="{90561C55-3C6E-4D53-85E1-2C50BCDDA392}" destId="{B6CD42EC-5AD4-4004-AE5B-47EDA668DAA8}" srcOrd="0" destOrd="0" presId="urn:microsoft.com/office/officeart/2008/layout/VerticalCurvedList"/>
    <dgm:cxn modelId="{981BD466-2EF8-4411-AC43-18B45B58F449}" type="presParOf" srcId="{B6CD42EC-5AD4-4004-AE5B-47EDA668DAA8}" destId="{963B8EE3-40CC-4A0A-B420-D0BF920973CE}" srcOrd="0" destOrd="0" presId="urn:microsoft.com/office/officeart/2008/layout/VerticalCurvedList"/>
    <dgm:cxn modelId="{DCC16C15-D4D0-459C-91B3-4707FC5C0230}" type="presParOf" srcId="{B6CD42EC-5AD4-4004-AE5B-47EDA668DAA8}" destId="{D79B43FC-100B-4A0D-A4D5-0D2D04B99064}" srcOrd="1" destOrd="0" presId="urn:microsoft.com/office/officeart/2008/layout/VerticalCurvedList"/>
    <dgm:cxn modelId="{C228EB7E-1A2E-4BB5-BC60-732D22EC831C}" type="presParOf" srcId="{B6CD42EC-5AD4-4004-AE5B-47EDA668DAA8}" destId="{3CAD8DA1-8D53-445C-ACE8-D8449E4F0F55}" srcOrd="2" destOrd="0" presId="urn:microsoft.com/office/officeart/2008/layout/VerticalCurvedList"/>
    <dgm:cxn modelId="{3E534FE8-DF96-455A-AB07-1A8792C6A220}" type="presParOf" srcId="{B6CD42EC-5AD4-4004-AE5B-47EDA668DAA8}" destId="{429CABD1-4116-474B-81BF-735E2CA9DD00}" srcOrd="3" destOrd="0" presId="urn:microsoft.com/office/officeart/2008/layout/VerticalCurvedList"/>
    <dgm:cxn modelId="{C3CD5AB7-7180-4077-9A1E-E4A1054FFA7B}" type="presParOf" srcId="{90561C55-3C6E-4D53-85E1-2C50BCDDA392}" destId="{58319267-C71E-43C9-94E1-827D0616C7A7}" srcOrd="1" destOrd="0" presId="urn:microsoft.com/office/officeart/2008/layout/VerticalCurvedList"/>
    <dgm:cxn modelId="{E80DECFC-1A74-4D40-AE80-69D6684702F7}" type="presParOf" srcId="{90561C55-3C6E-4D53-85E1-2C50BCDDA392}" destId="{79F9B8A9-2412-4B74-84A9-69422DB81CDC}" srcOrd="2" destOrd="0" presId="urn:microsoft.com/office/officeart/2008/layout/VerticalCurvedList"/>
    <dgm:cxn modelId="{67F588BE-478F-4A7A-A1DD-F788934E67D4}" type="presParOf" srcId="{79F9B8A9-2412-4B74-84A9-69422DB81CDC}" destId="{07CB3071-D555-47DA-A36A-69EB91531FD8}" srcOrd="0" destOrd="0" presId="urn:microsoft.com/office/officeart/2008/layout/VerticalCurvedList"/>
    <dgm:cxn modelId="{8FBD2CA2-B1E5-4D4F-915F-9DF1CFEDA1D0}" type="presParOf" srcId="{90561C55-3C6E-4D53-85E1-2C50BCDDA392}" destId="{95DE6538-27BD-44AF-A1A8-CA8F6B10FDD2}" srcOrd="3" destOrd="0" presId="urn:microsoft.com/office/officeart/2008/layout/VerticalCurvedList"/>
    <dgm:cxn modelId="{6A61EA3B-9CB0-40C7-AB5B-ECE9C31BFDF8}" type="presParOf" srcId="{90561C55-3C6E-4D53-85E1-2C50BCDDA392}" destId="{312BDEE8-85BD-4F02-B35B-2CC8E701C98B}" srcOrd="4" destOrd="0" presId="urn:microsoft.com/office/officeart/2008/layout/VerticalCurvedList"/>
    <dgm:cxn modelId="{146236E8-4238-4A02-AA9D-989C9740110E}" type="presParOf" srcId="{312BDEE8-85BD-4F02-B35B-2CC8E701C98B}" destId="{3F8116AC-FAC3-4E95-9865-93CCFEB191B9}" srcOrd="0" destOrd="0" presId="urn:microsoft.com/office/officeart/2008/layout/VerticalCurvedList"/>
    <dgm:cxn modelId="{D96440A4-A4FB-43C0-9649-7F443C1D6946}" type="presParOf" srcId="{90561C55-3C6E-4D53-85E1-2C50BCDDA392}" destId="{E131CE4A-9776-44F4-BC03-867682E21374}" srcOrd="5" destOrd="0" presId="urn:microsoft.com/office/officeart/2008/layout/VerticalCurvedList"/>
    <dgm:cxn modelId="{B998D7EE-2239-4CCF-B92C-3876501CDABB}" type="presParOf" srcId="{90561C55-3C6E-4D53-85E1-2C50BCDDA392}" destId="{AC9A216A-8375-48F9-A4E6-8E0B64C0209B}" srcOrd="6" destOrd="0" presId="urn:microsoft.com/office/officeart/2008/layout/VerticalCurvedList"/>
    <dgm:cxn modelId="{C558A020-6EE0-4BB7-8CB3-585151531052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Beware of worldly thoughts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Not Everything is seen as funny. </a:t>
          </a:r>
          <a:r>
            <a:rPr lang="en-US" sz="2200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Gossip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71006" custLinFactNeighborX="-11696" custLinFactNeighborY="-81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73570" custLinFactNeighborX="-10213" custLinFactNeighborY="14775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30237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E45AF109-D957-4EBA-BB30-892242747169}" type="presOf" srcId="{7E5AA53B-3EEE-4DE4-BB81-9044890C2946}" destId="{57806726-6E60-4ACC-9C1C-7DF9CC365A10}" srcOrd="0" destOrd="0" presId="urn:microsoft.com/office/officeart/2008/layout/VerticalCurvedList"/>
    <dgm:cxn modelId="{A2F55F0C-C593-40CE-9286-4E1018528509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59DD376E-FCEE-4181-9B34-8AF50D3C5CF7}" type="presOf" srcId="{0BEF68B8-1228-47BB-83B5-7B9CD1E3F84E}" destId="{95DE6538-27BD-44AF-A1A8-CA8F6B10FDD2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EF9808C4-A270-4C40-9BE4-F3F156C31EBC}" type="presOf" srcId="{5605D28D-2CE6-4513-8566-952984E21E14}" destId="{E131CE4A-9776-44F4-BC03-867682E21374}" srcOrd="0" destOrd="0" presId="urn:microsoft.com/office/officeart/2008/layout/VerticalCurvedList"/>
    <dgm:cxn modelId="{F3F173ED-C632-4530-8BBA-EB0469A1CB23}" type="presOf" srcId="{6750AC01-D39D-4F3A-9DC8-2A211EE986A2}" destId="{58319267-C71E-43C9-94E1-827D0616C7A7}" srcOrd="0" destOrd="0" presId="urn:microsoft.com/office/officeart/2008/layout/VerticalCurvedList"/>
    <dgm:cxn modelId="{7AB0B16E-5940-49FC-93D9-3A29B68F6BA5}" type="presParOf" srcId="{57806726-6E60-4ACC-9C1C-7DF9CC365A10}" destId="{90561C55-3C6E-4D53-85E1-2C50BCDDA392}" srcOrd="0" destOrd="0" presId="urn:microsoft.com/office/officeart/2008/layout/VerticalCurvedList"/>
    <dgm:cxn modelId="{AD795057-22A6-4855-8CA8-51FDE47C1618}" type="presParOf" srcId="{90561C55-3C6E-4D53-85E1-2C50BCDDA392}" destId="{B6CD42EC-5AD4-4004-AE5B-47EDA668DAA8}" srcOrd="0" destOrd="0" presId="urn:microsoft.com/office/officeart/2008/layout/VerticalCurvedList"/>
    <dgm:cxn modelId="{F6B49AEC-03CB-4B11-A859-92FC514C314F}" type="presParOf" srcId="{B6CD42EC-5AD4-4004-AE5B-47EDA668DAA8}" destId="{963B8EE3-40CC-4A0A-B420-D0BF920973CE}" srcOrd="0" destOrd="0" presId="urn:microsoft.com/office/officeart/2008/layout/VerticalCurvedList"/>
    <dgm:cxn modelId="{DF34DD5F-EA2B-435D-93FA-D13B3E019999}" type="presParOf" srcId="{B6CD42EC-5AD4-4004-AE5B-47EDA668DAA8}" destId="{D79B43FC-100B-4A0D-A4D5-0D2D04B99064}" srcOrd="1" destOrd="0" presId="urn:microsoft.com/office/officeart/2008/layout/VerticalCurvedList"/>
    <dgm:cxn modelId="{9E7F734A-63A8-4279-A11C-C73472F32CC0}" type="presParOf" srcId="{B6CD42EC-5AD4-4004-AE5B-47EDA668DAA8}" destId="{3CAD8DA1-8D53-445C-ACE8-D8449E4F0F55}" srcOrd="2" destOrd="0" presId="urn:microsoft.com/office/officeart/2008/layout/VerticalCurvedList"/>
    <dgm:cxn modelId="{2CEE93B2-903D-4B03-9971-14DE7E6F1E5C}" type="presParOf" srcId="{B6CD42EC-5AD4-4004-AE5B-47EDA668DAA8}" destId="{429CABD1-4116-474B-81BF-735E2CA9DD00}" srcOrd="3" destOrd="0" presId="urn:microsoft.com/office/officeart/2008/layout/VerticalCurvedList"/>
    <dgm:cxn modelId="{CAE9E85A-C323-46D3-9C15-75E05FCA3963}" type="presParOf" srcId="{90561C55-3C6E-4D53-85E1-2C50BCDDA392}" destId="{58319267-C71E-43C9-94E1-827D0616C7A7}" srcOrd="1" destOrd="0" presId="urn:microsoft.com/office/officeart/2008/layout/VerticalCurvedList"/>
    <dgm:cxn modelId="{9B8534D3-7B73-4541-A580-D853A6A44B9F}" type="presParOf" srcId="{90561C55-3C6E-4D53-85E1-2C50BCDDA392}" destId="{79F9B8A9-2412-4B74-84A9-69422DB81CDC}" srcOrd="2" destOrd="0" presId="urn:microsoft.com/office/officeart/2008/layout/VerticalCurvedList"/>
    <dgm:cxn modelId="{5C390EF8-64CB-41FC-9A7F-FB58A8EC7591}" type="presParOf" srcId="{79F9B8A9-2412-4B74-84A9-69422DB81CDC}" destId="{07CB3071-D555-47DA-A36A-69EB91531FD8}" srcOrd="0" destOrd="0" presId="urn:microsoft.com/office/officeart/2008/layout/VerticalCurvedList"/>
    <dgm:cxn modelId="{CB3F7370-6F36-43D3-9746-11845938C3EC}" type="presParOf" srcId="{90561C55-3C6E-4D53-85E1-2C50BCDDA392}" destId="{95DE6538-27BD-44AF-A1A8-CA8F6B10FDD2}" srcOrd="3" destOrd="0" presId="urn:microsoft.com/office/officeart/2008/layout/VerticalCurvedList"/>
    <dgm:cxn modelId="{6A3ACFD5-5C1B-429E-8E92-D932B26094E5}" type="presParOf" srcId="{90561C55-3C6E-4D53-85E1-2C50BCDDA392}" destId="{312BDEE8-85BD-4F02-B35B-2CC8E701C98B}" srcOrd="4" destOrd="0" presId="urn:microsoft.com/office/officeart/2008/layout/VerticalCurvedList"/>
    <dgm:cxn modelId="{BC5D101C-6760-4556-92D1-BC03422C10E2}" type="presParOf" srcId="{312BDEE8-85BD-4F02-B35B-2CC8E701C98B}" destId="{3F8116AC-FAC3-4E95-9865-93CCFEB191B9}" srcOrd="0" destOrd="0" presId="urn:microsoft.com/office/officeart/2008/layout/VerticalCurvedList"/>
    <dgm:cxn modelId="{D004B886-F9D7-4851-A3C0-9D7DB1731099}" type="presParOf" srcId="{90561C55-3C6E-4D53-85E1-2C50BCDDA392}" destId="{E131CE4A-9776-44F4-BC03-867682E21374}" srcOrd="5" destOrd="0" presId="urn:microsoft.com/office/officeart/2008/layout/VerticalCurvedList"/>
    <dgm:cxn modelId="{8D38C27F-20D5-4D95-AE43-F117F2932943}" type="presParOf" srcId="{90561C55-3C6E-4D53-85E1-2C50BCDDA392}" destId="{AC9A216A-8375-48F9-A4E6-8E0B64C0209B}" srcOrd="6" destOrd="0" presId="urn:microsoft.com/office/officeart/2008/layout/VerticalCurvedList"/>
    <dgm:cxn modelId="{86B2863E-48B1-4D64-B9ED-1F676E67FB89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With smart phones we're almost always connected. </a:t>
          </a:r>
          <a:endParaRPr lang="en-US" sz="3600" b="1" dirty="0"/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It can take over you life. </a:t>
          </a:r>
          <a:r>
            <a:rPr lang="en-US" sz="2200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Give GOD first place in everything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73088" custScaleY="148024" custLinFactNeighborX="-14789" custLinFactNeighborY="12267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73570" custLinFactNeighborX="-10213" custLinFactNeighborY="14775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A8CA346F-E911-4FD4-B4A9-6568E1ABFA08}" type="presOf" srcId="{5605D28D-2CE6-4513-8566-952984E21E14}" destId="{E131CE4A-9776-44F4-BC03-867682E21374}" srcOrd="0" destOrd="0" presId="urn:microsoft.com/office/officeart/2008/layout/VerticalCurvedList"/>
    <dgm:cxn modelId="{D73BBE4F-4828-4D96-B6CC-C3ED8EE06962}" type="presOf" srcId="{CA077D98-8478-47EA-B6A9-99ACE60C64D4}" destId="{D79B43FC-100B-4A0D-A4D5-0D2D04B9906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061160D2-DC3A-44E1-AD1E-5D6E3C9482D4}" type="presOf" srcId="{0BEF68B8-1228-47BB-83B5-7B9CD1E3F84E}" destId="{95DE6538-27BD-44AF-A1A8-CA8F6B10FDD2}" srcOrd="0" destOrd="0" presId="urn:microsoft.com/office/officeart/2008/layout/VerticalCurvedList"/>
    <dgm:cxn modelId="{136743F7-5D40-4FEA-876E-0CD8AEF944C8}" type="presOf" srcId="{6750AC01-D39D-4F3A-9DC8-2A211EE986A2}" destId="{58319267-C71E-43C9-94E1-827D0616C7A7}" srcOrd="0" destOrd="0" presId="urn:microsoft.com/office/officeart/2008/layout/VerticalCurvedList"/>
    <dgm:cxn modelId="{C872B4FC-2071-4F37-A7B4-15638ABE596F}" type="presOf" srcId="{7E5AA53B-3EEE-4DE4-BB81-9044890C2946}" destId="{57806726-6E60-4ACC-9C1C-7DF9CC365A10}" srcOrd="0" destOrd="0" presId="urn:microsoft.com/office/officeart/2008/layout/VerticalCurvedList"/>
    <dgm:cxn modelId="{24EB1F82-818F-4D38-B694-D159A09732F3}" type="presParOf" srcId="{57806726-6E60-4ACC-9C1C-7DF9CC365A10}" destId="{90561C55-3C6E-4D53-85E1-2C50BCDDA392}" srcOrd="0" destOrd="0" presId="urn:microsoft.com/office/officeart/2008/layout/VerticalCurvedList"/>
    <dgm:cxn modelId="{0C20F3B3-E584-48E0-885B-81D679026D95}" type="presParOf" srcId="{90561C55-3C6E-4D53-85E1-2C50BCDDA392}" destId="{B6CD42EC-5AD4-4004-AE5B-47EDA668DAA8}" srcOrd="0" destOrd="0" presId="urn:microsoft.com/office/officeart/2008/layout/VerticalCurvedList"/>
    <dgm:cxn modelId="{F10B299F-450B-49D5-88BD-FCD553AF1DBF}" type="presParOf" srcId="{B6CD42EC-5AD4-4004-AE5B-47EDA668DAA8}" destId="{963B8EE3-40CC-4A0A-B420-D0BF920973CE}" srcOrd="0" destOrd="0" presId="urn:microsoft.com/office/officeart/2008/layout/VerticalCurvedList"/>
    <dgm:cxn modelId="{38A0285E-A488-45F5-AE13-E36A039F6D05}" type="presParOf" srcId="{B6CD42EC-5AD4-4004-AE5B-47EDA668DAA8}" destId="{D79B43FC-100B-4A0D-A4D5-0D2D04B99064}" srcOrd="1" destOrd="0" presId="urn:microsoft.com/office/officeart/2008/layout/VerticalCurvedList"/>
    <dgm:cxn modelId="{A1718F21-30D4-454C-8FE9-5714A17B2532}" type="presParOf" srcId="{B6CD42EC-5AD4-4004-AE5B-47EDA668DAA8}" destId="{3CAD8DA1-8D53-445C-ACE8-D8449E4F0F55}" srcOrd="2" destOrd="0" presId="urn:microsoft.com/office/officeart/2008/layout/VerticalCurvedList"/>
    <dgm:cxn modelId="{523E0A00-9D76-4979-B521-12957958F4E1}" type="presParOf" srcId="{B6CD42EC-5AD4-4004-AE5B-47EDA668DAA8}" destId="{429CABD1-4116-474B-81BF-735E2CA9DD00}" srcOrd="3" destOrd="0" presId="urn:microsoft.com/office/officeart/2008/layout/VerticalCurvedList"/>
    <dgm:cxn modelId="{DB14A17A-B1F9-42E6-B6C5-BF6E19514FFC}" type="presParOf" srcId="{90561C55-3C6E-4D53-85E1-2C50BCDDA392}" destId="{58319267-C71E-43C9-94E1-827D0616C7A7}" srcOrd="1" destOrd="0" presId="urn:microsoft.com/office/officeart/2008/layout/VerticalCurvedList"/>
    <dgm:cxn modelId="{6A887A63-0E04-4944-812F-49175CE64627}" type="presParOf" srcId="{90561C55-3C6E-4D53-85E1-2C50BCDDA392}" destId="{79F9B8A9-2412-4B74-84A9-69422DB81CDC}" srcOrd="2" destOrd="0" presId="urn:microsoft.com/office/officeart/2008/layout/VerticalCurvedList"/>
    <dgm:cxn modelId="{7B490CB2-95D3-44F0-8FBA-5EC0852D7515}" type="presParOf" srcId="{79F9B8A9-2412-4B74-84A9-69422DB81CDC}" destId="{07CB3071-D555-47DA-A36A-69EB91531FD8}" srcOrd="0" destOrd="0" presId="urn:microsoft.com/office/officeart/2008/layout/VerticalCurvedList"/>
    <dgm:cxn modelId="{DDE45C45-C1F5-413D-A574-85F50F0441F4}" type="presParOf" srcId="{90561C55-3C6E-4D53-85E1-2C50BCDDA392}" destId="{95DE6538-27BD-44AF-A1A8-CA8F6B10FDD2}" srcOrd="3" destOrd="0" presId="urn:microsoft.com/office/officeart/2008/layout/VerticalCurvedList"/>
    <dgm:cxn modelId="{7FE8916F-EB10-4988-9135-997CCCBCC41F}" type="presParOf" srcId="{90561C55-3C6E-4D53-85E1-2C50BCDDA392}" destId="{312BDEE8-85BD-4F02-B35B-2CC8E701C98B}" srcOrd="4" destOrd="0" presId="urn:microsoft.com/office/officeart/2008/layout/VerticalCurvedList"/>
    <dgm:cxn modelId="{7A482B80-6D67-4310-A44A-4B034291280D}" type="presParOf" srcId="{312BDEE8-85BD-4F02-B35B-2CC8E701C98B}" destId="{3F8116AC-FAC3-4E95-9865-93CCFEB191B9}" srcOrd="0" destOrd="0" presId="urn:microsoft.com/office/officeart/2008/layout/VerticalCurvedList"/>
    <dgm:cxn modelId="{8F0AA812-96E6-4B13-8B9C-B6FFE68C1D2B}" type="presParOf" srcId="{90561C55-3C6E-4D53-85E1-2C50BCDDA392}" destId="{E131CE4A-9776-44F4-BC03-867682E21374}" srcOrd="5" destOrd="0" presId="urn:microsoft.com/office/officeart/2008/layout/VerticalCurvedList"/>
    <dgm:cxn modelId="{1E5FA581-60FA-4B9F-BA21-57F177E3C35F}" type="presParOf" srcId="{90561C55-3C6E-4D53-85E1-2C50BCDDA392}" destId="{AC9A216A-8375-48F9-A4E6-8E0B64C0209B}" srcOrd="6" destOrd="0" presId="urn:microsoft.com/office/officeart/2008/layout/VerticalCurvedList"/>
    <dgm:cxn modelId="{057A3B78-CBDD-4142-881D-65A62F30B236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Colossians 4:6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 anchor="t"/>
        <a:lstStyle/>
        <a:p>
          <a:pPr>
            <a:lnSpc>
              <a:spcPct val="100000"/>
            </a:lnSpc>
          </a:pPr>
          <a:r>
            <a:rPr lang="en-US" sz="3600" b="1" dirty="0"/>
            <a:t>Matthew 5:14-16 </a:t>
          </a:r>
          <a:r>
            <a:rPr lang="en-US" sz="2200" dirty="0"/>
            <a:t>	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Always give GOD the glory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58364" custLinFactNeighborX="-21042" custLinFactNeighborY="-408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ScaleX="41494" custLinFactNeighborX="-21010" custLinFactNeighborY="4595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 custScaleX="60643" custLinFactNeighborX="-14902" custLinFactNeighborY="17564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552FDA04-96AB-440A-8875-F7F90CC0F573}" type="presOf" srcId="{CA077D98-8478-47EA-B6A9-99ACE60C64D4}" destId="{D79B43FC-100B-4A0D-A4D5-0D2D04B99064}" srcOrd="0" destOrd="0" presId="urn:microsoft.com/office/officeart/2008/layout/VerticalCurvedList"/>
    <dgm:cxn modelId="{04C9052E-3B8C-40D0-BFD9-B3B997E949C6}" type="presOf" srcId="{7E5AA53B-3EEE-4DE4-BB81-9044890C2946}" destId="{57806726-6E60-4ACC-9C1C-7DF9CC365A10}" srcOrd="0" destOrd="0" presId="urn:microsoft.com/office/officeart/2008/layout/VerticalCurvedList"/>
    <dgm:cxn modelId="{EAC5293A-D47D-4EA6-BB59-B04A792C19B7}" type="presOf" srcId="{6750AC01-D39D-4F3A-9DC8-2A211EE986A2}" destId="{58319267-C71E-43C9-94E1-827D0616C7A7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BD977D63-EC50-4E10-9529-615515452B38}" type="presOf" srcId="{0BEF68B8-1228-47BB-83B5-7B9CD1E3F84E}" destId="{95DE6538-27BD-44AF-A1A8-CA8F6B10FDD2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FCC020FF-8AFD-429C-BA94-DD46937CB800}" type="presOf" srcId="{5605D28D-2CE6-4513-8566-952984E21E14}" destId="{E131CE4A-9776-44F4-BC03-867682E21374}" srcOrd="0" destOrd="0" presId="urn:microsoft.com/office/officeart/2008/layout/VerticalCurvedList"/>
    <dgm:cxn modelId="{56E75B0E-3FE3-4D59-88C5-F1DB1129B105}" type="presParOf" srcId="{57806726-6E60-4ACC-9C1C-7DF9CC365A10}" destId="{90561C55-3C6E-4D53-85E1-2C50BCDDA392}" srcOrd="0" destOrd="0" presId="urn:microsoft.com/office/officeart/2008/layout/VerticalCurvedList"/>
    <dgm:cxn modelId="{01492BCB-F0C5-459E-ADA0-90F664E1AEA6}" type="presParOf" srcId="{90561C55-3C6E-4D53-85E1-2C50BCDDA392}" destId="{B6CD42EC-5AD4-4004-AE5B-47EDA668DAA8}" srcOrd="0" destOrd="0" presId="urn:microsoft.com/office/officeart/2008/layout/VerticalCurvedList"/>
    <dgm:cxn modelId="{CF988401-EEEE-4FF9-9721-F9EF8427A10F}" type="presParOf" srcId="{B6CD42EC-5AD4-4004-AE5B-47EDA668DAA8}" destId="{963B8EE3-40CC-4A0A-B420-D0BF920973CE}" srcOrd="0" destOrd="0" presId="urn:microsoft.com/office/officeart/2008/layout/VerticalCurvedList"/>
    <dgm:cxn modelId="{0B01C1AD-4121-4DBA-8D07-AA67ACA7D2EC}" type="presParOf" srcId="{B6CD42EC-5AD4-4004-AE5B-47EDA668DAA8}" destId="{D79B43FC-100B-4A0D-A4D5-0D2D04B99064}" srcOrd="1" destOrd="0" presId="urn:microsoft.com/office/officeart/2008/layout/VerticalCurvedList"/>
    <dgm:cxn modelId="{366BA240-CA31-4110-B72B-CB0B01402FBC}" type="presParOf" srcId="{B6CD42EC-5AD4-4004-AE5B-47EDA668DAA8}" destId="{3CAD8DA1-8D53-445C-ACE8-D8449E4F0F55}" srcOrd="2" destOrd="0" presId="urn:microsoft.com/office/officeart/2008/layout/VerticalCurvedList"/>
    <dgm:cxn modelId="{E57A26BE-1C53-4BBA-ABB8-D6650F4A2662}" type="presParOf" srcId="{B6CD42EC-5AD4-4004-AE5B-47EDA668DAA8}" destId="{429CABD1-4116-474B-81BF-735E2CA9DD00}" srcOrd="3" destOrd="0" presId="urn:microsoft.com/office/officeart/2008/layout/VerticalCurvedList"/>
    <dgm:cxn modelId="{1BC198D2-4933-4EB1-8389-B7F889886FFB}" type="presParOf" srcId="{90561C55-3C6E-4D53-85E1-2C50BCDDA392}" destId="{58319267-C71E-43C9-94E1-827D0616C7A7}" srcOrd="1" destOrd="0" presId="urn:microsoft.com/office/officeart/2008/layout/VerticalCurvedList"/>
    <dgm:cxn modelId="{9C0DA76F-4EA7-479B-A14E-EE328DC5D615}" type="presParOf" srcId="{90561C55-3C6E-4D53-85E1-2C50BCDDA392}" destId="{79F9B8A9-2412-4B74-84A9-69422DB81CDC}" srcOrd="2" destOrd="0" presId="urn:microsoft.com/office/officeart/2008/layout/VerticalCurvedList"/>
    <dgm:cxn modelId="{7D22326C-E753-4046-9C13-341AA95C240F}" type="presParOf" srcId="{79F9B8A9-2412-4B74-84A9-69422DB81CDC}" destId="{07CB3071-D555-47DA-A36A-69EB91531FD8}" srcOrd="0" destOrd="0" presId="urn:microsoft.com/office/officeart/2008/layout/VerticalCurvedList"/>
    <dgm:cxn modelId="{7A2FEEC0-2080-4B96-BFF4-AB21DC788745}" type="presParOf" srcId="{90561C55-3C6E-4D53-85E1-2C50BCDDA392}" destId="{95DE6538-27BD-44AF-A1A8-CA8F6B10FDD2}" srcOrd="3" destOrd="0" presId="urn:microsoft.com/office/officeart/2008/layout/VerticalCurvedList"/>
    <dgm:cxn modelId="{E4752B8E-818F-477E-99E5-3C1BAF186582}" type="presParOf" srcId="{90561C55-3C6E-4D53-85E1-2C50BCDDA392}" destId="{312BDEE8-85BD-4F02-B35B-2CC8E701C98B}" srcOrd="4" destOrd="0" presId="urn:microsoft.com/office/officeart/2008/layout/VerticalCurvedList"/>
    <dgm:cxn modelId="{EC0FD8D2-744D-4B1A-A57F-70502F126FA1}" type="presParOf" srcId="{312BDEE8-85BD-4F02-B35B-2CC8E701C98B}" destId="{3F8116AC-FAC3-4E95-9865-93CCFEB191B9}" srcOrd="0" destOrd="0" presId="urn:microsoft.com/office/officeart/2008/layout/VerticalCurvedList"/>
    <dgm:cxn modelId="{8DCF2AFC-7F53-41D3-8472-A48281BBB60C}" type="presParOf" srcId="{90561C55-3C6E-4D53-85E1-2C50BCDDA392}" destId="{E131CE4A-9776-44F4-BC03-867682E21374}" srcOrd="5" destOrd="0" presId="urn:microsoft.com/office/officeart/2008/layout/VerticalCurvedList"/>
    <dgm:cxn modelId="{36756E5F-2EAE-41BD-91B9-0BCC1C1A2FD8}" type="presParOf" srcId="{90561C55-3C6E-4D53-85E1-2C50BCDDA392}" destId="{AC9A216A-8375-48F9-A4E6-8E0B64C0209B}" srcOrd="6" destOrd="0" presId="urn:microsoft.com/office/officeart/2008/layout/VerticalCurvedList"/>
    <dgm:cxn modelId="{0230CDB4-9A75-4A11-87FC-307CEB42058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887201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406774" y="337779"/>
          <a:ext cx="6676382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Could be taken the wrong way. </a:t>
          </a:r>
        </a:p>
      </dsp:txBody>
      <dsp:txXfrm>
        <a:off x="1406774" y="337779"/>
        <a:ext cx="6676382" cy="735647"/>
      </dsp:txXfrm>
    </dsp:sp>
    <dsp:sp modelId="{07CB3071-D555-47DA-A36A-69EB91531FD8}">
      <dsp:nvSpPr>
        <dsp:cNvPr id="0" name=""/>
        <dsp:cNvSpPr/>
      </dsp:nvSpPr>
      <dsp:spPr>
        <a:xfrm>
          <a:off x="323115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1591683" y="1471295"/>
          <a:ext cx="911848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Does this information need to be kept private? </a:t>
          </a:r>
          <a:r>
            <a:rPr lang="en-US" sz="2700" kern="1200" dirty="0"/>
            <a:t>	</a:t>
          </a:r>
        </a:p>
      </dsp:txBody>
      <dsp:txXfrm>
        <a:off x="1591683" y="1471295"/>
        <a:ext cx="9118483" cy="735647"/>
      </dsp:txXfrm>
    </dsp:sp>
    <dsp:sp modelId="{3F8116AC-FAC3-4E95-9865-93CCFEB191B9}">
      <dsp:nvSpPr>
        <dsp:cNvPr id="0" name=""/>
        <dsp:cNvSpPr/>
      </dsp:nvSpPr>
      <dsp:spPr>
        <a:xfrm>
          <a:off x="590523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1282930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Will this needlessly offend anyone?</a:t>
          </a:r>
        </a:p>
      </dsp:txBody>
      <dsp:txXfrm>
        <a:off x="1282930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323115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887201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406774" y="337779"/>
          <a:ext cx="6676382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Don’t air family problems. </a:t>
          </a:r>
        </a:p>
      </dsp:txBody>
      <dsp:txXfrm>
        <a:off x="1406774" y="337779"/>
        <a:ext cx="6676382" cy="735647"/>
      </dsp:txXfrm>
    </dsp:sp>
    <dsp:sp modelId="{07CB3071-D555-47DA-A36A-69EB91531FD8}">
      <dsp:nvSpPr>
        <dsp:cNvPr id="0" name=""/>
        <dsp:cNvSpPr/>
      </dsp:nvSpPr>
      <dsp:spPr>
        <a:xfrm>
          <a:off x="323115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1591683" y="1471295"/>
          <a:ext cx="911848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If you are angry with someone, pick up the phone. </a:t>
          </a:r>
          <a:r>
            <a:rPr lang="en-US" sz="2700" kern="1200" dirty="0"/>
            <a:t>	</a:t>
          </a:r>
        </a:p>
      </dsp:txBody>
      <dsp:txXfrm>
        <a:off x="1591683" y="1471295"/>
        <a:ext cx="9118483" cy="735647"/>
      </dsp:txXfrm>
    </dsp:sp>
    <dsp:sp modelId="{3F8116AC-FAC3-4E95-9865-93CCFEB191B9}">
      <dsp:nvSpPr>
        <dsp:cNvPr id="0" name=""/>
        <dsp:cNvSpPr/>
      </dsp:nvSpPr>
      <dsp:spPr>
        <a:xfrm>
          <a:off x="590523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1282930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Don't broadcast it to the world</a:t>
          </a:r>
        </a:p>
      </dsp:txBody>
      <dsp:txXfrm>
        <a:off x="1282930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323115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127854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2127334" y="337779"/>
          <a:ext cx="4892838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Revelation 21:8 </a:t>
          </a:r>
        </a:p>
      </dsp:txBody>
      <dsp:txXfrm>
        <a:off x="2127334" y="337779"/>
        <a:ext cx="4892838" cy="735647"/>
      </dsp:txXfrm>
    </dsp:sp>
    <dsp:sp modelId="{07CB3071-D555-47DA-A36A-69EB91531FD8}">
      <dsp:nvSpPr>
        <dsp:cNvPr id="0" name=""/>
        <dsp:cNvSpPr/>
      </dsp:nvSpPr>
      <dsp:spPr>
        <a:xfrm>
          <a:off x="1082462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2396068" y="1559205"/>
          <a:ext cx="3623379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Consequences! </a:t>
          </a:r>
          <a:r>
            <a:rPr lang="en-US" sz="2200" kern="1200" dirty="0"/>
            <a:t>	</a:t>
          </a:r>
        </a:p>
      </dsp:txBody>
      <dsp:txXfrm>
        <a:off x="2396068" y="1559205"/>
        <a:ext cx="3623379" cy="735647"/>
      </dsp:txXfrm>
    </dsp:sp>
    <dsp:sp modelId="{3F8116AC-FAC3-4E95-9865-93CCFEB191B9}">
      <dsp:nvSpPr>
        <dsp:cNvPr id="0" name=""/>
        <dsp:cNvSpPr/>
      </dsp:nvSpPr>
      <dsp:spPr>
        <a:xfrm>
          <a:off x="1349870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2042277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Embellishment is the SAME as lying</a:t>
          </a:r>
        </a:p>
      </dsp:txBody>
      <dsp:txXfrm>
        <a:off x="2042277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1082462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483844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162802" y="337779"/>
          <a:ext cx="610992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Hide The Good You Do</a:t>
          </a:r>
        </a:p>
      </dsp:txBody>
      <dsp:txXfrm>
        <a:off x="1162802" y="337779"/>
        <a:ext cx="6109923" cy="735647"/>
      </dsp:txXfrm>
    </dsp:sp>
    <dsp:sp modelId="{07CB3071-D555-47DA-A36A-69EB91531FD8}">
      <dsp:nvSpPr>
        <dsp:cNvPr id="0" name=""/>
        <dsp:cNvSpPr/>
      </dsp:nvSpPr>
      <dsp:spPr>
        <a:xfrm>
          <a:off x="726472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1759901" y="1579987"/>
          <a:ext cx="7505054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Advertise what is done FOR you. </a:t>
          </a:r>
          <a:r>
            <a:rPr lang="en-US" sz="2200" kern="1200" dirty="0"/>
            <a:t>	</a:t>
          </a:r>
        </a:p>
      </dsp:txBody>
      <dsp:txXfrm>
        <a:off x="1759901" y="1579987"/>
        <a:ext cx="7505054" cy="735647"/>
      </dsp:txXfrm>
    </dsp:sp>
    <dsp:sp modelId="{3F8116AC-FAC3-4E95-9865-93CCFEB191B9}">
      <dsp:nvSpPr>
        <dsp:cNvPr id="0" name=""/>
        <dsp:cNvSpPr/>
      </dsp:nvSpPr>
      <dsp:spPr>
        <a:xfrm>
          <a:off x="993880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1686287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Always give GOD the glory</a:t>
          </a:r>
        </a:p>
      </dsp:txBody>
      <dsp:txXfrm>
        <a:off x="1686287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726472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483844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479479" y="307618"/>
          <a:ext cx="7433370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Beware of worldly thoughts</a:t>
          </a:r>
        </a:p>
      </dsp:txBody>
      <dsp:txXfrm>
        <a:off x="1479479" y="307618"/>
        <a:ext cx="7433370" cy="735647"/>
      </dsp:txXfrm>
    </dsp:sp>
    <dsp:sp modelId="{07CB3071-D555-47DA-A36A-69EB91531FD8}">
      <dsp:nvSpPr>
        <dsp:cNvPr id="0" name=""/>
        <dsp:cNvSpPr/>
      </dsp:nvSpPr>
      <dsp:spPr>
        <a:xfrm>
          <a:off x="726472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1759901" y="1579987"/>
          <a:ext cx="7505054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Not Everything is seen as funny. </a:t>
          </a:r>
          <a:r>
            <a:rPr lang="en-US" sz="2200" kern="1200" dirty="0"/>
            <a:t>	</a:t>
          </a:r>
        </a:p>
      </dsp:txBody>
      <dsp:txXfrm>
        <a:off x="1759901" y="1579987"/>
        <a:ext cx="7505054" cy="735647"/>
      </dsp:txXfrm>
    </dsp:sp>
    <dsp:sp modelId="{3F8116AC-FAC3-4E95-9865-93CCFEB191B9}">
      <dsp:nvSpPr>
        <dsp:cNvPr id="0" name=""/>
        <dsp:cNvSpPr/>
      </dsp:nvSpPr>
      <dsp:spPr>
        <a:xfrm>
          <a:off x="993880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3277836" y="2703975"/>
          <a:ext cx="3165405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Gossip</a:t>
          </a:r>
        </a:p>
      </dsp:txBody>
      <dsp:txXfrm>
        <a:off x="3277836" y="2703975"/>
        <a:ext cx="3165405" cy="735647"/>
      </dsp:txXfrm>
    </dsp:sp>
    <dsp:sp modelId="{A965097E-32F1-4AB8-8C4E-2814A7596B2F}">
      <dsp:nvSpPr>
        <dsp:cNvPr id="0" name=""/>
        <dsp:cNvSpPr/>
      </dsp:nvSpPr>
      <dsp:spPr>
        <a:xfrm>
          <a:off x="726472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483844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046705" y="281421"/>
          <a:ext cx="7651327" cy="1088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With smart phones we're almost always connected. </a:t>
          </a:r>
          <a:endParaRPr lang="en-US" sz="3600" b="1" kern="1200" dirty="0"/>
        </a:p>
      </dsp:txBody>
      <dsp:txXfrm>
        <a:off x="1046705" y="281421"/>
        <a:ext cx="7651327" cy="1088935"/>
      </dsp:txXfrm>
    </dsp:sp>
    <dsp:sp modelId="{07CB3071-D555-47DA-A36A-69EB91531FD8}">
      <dsp:nvSpPr>
        <dsp:cNvPr id="0" name=""/>
        <dsp:cNvSpPr/>
      </dsp:nvSpPr>
      <dsp:spPr>
        <a:xfrm>
          <a:off x="726472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1759901" y="1579987"/>
          <a:ext cx="7505054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It can take over you life. </a:t>
          </a:r>
          <a:r>
            <a:rPr lang="en-US" sz="2200" kern="1200" dirty="0"/>
            <a:t>	</a:t>
          </a:r>
        </a:p>
      </dsp:txBody>
      <dsp:txXfrm>
        <a:off x="1759901" y="1579987"/>
        <a:ext cx="7505054" cy="735647"/>
      </dsp:txXfrm>
    </dsp:sp>
    <dsp:sp modelId="{3F8116AC-FAC3-4E95-9865-93CCFEB191B9}">
      <dsp:nvSpPr>
        <dsp:cNvPr id="0" name=""/>
        <dsp:cNvSpPr/>
      </dsp:nvSpPr>
      <dsp:spPr>
        <a:xfrm>
          <a:off x="993880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1686287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Give GOD first place in everything</a:t>
          </a:r>
        </a:p>
      </dsp:txBody>
      <dsp:txXfrm>
        <a:off x="1686287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726472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127854" y="-638056"/>
          <a:ext cx="4954351" cy="4954351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1518792" y="337779"/>
          <a:ext cx="610992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Colossians 4:6</a:t>
          </a:r>
        </a:p>
      </dsp:txBody>
      <dsp:txXfrm>
        <a:off x="1518792" y="337779"/>
        <a:ext cx="6109923" cy="735647"/>
      </dsp:txXfrm>
    </dsp:sp>
    <dsp:sp modelId="{07CB3071-D555-47DA-A36A-69EB91531FD8}">
      <dsp:nvSpPr>
        <dsp:cNvPr id="0" name=""/>
        <dsp:cNvSpPr/>
      </dsp:nvSpPr>
      <dsp:spPr>
        <a:xfrm>
          <a:off x="1082462" y="275867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2650538" y="1505098"/>
          <a:ext cx="42329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Matthew 5:14-16 </a:t>
          </a:r>
          <a:r>
            <a:rPr lang="en-US" sz="2200" kern="1200" dirty="0"/>
            <a:t>	</a:t>
          </a:r>
        </a:p>
      </dsp:txBody>
      <dsp:txXfrm>
        <a:off x="2650538" y="1505098"/>
        <a:ext cx="4232903" cy="735647"/>
      </dsp:txXfrm>
    </dsp:sp>
    <dsp:sp modelId="{3F8116AC-FAC3-4E95-9865-93CCFEB191B9}">
      <dsp:nvSpPr>
        <dsp:cNvPr id="0" name=""/>
        <dsp:cNvSpPr/>
      </dsp:nvSpPr>
      <dsp:spPr>
        <a:xfrm>
          <a:off x="1349870" y="1379339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2042277" y="2703975"/>
          <a:ext cx="6348503" cy="735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392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Always give GOD the glory</a:t>
          </a:r>
        </a:p>
      </dsp:txBody>
      <dsp:txXfrm>
        <a:off x="2042277" y="2703975"/>
        <a:ext cx="6348503" cy="735647"/>
      </dsp:txXfrm>
    </dsp:sp>
    <dsp:sp modelId="{A965097E-32F1-4AB8-8C4E-2814A7596B2F}">
      <dsp:nvSpPr>
        <dsp:cNvPr id="0" name=""/>
        <dsp:cNvSpPr/>
      </dsp:nvSpPr>
      <dsp:spPr>
        <a:xfrm>
          <a:off x="1082462" y="2482810"/>
          <a:ext cx="919559" cy="919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Rules For 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7CEBFF"/>
                </a:solidFill>
              </a:rPr>
              <a:t>Reading – James 3:1-12</a:t>
            </a:r>
          </a:p>
          <a:p>
            <a:endParaRPr lang="en-US" dirty="0">
              <a:solidFill>
                <a:srgbClr val="7CEB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546" r="2463" b="16650"/>
          <a:stretch/>
        </p:blipFill>
        <p:spPr>
          <a:xfrm>
            <a:off x="44736" y="143543"/>
            <a:ext cx="7952695" cy="35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019" y="930853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Think before you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sz="2400" b="1" dirty="0"/>
              <a:t>When your ultimate desire is the glory of God you can't go wrong.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" y="1457326"/>
            <a:ext cx="5334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World, But NOT Of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Social media is such a big part of our world now. While we shouldn't overreact to the dangers of it, we must not ignore them either. </a:t>
            </a:r>
          </a:p>
          <a:p>
            <a:r>
              <a:rPr lang="en-US" sz="2800" b="1" dirty="0"/>
              <a:t>How we use social media should be discussed among Christians. </a:t>
            </a:r>
          </a:p>
          <a:p>
            <a:r>
              <a:rPr lang="en-US" sz="2800" b="1" dirty="0"/>
              <a:t>Here are some good rules for social networking that I'd like to share with you: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5218043"/>
            <a:ext cx="3303152" cy="16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36054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Be careful before you hit “send”</a:t>
            </a:r>
            <a:br>
              <a:rPr lang="en-US" dirty="0"/>
            </a:br>
            <a:r>
              <a:rPr lang="en-US" dirty="0"/>
              <a:t>James 1:19-20 ---  Proverbs 15:2 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88143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Don’t use Technology to Vent Anger</a:t>
            </a:r>
            <a:br>
              <a:rPr lang="en-US" dirty="0"/>
            </a:br>
            <a:r>
              <a:rPr lang="en-US" dirty="0"/>
              <a:t>Ephesians 4:26-27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95235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65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Do Not lie</a:t>
            </a:r>
            <a:br>
              <a:rPr lang="en-US" dirty="0"/>
            </a:br>
            <a:r>
              <a:rPr lang="en-US" dirty="0"/>
              <a:t>Colossians 3:9-10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67027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32" y="90722"/>
            <a:ext cx="4225447" cy="47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Do Not Glorify Yourself</a:t>
            </a:r>
            <a:br>
              <a:rPr lang="en-US" dirty="0"/>
            </a:br>
            <a:r>
              <a:rPr lang="en-US" dirty="0"/>
              <a:t>Matthew 6:5, 7 &amp; 16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9660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67" y="74728"/>
            <a:ext cx="4171296" cy="23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Watch Out For Ungodly Influences</a:t>
            </a:r>
            <a:br>
              <a:rPr lang="en-US" dirty="0"/>
            </a:br>
            <a:r>
              <a:rPr lang="en-US" dirty="0"/>
              <a:t>1 Corinthians 15:33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6210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2" y="35879"/>
            <a:ext cx="4171296" cy="234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8782" y="1209056"/>
            <a:ext cx="226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Lemonade?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515478" y="152809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Beware of Addiction to technology</a:t>
            </a:r>
            <a:br>
              <a:rPr lang="en-US" dirty="0"/>
            </a:br>
            <a:r>
              <a:rPr lang="en-US" dirty="0"/>
              <a:t>1 Corinthians 6:12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21954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48" y="74727"/>
            <a:ext cx="3866175" cy="256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178" r="8301"/>
          <a:stretch/>
        </p:blipFill>
        <p:spPr>
          <a:xfrm>
            <a:off x="7941448" y="4202448"/>
            <a:ext cx="4118195" cy="24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628530" cy="1013800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US" b="1" u="sng" dirty="0"/>
              <a:t>Use social networking in a positive way </a:t>
            </a:r>
            <a:br>
              <a:rPr lang="en-US" dirty="0"/>
            </a:br>
            <a:r>
              <a:rPr lang="en-US" dirty="0"/>
              <a:t>Ephesians 4:29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29790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67" y="74728"/>
            <a:ext cx="4171296" cy="23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282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Rules For Social Media</vt:lpstr>
      <vt:lpstr>In the World, But NOT Of the World</vt:lpstr>
      <vt:lpstr>Be careful before you hit “send” James 1:19-20 ---  Proverbs 15:2 </vt:lpstr>
      <vt:lpstr>Don’t use Technology to Vent Anger Ephesians 4:26-27</vt:lpstr>
      <vt:lpstr>Do Not lie Colossians 3:9-10</vt:lpstr>
      <vt:lpstr>Do Not Glorify Yourself Matthew 6:5, 7 &amp; 16</vt:lpstr>
      <vt:lpstr>Watch Out For Ungodly Influences 1 Corinthians 15:33</vt:lpstr>
      <vt:lpstr>Beware of Addiction to technology 1 Corinthians 6:12</vt:lpstr>
      <vt:lpstr>Use social networking in a positive way  Ephesians 4:29</vt:lpstr>
      <vt:lpstr>Think before you 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2019-01-12T22:54:35Z</dcterms:created>
  <dcterms:modified xsi:type="dcterms:W3CDTF">2023-10-14T20:43:22Z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